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88" r:id="rId2"/>
    <p:sldId id="453" r:id="rId3"/>
    <p:sldId id="455" r:id="rId4"/>
    <p:sldId id="452" r:id="rId5"/>
    <p:sldId id="456" r:id="rId6"/>
    <p:sldId id="458" r:id="rId7"/>
    <p:sldId id="459" r:id="rId8"/>
    <p:sldId id="460" r:id="rId9"/>
    <p:sldId id="461" r:id="rId10"/>
    <p:sldId id="457" r:id="rId11"/>
    <p:sldId id="463" r:id="rId12"/>
    <p:sldId id="462" r:id="rId13"/>
    <p:sldId id="465" r:id="rId14"/>
    <p:sldId id="466" r:id="rId15"/>
    <p:sldId id="467" r:id="rId16"/>
    <p:sldId id="471" r:id="rId17"/>
    <p:sldId id="472" r:id="rId18"/>
    <p:sldId id="473" r:id="rId19"/>
    <p:sldId id="474" r:id="rId20"/>
    <p:sldId id="475" r:id="rId21"/>
    <p:sldId id="477" r:id="rId22"/>
    <p:sldId id="476" r:id="rId23"/>
    <p:sldId id="468" r:id="rId24"/>
    <p:sldId id="479" r:id="rId25"/>
    <p:sldId id="480" r:id="rId26"/>
    <p:sldId id="469" r:id="rId27"/>
    <p:sldId id="481" r:id="rId28"/>
    <p:sldId id="486" r:id="rId29"/>
    <p:sldId id="484" r:id="rId30"/>
    <p:sldId id="485" r:id="rId31"/>
    <p:sldId id="482" r:id="rId32"/>
    <p:sldId id="489" r:id="rId33"/>
    <p:sldId id="490" r:id="rId34"/>
    <p:sldId id="487" r:id="rId35"/>
    <p:sldId id="488" r:id="rId36"/>
    <p:sldId id="491" r:id="rId37"/>
    <p:sldId id="492" r:id="rId38"/>
    <p:sldId id="494" r:id="rId39"/>
    <p:sldId id="495" r:id="rId40"/>
    <p:sldId id="496" r:id="rId41"/>
    <p:sldId id="493" r:id="rId42"/>
    <p:sldId id="497" r:id="rId43"/>
    <p:sldId id="499" r:id="rId44"/>
    <p:sldId id="501" r:id="rId45"/>
    <p:sldId id="500" r:id="rId46"/>
    <p:sldId id="498" r:id="rId47"/>
    <p:sldId id="502" r:id="rId48"/>
    <p:sldId id="504" r:id="rId49"/>
    <p:sldId id="505" r:id="rId50"/>
    <p:sldId id="506" r:id="rId51"/>
    <p:sldId id="507" r:id="rId52"/>
    <p:sldId id="508" r:id="rId53"/>
    <p:sldId id="509" r:id="rId54"/>
    <p:sldId id="510" r:id="rId55"/>
    <p:sldId id="512" r:id="rId56"/>
    <p:sldId id="511" r:id="rId57"/>
    <p:sldId id="514" r:id="rId58"/>
    <p:sldId id="515" r:id="rId59"/>
    <p:sldId id="513" r:id="rId60"/>
    <p:sldId id="470" r:id="rId61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5" autoAdjust="0"/>
  </p:normalViewPr>
  <p:slideViewPr>
    <p:cSldViewPr>
      <p:cViewPr varScale="1">
        <p:scale>
          <a:sx n="99" d="100"/>
          <a:sy n="99" d="100"/>
        </p:scale>
        <p:origin x="126" y="5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91439" cy="9143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08:37.64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118 382,'-4'20,"-2"17,-3 10,2 9,-2 4,0 0,-2-2,-1-7,-1-10,0-12,2-10</inkml:trace>
  <inkml:trace contextRef="#ctx0" brushRef="#br0" timeOffset="525.597">52 436,'3'-13,"0"1,1 0,1 1,0-1,1 1,0 0,0 0,1 1,5-7,-9 14,0 0,0 0,0 0,1 0,-1 0,1 0,-1 1,1 0,0 0,0 0,0 0,0 0,0 1,0 0,0 0,1 0,-1 0,0 1,1 0,-1-1,0 2,1-1,-1 0,0 1,1 0,-1 0,0 0,3 2,1 0,0 0,0 0,-1 1,1 0,-1 1,0 0,0 0,-1 0,0 1,0 0,0 0,0 0,-1 1,0 0,-1 0,0 0,0 1,0 0,-1-1,0 1,0 1,-3-5,0-1,0 1,-1-1,1 0,-1 1,0-1,0 0,0 1,0-1,0 0,-1 0,0 0,1 0,-1 0,0-1,-1 1,1 0,0-1,-1 1,1-1,-1 0,0 0,-2 1,-72 37,-95-1,144-35,28-4,-1 0,0-1,0 1,0 0,0 0,0 0,-1-1,1 1,0 0,0 0,0 1,0-1,0 0,0 0,0 0,0 1,0-1,-1 1,1-1,0 1,1-1,-1 1,0-1,0 1,0 0,0 0,0-1,1 1,-1 0,0 0,1 0,-1 0,0 0,1 0,-1 0,1 0,0 0,-1 0,1 0,0 0,0 0,-1 0,1 0,0 0,0 1,0-1,1 0,-1 0,0 0,0 0,0 0,1 0,16 25,2-1,1-1,1-1,15 13,-30-31,8 10,1-1,1-1,0 0,1-1,0-1,1 0,8 2,-18-9,0-1,0 0,1 0,0-1,-1-1,1 1,0-1,0-1,0 1,-1-1,1-1,0 0,0 0,0-1,-1 0,1 0,-1-1,4-2,0-1,1 0,-2-1,1 0,-1-1,0 0,-1-1,1-1,-2 1,0-1,0-1,-1 0,0 0,0-1,-2 1,1-2,-1 1,-1-1,-1 0,0 0,0 0,0-7,-4 18,1 1,-1-1,0 1,0-1,0 1,0-1,0 1,0-1,0 1,-1 0,1-1,0 1,-1-1,0 1,1-1,-1 1,0 0,1 0,-1-1,0 1,0 0,0 0,0 0,0 0,0 0,-1 0,1 0,0 0,0 0,-1 1,1-1,0 0,-1 1,1-1,-1 1,1 0,-1-1,1 1,-1 0,1 0,-1 0,1 0,-1 0,1 0,-1 0,1 1,0-1,-1 1,1-1,-1 1,1-1,0 1,-1 0,1-1,0 1,-1 0,-3 2,-1 0,1 0,0 1,-1 0,2 0,-1 0,0 0,1 1,0 0,0-1,0 2,0-1,1 0,0 1,0-1,1 1,-1 0,1 0,1 0,-1 0,1 1,0-1,0 0,1 0,0 1,0-1,0 0,1 1,0-1,0 0,1 0,-1 0,1 0,1 0,0 2,2-2,1 0,0 0,0 0,0-1,1 0,0 0,0-1,0 0,0 0,7 3,35 13</inkml:trace>
  <inkml:trace contextRef="#ctx0" brushRef="#br0" timeOffset="946.579">1027 595,'-12'2,"1"-1,0 2,0-1,0 2,0-1,1 2,-1-1,1 1,0 1,0 0,1 0,0 1,0 0,0 1,1 0,0 0,1 1,0 0,0 0,-5 10,11-16,0 0,0 0,1 0,-1 0,0 0,1 0,0 0,0 0,0 0,0 0,1 0,-1 0,1 0,-1 0,1 0,0 0,0 0,1 0,-1 0,1 0,-1-1,1 1,0-1,0 1,0-1,0 0,0 0,1 0,-1 0,1 0,-1 0,1-1,0 1,-1-1,1 0,1 1,10 4,-1-1,1 0,0-2,0 1,1-2,-1 1,5-2,5 1,1-1,0-2,0-1,-1 0,1-2,-1-1,0 0,0-2,-1-1,0-1,0-1,11-8,-27 15,-1 0,0-1,0 0,0-1,-1 1,1-1,-1 0,-1-1,1 1,-1-1,1 0,-2 0,1 0,-1 0,0-1,0 1,0-3,-2 8,-1 0,0 0,0-1,0 1,0 0,0 0,0-1,0 1,0 0,0 0,-1-1,1 1,0 0,-1 0,1 0,-1-1,1 1,-1 0,0 0,0 0,1 0,-1 0,0 0,0 0,0 1,0-1,0 0,0 0,0 1,0-1,0 0,0 1,0-1,-1 1,1 0,0-1,0 1,-1 0,1 0,0 0,0 0,-1 0,1 0,0 0,-1 0,-56 15,55-13,0 0,0 1,0-1,0 1,0 0,0 0,1 0,0 0,-1 0,1 1,0-1,1 1,-1-1,1 1,-1 0,1 0,0-1,1 1,-1 0,0 0,1 0,0 0,0 0,0 0,1 0,0 0,-1 0,1 0,0-1,1 1,-1 0,1 0,-1-1,1 1,0-1,1 0,-1 0,0 0,1 0,0 0,0 0,2 2,8 3,1-1,-1-1,1 0,1 0,-1-2,1 0,0 0,0-2,0 1,0-2,0 0,0-1,12-1,104-17,-75 3</inkml:trace>
  <inkml:trace contextRef="#ctx0" brushRef="#br0" timeOffset="1643.684">1909 649,'-13'109,"8"-62,2-1,2 1,2-1,2 0,2 1,2-1,2-1,2 1,2-2,2 1,11 3,-26-48,1 0,-1 0,1 0,-1 0,1 0,-1 0,1 0,-1 0,1 0,-1-1,1 1,-1 0,1 0,-1 0,1-1,-1 1,1 0,-1-1,0 1,1 0,-1-1,0 1,1 0,-1-1,0 1,1-1,-1 1,0 0,0-1,1 1,-1-1,0 1,0-1,0 1,0-1,0 1,1-1,-1 1,0-1,0 1,0-1,-1 0,1 1,0-1,0 1,0-1,0 1,0-1,-1 1,1-1,5-194,-7 104,2 80,-1-56,4-1,2 1,11-46,-15 110,-1 1,0 0,0 1,0-1,0 0,0 0,0 1,1-1,-1 0,1 1,-1-1,1 1,0-1,-1 0,1 1,0-1,0 1,0 0,0-1,0 1,1 0,-1 0,0 0,1-1,-1 1,0 1,1-1,-1 0,1 0,0 0,-1 1,1-1,0 1,-1-1,4 4,-1-1,1 1,-1 0,0 0,0 1,0-1,0 1,-1 0,0 0,1 0,-1 0,-1 1,3 3,-2-4,6 8,-1 1,0 0,-1 0,0 1,-1-1,-1 1,0 1,-1-1,0 1,-1 0,-1 3,-2-16,0 1,0-1,0 0,0 1,-1-1,1 0,-1 1,0-1,0 0,0 0,0 0,0 0,0 0,-1 0,1 0,-1 0,1 0,-1-1,1 1,-1 0,0-1,0 0,0 1,0-1,0 0,0 0,0 0,-1 0,1 0,0-1,0 1,-1-1,1 1,0-1,-3 0,0 0,1 0,0 0,-1 0,1 0,-1-1,1 0,0 0,-1 0,1 0,0-1,0 1,0-1,0 0,0-1,0 1,1-1,-1 1,1-1,-1 0,1-1,1 0,-1 1,1-1,-1 0,1 0,0 0,1-1,-1 1,1 0,0-1,0 1,0-1,0 1,1-1,0 1,0-1,0 1,1-1,-1 0,1 1,0 0,0-1,1 1,-1-1,1 1,0 0,1-2,77-107,-69 100,9-7,-1-2,-2 0,0 0,-1-2,-1 0,-2-1,0 0,-2-1,0 0,-2-1,-1 0,1-12,-6 15,-1 0,-1 0,-1 1,-1-1,-2 0,0 0,-1 1,-2-1,0 1,-8-18,14 40,0-1,0 1,0 0,-1-1,1 1,-1-1,1 1,-1-1,1 1,-1 0,0-1,1 1,-1 0,0 0,0-1,0 1,0 0,0 0,0 0,0 0,-1 0,1 0,0 1,0-1,-1 0,1 1,-1-1,1 1,0-1,-1 1,1 0,-1-1,1 1,-1 0,1 0,-1 0,1 0,-1 0,1 1,-1-1,0 1,-27 66,19-13,2-1,3 2,1-1,4 26,0-40,2-1,2 1,1-1,2 0,5 9,-8-34,0 1,1-1,0-1,2 1,-1-1,2 0,0 0,0-1,1 0,0-1,1 0,1 0,0-1,0-1,7 5,28 4,-29-18</inkml:trace>
  <inkml:trace contextRef="#ctx0" brushRef="#br0" timeOffset="1904.236">1870 288,'25'0,"24"0,19 0,15 2,6 4,-2 2,-17 0</inkml:trace>
  <inkml:trace contextRef="#ctx0" brushRef="#br0" timeOffset="2099.736">2404 756,'0'9,"1"-1,0 1,0-1,1 1,0-1,0 0,1 1,0-1,3 5,-4-10,-1 0,0-1,1 1,0-1,0 1,-1-1,1 0,1 0,-1 0,0 0,0 0,1 0,-1 0,1-1,0 1,-1-1,1 0,0 0,0 0,0 0,-1 0,1-1,0 1,0-1,0 0,0 0,0 0,0 0,2-1,1-1,0-1,-1 0,1 0,-1 0,1-1,-1 0,0 0,0 0,-1 0,1-1,-1 0,0 0,-1 0,1-1,-1 1,0-1,0 0,0 1,-1-1,0-1,0 1,-1 0,0 0,0-1,0 1,-1 0,0-1,0 1,0-1,-2-5,1 6,-1 0,1-1,-1 1,-1 0,1 1,-1-1,0 0,0 1,-1-1,1 1,-1 0,-1 0,1 1,0-1,-1 1,0 0,-3-2,5 4,0 1,0-1,0 0,0 1,0-1,0 1,0 0,0 0,0 0,-1 1,1-1,0 1,-1 0,1 0,0 0,-1 0,1 0,0 1,-1-1,1 1,0 0,0 0,-1 1,1-1,0 0,0 1,1 0,-1 0,0 0,0 0,1 0,-1 0,0 3,-1-1,0 1,1 0,-1 0,2 1,-1-1,0 1,1-1,0 1,0 0,1 0,0 0,0 0,0 0,0 0,1 0,0 0,1 0,-1 1,1-1,0 0,2 5,8 19</inkml:trace>
  <inkml:trace contextRef="#ctx0" brushRef="#br0" timeOffset="2520.98">2792 730,'-62'-177,"61"176,0-1,0 1,0-1,0 1,0-1,0 1,0-1,1 0,-1 1,0-1,1 0,-1 0,1 1,0-1,0 0,-1 0,1 0,0 1,1-1,-1 0,0 0,0 0,1 1,-1-1,1 0,0 1,-1-1,1 0,0 1,0-1,0 1,0-1,0 1,0-1,1 1,-1 0,0 0,1 0,-1 0,2-1,4 2,1 1,-1 0,0 0,0 1,0 0,0 0,0 0,0 1,0 0,-1 0,0 1,5 3,4 1,31 16,-15-9,0 1,-2 1,0 2,9 8,-36-25,1 0,-1 1,0-1,1 0,-1 1,0-1,-1 1,1 0,0-1,-1 1,1 0,-1 0,0 0,0 0,0 0,-1 1,1-1,-1 0,1 0,-1 0,0 1,-1-1,1 0,0 0,-1 0,0 0,1 1,-1-1,0 0,-1 0,1-1,-1 1,1 0,-1 0,0-1,0 1,0-1,-1 2,-70 100,72-103,1 0,-1 0,0 0,1 0,-1 0,1 1,-1-1,1 0,0 0,-1 1,1-1,0 0,0 0,0 1,0-1,0 0,0 0,1 1,-1-1,0 0,0 0,1 1,-1-1,1 0,-1 0,1 0,0 0,-1 0,1 0,0 0,0 0,0 0,0 0,0 0,0 0,0-1,0 1,1 0,52 12,4-14,1-2,-1-2,0-3,-1-3,42-13,-31 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1:37.75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21,'11'0,"11"-3,11 0,8-2,7 0,-5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10.99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202 1,'-6'28,"2"1,1 0,1 0,1 0,1 0,2 0,1 2,-1-3,22 467,-24-492,-1-2,1 0,-1 0,1 0,0 0,-1-1,1 1,0 0,0 0,0 0,0 0,0 0,0 1,0-1,0 0,0 0,0 0,0 0,0 0,1-1,-1 1,1 0,-1 0,0 0,1 0,0 0,-1 0,1 0,-1-1,1 1,0 0,0-1,-1 1,1 0,0-1,0 1,0-1,0 1,0-1,-1 1,1-1,0 0,0 1,0-1,0 0,0 0,0 0,0 0,0 0,0 0,1 0,61-71,-50 52,101-179,-118 207,0 1,0 0,1 0,1 0,-1 1,1-1,1 0,0 1,1-1,0 1,0-1,1 1,0-1,1 1,1-1,-1 0,1 0,1 0,0 0,1-1,-1 1,2-1,-1 0,1-1,1 1,0-1,0-1,0 1,1-1,6 5,-3-6,0 1,0-1,1-1,0 0,0-1,0 0,0 0,1-2,0 1,-1-2,1 0,0 0,0-1,-1-1,1 0,4-1,22-9</inkml:trace>
  <inkml:trace contextRef="#ctx0" brushRef="#br0" timeOffset="438.852">1 335,'285'11,"-201"-10,4-1,1 3,-2 5,58 13,-137-21,0 2,0-1,0 1,-1 0,1 0,-1 1,1 0,-1 1,0 0,0 0,-1 0,1 1,-1 0,0 0,0 0,-1 1,1 0,-1 0,0 0,-1 1,0 0,0 0,0 0,-1 1,0 5,-1 0,-1 0,0 1,-1-1,0 1,-1-1,-2 6,0 52,3-67,0 0,1 0,-1-1,1 1,-1-1,1 1,0 0,1-1,-1 1,1-1,-1 0,1 0,0 1,0-1,0 0,1-1,-1 1,1 0,-1-1,1 1,0-1,0 0,0 0,1 0,-1 0,0-1,1 1,-1-1,1 0,-1 0,1 0,-1 0,1-1,0 1,-1-1,1 0,0 0,-1-1,1 1,0-1,-1 1,1-1,0-1,5-2,0-1,-1-1,0 1,0-1,0-1,-1 0,0 0,0 0,-1-1,0 1,0-2,-1 1,0-1,-1 1,1-1,-2-1,1 1,-1 0,-1-1,0 0,15-33,-17 43,0 0,1 1,-1-1,0 0,0 0,0 0,0 0,0 1,0-1,1 0,-1 0,0 0,0 0,0 0,0 0,1 0,-1 1,0-1,0 0,0 0,1 0,-1 0,0 0,0 0,0 0,1 0,-1 0,0 0,0 0,0 0,1 0,-1 0,0 0,0 0,0 0,1-1,-1 1,0 0,0 0,0 0,0 0,1 0,-1 0,0-1,0 1,0 0,0 0,1 0,0 25,-1-24,-1 55,0-39,0 0,1 0,1 0,0 0,1 0,1-1,1 1,5 14,-7-27,0 1,1-1,-1 0,1 1,0-1,1 0,-1-1,1 1,-1-1,1 1,0-1,0 0,1-1,0 1,25 12</inkml:trace>
  <inkml:trace contextRef="#ctx0" brushRef="#br0" timeOffset="903.787">1672 456,'-12'-1,"0"1,0 0,0 1,0 0,0 1,0 0,0 1,0 1,1 0,0 0,0 1,0 0,0 1,-6 5,14-9,1 0,0 0,0 0,1 0,-1 1,0-1,1 1,0-1,-1 1,1-1,0 1,0 0,0-1,1 1,-1 0,1 0,-1-1,1 1,0 0,0 0,0 0,1 0,-1 0,1-1,-1 1,1 0,0-1,0 1,0 0,0-1,1 1,-1-1,1 1,0-1,-1 0,1 0,0 0,0 0,0 0,1 0,-1 0,1 0,113 79,-98-72,-1 1,-1 1,1 0,-2 2,1-1,-2 2,0 0,-1 1,2 2,-14-16,0-1,0 1,0 0,-1 0,1 0,0 0,0 0,0 0,-1 1,1-1,0 0,-1 0,1 0,-1 1,0-1,1 0,-1 0,0 1,0-1,0 0,0 1,0-1,0 0,0 1,0-1,-1 0,1 1,0-1,-1 0,1 0,-1 1,1-1,-1 0,0 0,1 0,-1 0,0 0,0 0,0 0,0 0,0 0,0 0,0-1,0 1,0 0,0-1,-1 1,1 0,0-1,0 0,-1 1,1-1,0 0,-1 1,0-1,-1 0,0 1,0-1,0 0,1 0,-1-1,0 1,0-1,0 1,1-1,-1 0,0 0,1 0,-1 0,1 0,-1-1,1 1,0-1,-1 0,1 1,0-1,0 0,0 0,1-1,-1 1,0 0,1-1,-1 1,1-1,0 1,-1-3,0-1,0 0,0 0,1 0,-1 0,2 0,-1-1,1 1,-1 0,2 0,-1-1,1 1,0 0,0 0,1-2,2-2,1 0,0 0,0 1,1-1,1 1,-1 0,2 1,-1 0,1 0,0 0,0 1,1 0,0 1,1 0,-1 0,1 1,0 1,0-1,1 1,-1 1,1 0,0 1,10-2,-18 4,0-1,0 0,0 1,1 0,-1-1,0 1,0 0,0 1,1-1,-1 1,0-1,0 1,0 0,0 0,0 0,0 0,0 1,0 0,-1-1,1 1,-1 0,1 0,-1 0,1 0,-1 1,0-1,0 1,0-1,-1 1,1 0,0-1,-1 1,0 0,1 3,8 114,-9-45,-1-72,0 0,0-1,1 1,-1 0,1 0,-1-1,1 1,0 0,0-1,0 1,1-1,-1 1,0-1,1 0,0 1,-1-1,1 0,0 0,0 0,1 0,-1-1,0 1,0-1,1 1,-1-1,1 0,-1 0,1 0,0 0,-1 0,1 0,0-1,0 1,-1-1,1 0,0 0,0 0,0 0,0-1,31-8,-1-5</inkml:trace>
  <inkml:trace contextRef="#ctx0" brushRef="#br0" timeOffset="1168.08">1953 202,'0'14,"7"6,13 5,13 0,0-4</inkml:trace>
  <inkml:trace contextRef="#ctx0" brushRef="#br0" timeOffset="1353.62">2233 549,'-1'21,"1"0,0 0,2 0,1 0,0 0,1-1,1 1,2-1,0 0,0 0,2-1,1 0,8 12,-17-29,0 0,0 0,1 0,-1-1,0 1,1-1,-1 1,1-1,0 0,-1 1,1-1,0 0,0 0,0 0,0 0,0-1,0 1,0 0,0-1,0 1,0-1,0 0,0 0,0 0,0 0,0 0,0 0,1 0,-1-1,0 1,0-1,0 0,0 1,0-1,-1 0,1 0,0 0,11-11,-2 0,1-1,-1-1,-1 1,-1-1,0-1,-1 0,0 0,-1-1,1-4,19-42,-31 70,1 0,0 1,0-1,1 1,0 0,1 0,-1 0,2 0,-1 0,2 0,-1 0,1 0,0 0,1 0,0-1,0 1,1 0,0-1,1 0,-1 0,2 0,-1 0,1 0,0-1,1 0,0 0,0 0,4 2,27 12,-2-7</inkml:trace>
  <inkml:trace contextRef="#ctx0" brushRef="#br0" timeOffset="2028.379">2782 602,'11'11,"-1"0,-1 0,1 1,-2 1,0-1,0 1,-1 1,-1-1,0 1,-1 1,-1-1,0 0,0 1,-2 0,0 0,-1 0,0 0,-1 0,-2 10,-4 31,6-56,0-1,0 1,0 0,1 0,-1 0,0-1,0 1,0 0,1 0,-1 0,0 0,1 0,-1 0,0-1,0 1,1 0,-1 0,0 0,0 0,1 0,-1 0,0 0,1 0,-1 0,0 0,0 0,1 1,-1-1,0 0,0 0,1 0,-1 0,0 0,0 0,1 1,-1-1,0 0,0 0,1 0,-1 1,0-1,0 0,0 0,0 1,1-1,-1 0,0 0,0 1,0-1,0 0,0 0,0 1,0-1,0 0,0 0,0 1,0-1,0 0,0 1,0-1,0 0,0 0,0 1,0-1,0 0,0 1,0-1,-1 0,19-19,-17 18,25-33,-2 0,-2-2,-1 0,-2-1,14-38,-28 58,-9 23,0 0,1 1,0-1,0 1,1 0,0 0,0 0,1 0,-1 0,2 0,-1 0,1 0,0 1,0-1,1 0,0 0,0 0,1 0,0 0,0 0,1 0,-1-1,2 1,-1-1,1 0,0 0,0 0,0 0,1-1,0 1,0-1,0-1,1 1,1 0,3 0,1 0,-1-1,1 0,-1-1,1-1,0 1,1-2,-1 1,0-2,0 0,0 0,1-1,-1 0,0 0,0-2,0 1,0-2,-1 1,1-1,-1-1,0 0,0 0,0-1,4-4,4-5,1 1,0-1,-2 0,0-1,-1-1,0-1,-1-1,-2 0,11-17,-23 35,0 0,-1 0,1 0,0 0,0 0,-1 0,1 0,-1 0,1 0,-1 0,1-1,-1 1,1 0,-1 0,0 0,0-1,0 1,0 0,0 0,0-1,0 1,0 0,0 0,-1 0,1-1,0 1,-1 0,1 0,-1 0,1 0,-1 0,0 0,1 0,-1 0,0 0,0 0,0 0,0 0,0 0,0 1,0-1,0 0,0 1,0-1,0 1,0-1,-1 0,-7 2,1-1,-1 1,0 1,1-1,0 1,-1 1,1 0,0 0,0 0,1 1,-1 0,1 1,-1 0,2 0,-1 0,0 1,1 0,0 0,1 1,0-3,1 0,0 1,1 0,-1-1,1 1,0 1,0-1,0 0,1 1,0-1,0 1,0 0,1 0,0 0,0 0,1 0,-1 0,1 0,0 0,1-1,0 1,-1 0,2 0,-1 0,1 0,0-1,0 1,1-1,0 1,8 7,2-1,0-1,0 0,1 0,0-2,1 1,0-2,1 0,0-1,0-1,0 0,1-1,-1-1,1 0,0-1,5-1,162 21,-107-19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53.08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0,'16'3,"14"0,12-1,9 1,10-2,9 0,3 0,0-1,-2 0,-12 0,-15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53.26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1,'18'4,"18"5,16-1,13 0,11-2,8-3,5 0,-3-2,-10-1,-17 0,-18-1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53.85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9,'16'3,"14"2,14 1,13-1,12-3,9-5,4-3,-1-2,-6 2,-15 0,-19 5,-17 2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54.12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0,'18'2,"17"1,17 0,13-1,11 0,6-3,-3-4,-16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51.72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399 41,'-14'-3,"-1"1,1 1,0 0,-1 1,1 1,0 0,-1 1,1 0,0 1,0 1,1 0,-1 1,1 0,0 1,0 1,-3 2,2 2,1 0,1 1,-1 0,2 1,0 0,0 0,2 2,-1-1,2 1,0 0,1 1,0 0,1 0,1 0,1 1,0 0,1 0,1 0,1 0,0 0,1 3,0-10,1 1,-1-1,2 1,0-1,0 0,0 0,2 0,-1 0,1 0,1-1,-1 1,2-1,-1 0,1-1,0 1,1-1,0-1,1 1,-1-1,1 0,1-1,-1 0,7 4,-1-3,0 0,1-1,-1 0,1-1,0-1,0 0,1-1,-1-1,1 0,-1-2,1 1,0-2,-1 0,1-1,-1 0,1-1,-1-1,0 0,1-2,-9 2,-1 0,1 0,-1 0,-1-1,1 0,-1 0,1-1,-2 1,1-1,0 0,-1 0,0-1,-1 1,0-1,0 0,0 0,-1 0,1 0,-1-4,2-9,-1 0,0 0,-2 0,0-1,-1 1,-3-13,0 2,-1 0,-2 1,-1-1,-2 1,0 0,-2 1,-2 1,0-1,-5-3,17 28,-1-1,0 1,-1 0,1 0,-1 0,0 0,0 0,0 0,0 1,-1-1,1 1,-1 0,0 0,0 1,0-1,0 1,-1 0,1 0,-1 0,1 0,-1 1,0 0,1 0,-1 0,0 0,0 1,0 0,-2 0,-1 4,0 1,0 0,1 0,0 1,0 0,0 0,0 0,1 1,0 0,1 0,-1 1,2-1,-1 1,1 0,0 1,0-1,1 1,-1 4,-6 15,1 0,1 1,1 0,2 0,1 0,2 1,0 0,3 34</inkml:trace>
  <inkml:trace contextRef="#ctx0" brushRef="#br0" timeOffset="279.488">746 0,'-4'18,"-2"20,0 17,2 15,3 10,4 6,2 1,2-4,0-6,-1-10,-2-12,-1-13,-2-13</inkml:trace>
  <inkml:trace contextRef="#ctx0" brushRef="#br0" timeOffset="704.977">1255 14,'-19'26,"0"-2,-1 0,-1-2,-2 0,0-2,-1 0,-1-1,0-2,-2 0,0-2,-1-1,-23 8,-70 31,120-52,-1-1,1 1,0 0,0 0,0 0,0-1,0 1,0 0,0 1,0-1,0 0,1 0,-1 0,0 0,1 1,-1-1,1 0,-1 0,1 1,-1-1,1 1,0-1,0 0,0 1,0-1,0 1,0-1,0 0,0 1,0-1,1 0,-1 1,1-1,-1 0,1 1,-1-1,1 0,0 0,0 0,0 1,47 38,9-11,1-3,1-3,0-2,2-3,27 3,-15-2,2-3,0-4,58 2,-129-14,2 1,0 0,1-1,-1 0,1-1,-1 1,0-1,0 0,1-1,-1 1,0-1,0-1,0 1,0-9,-8 7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3:09.8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187 59,'-20'-5,"-14"-1,-6 1,2 0,7 0,12 0,15 1,20 1,23 1,24-1,18 0,17-3,9 1,0 3,-8 9,-20 12,-22 12,-22 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3:10.02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0,'3'16,"9"10,16 0,25-4,23-6,21-10,15-8,3-6,-13-2,-23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3:09.29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95 0,'-5'14,"-1"13,0 14,2 11,-2 10,-4 7,-2-1,-1-1,0-6,4-9,3-11,2-12</inkml:trace>
  <inkml:trace contextRef="#ctx0" brushRef="#br0" timeOffset="289.761">228 27,'-6'20,"-1"17,4 12,4 10,4 6,2 4,-1-2,-1-4,-4-7,-4-6,-4-7,-1-8,-1-10,1-10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3:16.56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131 418,'-7'-22,"6"20,0 1,0-1,0 0,-1 1,1-1,-1 1,1-1,-1 1,1 0,-1 0,0 0,1 0,-1 0,0 0,0 0,0 1,0-1,0 0,0 1,0 0,0-1,0 1,0 0,0 0,0 0,0 1,0-1,0 0,0 1,0-1,0 1,0 0,0-1,1 1,-1 0,0 0,0 0,1 1,-1-1,1 0,-1 0,1 1,-1 0,-4 8,-1 2,2-1,-1 1,2 0,-1 0,2 0,-1 1,2-1,0 1,0 0,1 0,1 0,0-1,1 1,0 0,3 10,-3-15,0 0,0-1,1 1,1 0,-1-1,1 0,0 1,1-1,-1 0,1-1,1 1,-1-1,1 0,0 0,1 0,0 0,0-1,0 0,0-1,1 1,-1-1,1 0,0-1,0 0,1 0,-1 0,1-1,-1 0,1-1,0 1,0-1,0-1,6 0,-1-4,1-1,-1-1,0 0,-1-1,1 0,-1-1,-1-1,1 0,-1 0,-1-1,0 0,0-1,-1 0,-1 0,0-1,0-1,-1 1,-1-1,0 0,1-4,36-115,-43 132,0 0,0 1,0-1,0 0,1 0,-1 0,0 0,0 0,0 0,0 0,0 0,0 0,0 1,1-1,-1 0,0 0,0 0,0 0,0 0,0 0,1 0,-1 0,0 0,0 0,0 0,0 0,0 0,1 0,-2 19,-3 10,1-16,1-1,0 1,0 0,2 0,-1 0,2 0,-1 0,2 0,0 0,0 0,2-1,-1 1,1-1,1 0,0 0,1 0,2 2,-5-11,0 0,0 0,-1 0,2 0,-1-1,0 1,0-1,1 0,-1 0,1 0,0-1,0 1,-1-1,1 0,0 0,0 0,0-1,0 1,0-1,0 0,1 0,-1 0,0-1,0 0,0 1,-1-1,1-1,0 1,0 0,0-1,-1 0,3-1,3-2,-1-1,0 0,0 0,0-1,-1 0,0 0,0 0,-1-1,0 0,0-1,-1 1,3-8,-2 3,-1-1,-1 0,-1 0,0 0,-1-1,0 1,-1-4,4-22,1 37,0 19,-6-14,26 86,-18-53,2-1,2-1,1 0,5 9,-17-40,0 0,0 1,0-1,0 0,1 0,-1 1,1-1,-1 0,1 0,0 0,-1-1,1 1,0 0,0-1,0 1,1-1,-1 0,0 0,0 0,1 0,-1 0,1 0,-1 0,1-1,-1 1,1-1,-1 0,1 0,-1 0,1 0,-1 0,1-1,-1 1,1-1,-1 1,1-1,-1 0,1 0,-1 0,0 0,0-1,0 1,1-1,0-1,6-9,0-1,-1 0,-1-1,0 0,-1 0,0 0,-2-1,1 0,-2 0,0 0,-1 0,0-1,-1 1,-1 0,0-1,-3-9,3-55,14 80,-11 1,194 90,-178-84,67 32,-83-37,1 0,-1 0,-1 0,1 1,0-1,0 1,-1-1,0 1,1 0,-1 0,0 0,0 1,-1-1,1 0,-1 1,0-1,0 1,0-1,0 1,0-1,-1 1,1 0,-1 1,-28 105,28-107,0-1,0 1,0-1,1 1,-1-1,1 0,-1 1,1-1,0 0,0 1,0-1,1 0,-1 0,0 0,1 0,-1 0,1 0,0 0,-1-1,1 1,0 0,0-1,0 0,1 1,-1-1,0 0,0 0,1 0,-1 0,0-1,1 1,-1-1,82 11,-63-11,1-2,0 0,-1-1,0-1,0-1,0-1,10-5,-21 7,0 0,0-1,-1 0,1 0,-2-1,1 0,0 0,-1-1,0-1,-1 1,0-1,0 0,0-1,-1 0,-1 0,1-1,-3 6,-1 1,-1-1,1 0,-1 0,1 0,-1 1,0-1,0 0,-1 0,1 0,-1-1,0 1,0 0,0 0,-1 0,1 0,-1 0,0 0,0 0,0 0,-1 1,0-1,1 0,-1 1,0-1,-1 1,1 0,-1-1,1 1,-1 0,0 1,0-1,0 0,-1 1,1 0,0 0,-1 0,0 0,1 0,-1 1,0-1,0 1,0 0,0 0,-2 1,3-1,0 1,0 1,0-1,0 0,0 1,0 0,0 0,0 0,0 0,0 0,1 0,-1 1,0-1,1 1,-1 0,1 0,0 0,-1 0,1 0,0 0,0 1,1-1,-1 1,0-1,1 1,-1 0,1-1,0 1,0 0,0 0,0 0,0 3,0 0,0 1,1-1,-1 1,1 0,1-1,-1 1,1 0,0-1,1 1,-1-1,1 0,1 1,-1-1,3 4,6 5,1-2,0 1,0-2,2 0,-1 0,1-1,1-1,0 0,1-1,0-1,0 0,0-1,1-1,0-1,0 0,1-1,0-1,11 1,17 0</inkml:trace>
  <inkml:trace contextRef="#ctx0" brushRef="#br0" timeOffset="766.063">2097 525,'-6'13,"1"0,0 0,1 0,1 0,0 0,0 1,2 0,0-1,0 1,1 0,1 0,0-1,1 1,1-1,0 1,1-1,0 0,1 0,0 0,1-1,4 7,-7-16,0 1,1-1,-1 1,1-1,0 0,0 0,0-1,0 1,0-1,1 0,-1 0,1-1,-1 1,1-1,0 0,-1 0,1 0,0-1,0 0,-1 0,1 0,0 0,0-1,0 0,-1 0,1 0,0 0,-1-1,1 0,-1 0,0 0,0-1,0 1,0-1,0 0,0 0,0 0,-1-1,1 0,6-9,0-1,-1-1,0 0,-1 0,-1 0,0-1,-1 0,-1 0,-1-1,0 0,-1 1,0-9,-3 14,-4 15,-5 17,6-13,0 1,0 0,1 0,1 1,-1-1,1 0,1 0,0 1,0-1,1 0,0 1,1-1,0 0,0 0,1 0,0 0,0-1,1 1,0-1,1 0,0 0,0 0,1-1,0 1,0-2,1 1,-1-1,1 1,1-2,-1 1,1-1,0-1,4 3,-4-3,-1 0,1-1,0 0,0 0,0 0,0-1,0 0,1-1,-1 0,1 0,-1-1,1 0,-1 0,0-1,1 0,-1-1,0 0,1 0,-1-1,0 0,0 0,-1-1,1 0,-1 0,0 0,0-1,0-1,-1 1,0-1,0 0,0 0,-1-1,1 0,-2 0,4-5,1-17,-1 0,-2 0,-1-1,-1 1,-1-1,-2 0,-1 0,-2-13,1 4,-8-362,-7 300,16 100,1 1,-1 0,0-1,0 1,0 0,0-1,-1 1,1 0,0 0,0-1,0 1,0 0,0-1,0 1,0 0,0 0,-1-1,1 1,0 0,0 0,0-1,-1 1,1 0,0 0,0 0,-1 0,1-1,0 1,0 0,-1 0,1 0,0 0,0 0,-1 0,1-1,0 1,-1 0,1 0,0 0,0 0,-1 0,1 0,0 0,-1 0,1 1,0-1,-1 0,1 0,0 0,0 0,-1 0,1 0,0 1,0-1,-1 0,1 0,0 0,0 0,0 1,-1-1,1 0,0 0,-8 21,0 27,3 0,1 1,3-1,1 1,5 14,-1 7,3 0,3 0,3-1,3-1,12 28,-25-84,0 0,1 0,1 0,0-1,0 0,1 0,0-1,1 1,1-1,-1-1,1 1,1-1,0-1,0 1,1-2,0 1,5 2,-11-9,-1 0,1 0,0-1,0 0,-1 1,1-1,0-1,-1 1,1 0,0-1,0 0,-1 0,1 0,-1 0,1-1,-1 1,0-1,1 0,-1 0,0 0,0 0,0 0,-1-1,1 0,0 1,-1-1,1-1,55-86,-15-15,-37 94,-8 29,-1-2,-10 105,13-115,0-1,1 0,0 1,0-1,0 0,1 0,-1 0,1 0,0 0,1 0,-1 0,1-1,0 1,0-1,1 0,-1 0,1 0,0 0,0-1,0 1,2 0,1 0,1 0,0 0,0-1,0 0,1 0,-1-1,0 0,1-1,0 0,-1 0,1 0,0-1,-1-1,1 0,0 0,-1 0,1-1,5-2,20-10</inkml:trace>
  <inkml:trace contextRef="#ctx0" brushRef="#br0" timeOffset="1049.962">3179 538,'-16'-6,"-7"-6,-7-2,-5-1,3 2</inkml:trace>
  <inkml:trace contextRef="#ctx0" brushRef="#br0" timeOffset="1248.508">2537 272,'21'-3,"24"0,28 0,24 1,18 0,8 3,-3 6,-14 9,-24 1</inkml:trace>
  <inkml:trace contextRef="#ctx0" brushRef="#br0" timeOffset="1700.587">3460 819,'15'-13,"0"-1,0-1,-1-1,-1 0,-1 0,0-1,-1-1,-1 0,-1-1,-1 1,0-2,-1 1,3-16,-2 2,-2-1,-1 1,-2-1,-1 0,-1 0,-2 0,-5-32,5 58,0 0,0-1,-1 1,0 0,0-1,-1 1,0 1,-1-1,1 0,-1 1,-1 0,4 6,0 0,0 0,0 0,0 0,0 1,-1-1,1 0,0 1,0-1,-1 1,1-1,0 1,-1 0,1 0,0 0,-1-1,1 1,0 0,-1 1,1-1,0 0,-1 0,1 0,0 1,-1-1,1 1,0-1,0 1,-1 0,1-1,0 1,0 0,0 0,0 0,0 0,0 0,0 0,0 0,0 0,1 0,-1 0,0 0,0 1,-11 15,0 1,1 0,1 0,1 1,0 0,2 1,0 0,-4 19,0-1,1 0,2 0,2 1,1 0,2 0,2 1,1-1,2 0,6 31,-7-61,0 0,1-1,0 0,0 1,0-1,1 0,1 0,-1 0,1-1,1 1,-1-1,1 0,1 0,-1-1,1 1,0-1,1 0,-1-1,1 0,0 0,0 0,1-1,-1 0,1 0,0-1,5 1,0-3,1-1,-1-1,0-1,1 1,-1-2,0 0,0-1,0 0,-1-1,0 0,0-1,0 0,0-1,-1 0,0-1,0-1,-1 1,-1-2,5-4,-9 8,-15 17,8-8,0 0,-1 0,2 0,-1-1,0 2,0-1,1 0,0 0,0 0,0 1,0-1,0 1,0-1,1 1,0-1,0 1,0-1,0 1,0-1,1 1,-1-1,1 0,0 1,0-1,1 0,-1 1,1-1,-1 0,1 0,0 0,0 0,0-1,1 1,-1 0,0-1,1 0,0 1,0-1,2 1,2 1,1-1,0 0,0 0,1-1,-1 0,0-1,1 1,-1-1,1-1,-1 0,1 0,-1-1,1 0,-1 0,1-1,-1 0,0-1,6-2,-9 3,0 0,-1 0,1-1,0 1,-1-1,0 0,1-1,-1 1,0-1,-1 0,1 0,-1 0,0 0,0-1,0 1,0-1,-1 0,1 1,-2-1,1 0,0-1,-1 1,0 0,0 0,0-1,-1 1,0 0,0-1,-1-4,0 3,0-1,0 1,-1 0,0 0,-1 0,1 1,-1-1,-1 1,1-1,-1 1,0 0,-1 0,1 1,-1-1,0 1,-1 0,1 0,-1 1,0 0,0 0,0 0,-1 0,1 1,-7-2,9 5,1 0,0 0,0 0,0 0,0 1,-1-1,1 1,0 0,0 0,0 0,0 0,1 1,-1-1,0 1,0-1,1 1,-1 0,1 0,0 0,-1 1,1-1,0 1,0-1,0 1,1-1,-1 1,1 0,-1 0,1 0,0 0,0 0,1 0,-1 0,0 0,1 0,0 1,0-1,0 0,0 0,0 0,1 0,-1 0,1 1,0-1,0 1,2 4,1 0,-1-1,1 1,1-1,-1 1,2-1,-1-1,0 1,1-1,0 0,1 0,0-1,6 5,22 15</inkml:trace>
  <inkml:trace contextRef="#ctx0" brushRef="#br0" timeOffset="2080.662">4222 833,'6'-47,"-2"1,-1 0,-3-1,-2-4,-11 9,27 61,186 107,-198-124,0 0,0 0,0 0,0 0,-1 0,1 1,0-1,-1 0,0 1,0-1,0 1,0 0,0-1,0 1,0 0,-1 0,0-1,1 1,-1 0,0 0,0 0,-1 0,1-1,-1 1,1 0,-1 0,0-1,0 1,0-1,0 1,-1 0,1-1,0 0,-1 1,-29 42,25-37,-1 1,1 0,1 0,-1 1,1-1,1 1,0 0,1 0,-2 8,4-15,1 0,0 0,0 0,0 0,0 1,1-1,-1 0,1 0,0 0,0 0,0 0,0 0,1-1,-1 1,1 0,-1-1,1 1,0-1,0 1,0-1,0 0,1 0,-1 0,1 0,-1 0,1 0,0-1,-1 1,3 0,88 26,-78-25,1-1,-1 0,0-2,1 1,-1-2,0 0,1 0,-1-2,0 0,0 0,0-2,-1 0,8-4,10-11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1:37.99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28,'16'-5,"11"0,12-1,4 1,3 2,0 1,-5 1,-6 1,-11-1,-9 2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3:11.55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430 237,'-2'8,"0"-3,-1 1,1 0,0 0,1 0,0 0,-1 0,2 0,-1 0,1 0,0 0,0 0,1 1,0-1,0 0,0 0,1 0,0-1,0 1,2 4,-2-9,-1 0,0 0,1 0,-1-1,1 1,0-1,-1 1,1-1,-1 1,1-1,0 0,-1 0,1 0,0 0,-1 0,1 0,0 0,-1-1,1 1,-1-1,1 1,0-1,-1 1,1-1,-1 0,1 0,-1 0,0 0,1 0,-1 0,0 0,0 0,0 0,0-1,0 1,0 0,0-1,0 1,0-1,-1 1,1-1,-1 1,1-1,-1 0,1 1,-1-1,0 0,0 1,0-1,0 0,0-1,2-8,0 0,-1-1,0 1,-1-1,0 1,0-1,-2 1,1 0,-2-1,1 1,-1 0,-1 0,0 1,-1-1,0 1,0 0,-1 0,-1 0,1 1,-8-7,9 9,-1 0,-1 0,1 0,-1 1,0 1,-1-1,1 1,-1 0,0 1,0-1,-1 2,1-1,-1 1,0 1,0-1,0 2,0-1,0 1,0 0,0 1,-1 0,1 1,0 0,0 0,0 1,-1 0,0 2,0 0,1 0,-1 1,1 0,0 1,0 0,0 1,1-1,0 2,1-1,-1 1,1 0,1 1,-1-1,2 1,-1 1,1-1,-3 9,-3 9,2 0,1 0,1 1,1-1,1 1,0 17,3-14,1 0,1 0,2 0,1-1,2 1,0-1,2 0,2 0,0-1,6 8,-7-17,1 0,2-1,0-1,0 0,2 0,0-1,1-1,1 0,0-1,2-1,-1 0,1-1,1-1,1 0,2-1,-9-5,0 0,1-1,0-1,-1 0,2-1,-1-1,0 0,0 0,1-2,-1 1,1-2,-1 0,0 0,1-1,-1-1,0 0,0-1,-1 0,1-1,-1-1,0 0,3-2,13-9,0-2,-1-1,-1 0,-1-3,0 0,-2-1,-1-1,-1-1,3-7,-23 31,-1 1,0 1,0-1,0 0,0 1,0-1,1 0,-1 1,0-1,0 1,1-1,-1 0,0 1,1-1,-1 1,0-1,1 1,-1-1,1 1,-1-1,1 1,-1-1,1 1,-1 0,1-1,0 1,-1 0,1-1,-1 1,1 0,0 0,-1 0,1 0,0-1,-1 1,1 0,0 0,-1 0,1 0,0 1,-1-1,1 0,0 0,-1 0,1 0,0 1,-1-1,1 0,-1 1,1-1,-1 0,1 1,0-1,-1 1,1-1,-1 1,0-1,1 1,21 128,-19-115,-2 3,2 0,0-1,1 1,1-1,0 0,1 0,1 0,8 14,-14-28,1 0,-1-1,0 1,0 0,1-1,-1 1,0-1,1 0,0 1,-1-1,1 0,0 0,0 0,-1 0,1 0,0 0,0-1,0 1,0 0,0-1,0 0,0 1,0-1,0 0,0 0,1 0,-1-1,0 1,0 0,0-1,0 1,0-1,0 0,0 0,-1 1,1-1,0-1,0 1,-1 0,1 0,0-1,-1 1,1 0,18-26,-3-4</inkml:trace>
  <inkml:trace contextRef="#ctx0" brushRef="#br0" timeOffset="261.57">965 157,'-14'-4,"-6"-3,-3 6,3 7,5 7,12 8,15 8,15 2,12 2,4-1,-6-6</inkml:trace>
  <inkml:trace contextRef="#ctx0" brushRef="#br0" timeOffset="1021.484">1085 1066,'16'-18,"0"-1,-2 0,-1-1,0 0,-1-1,-1 0,-1-1,5-17,-9 21,0 0,-1 1,-1-2,-1 1,-1 0,0-1,-1 1,-2-7,2 23,-1 1,0 0,0-1,0 1,0 0,0-1,-1 1,1 0,0-1,0 1,-1 0,1 0,-1-1,0 1,1 0,-1 0,0 0,1 0,-1 0,0 0,0 0,0 0,0 0,0 0,0 0,0 0,0 1,-1-1,1 0,0 1,0-1,-1 1,1 0,0-1,0 1,-1 0,1 0,0 0,-1 0,1 0,0 0,-1 0,1 0,0 0,-1 1,1-1,0 0,0 1,-1 0,1-1,0 1,0-1,0 1,0 0,0 0,0 0,0 0,0 0,-1 0,1 0,0-1,0 1,1-1,-1 1,0 0,0-1,0 1,1 0,-1 0,0 0,1-1,-1 1,1 0,-1 0,1 0,-1 0,1 0,-1 0,1 0,0 0,0 0,0 0,-1 0,1 0,0 1,0-1,1 0,-1 0,0 0,0 0,0 0,1 0,-1 0,0 0,1 0,-1 0,1 0,-1 0,1-1,0 1,-1 0,1 0,0 0,0-1,-1 1,1 0,48 21,211-8,-258-14,-1 0,0 0,0 0,0 0,0 1,1-1,-1 0,0 1,0-1,0 1,0-1,0 1,0-1,0 1,0 0,0-1,0 1,0 0,0 0,-1 0,1-1,0 1,-1 0,1 0,0 0,-1 0,1 1,-1-1,0 0,1 0,-1 0,0 0,1 0,-1 0,0 1,0-1,0 0,0 0,0 0,-1 1,1-1,0 0,0 0,-1 0,1 0,-1 0,1 0,-1 0,1 0,-1 0,0 0,1 0,-1 0,0 0,0 0,0 0,0-1,0 1,0 0,0 0,-57 116,57-113,-1 0,1 1,0-1,0 0,1 0,-1 1,1-1,0 1,0-1,1 0,-1 1,1-1,0 0,0 0,0 1,1-1,-1 0,1 0,0 0,0-1,1 1,-1 0,1-1,-1 1,1-1,0 0,1 0,1 1,7 3,1 0,0-1,0-1,1 0,0-1,-1 0,1-1,1-1,-1 0,0-1,1-1,-1 0,0-1,1 0,11-3,23-5</inkml:trace>
  <inkml:trace contextRef="#ctx0" brushRef="#br0" timeOffset="2618.882">2008 785,'-16'0,"1"1,0 0,-1 1,1 1,0 1,0 0,0 1,-1 1,10-3,-1-1,1 1,0 1,0-1,1 1,-1 0,1 1,0-1,0 1,0 0,1 0,-1 1,1-1,1 1,-1 0,1 0,0 0,0 1,0 0,2-3,0-1,0 1,1 0,-1 0,1 0,-1 0,1 0,1 0,-1-1,0 1,1 0,0 0,0 0,0-1,0 1,1 0,-1-1,1 1,0-1,0 0,0 1,1-1,-1 0,1 0,0-1,-1 1,1 0,0-1,1 0,-1 0,4 2,6 3,0-1,0 0,1-1,0 0,0-1,0-1,0 0,1-1,0 2,0-2,1 0,-1-1,0-1,1 0,-1-1,0 0,0-1,1-1,-2-1,1 0,0-1,-1 0,0-1,0-1,0 0,-1-1,0 0,-1-1,0-1,0 0,-1 0,0-1,-1-1,8-11,28-98,-72 325,25-201,1-1,-1 1,1 0,0 0,0 0,0-1,0 1,0 0,1 0,-1-1,1 1,0 0,0-1,0 1,0 0,0-1,1 1,-1-1,1 0,-1 1,1-1,0 0,0 0,0 0,0 0,0-1,1 1,-1-1,0 1,1-1,-1 0,1 1,2-1,6-1,0 0,0-1,1 0,-1-1,0 0,0-1,-1 0,1-1,-1 0,1 0,-1-2,0 1,-1-1,0 0,0-1,0 0,5-5,3-3,0-1,-1 0,-1-1,-1 0,0-2,-1 1,-1-2,-1 1,0-2,1-6,-10 3,-19 26,12 4,0 0,1 0,0 1,0-1,0 1,1 0,0 0,1 1,-1-1,1 0,1 1,-1-1,1 1,1-1,-1 1,1 0,1-1,-1 1,1 0,1-1,-1 1,1-1,1 0,-1 1,4 5,-1-5,0-1,1 1,0-1,0 0,0 0,1-1,0 0,1 0,-1 0,1-1,0 0,0-1,1 0,-1 0,1-1,0 0,0 0,0-1,0 0,0-1,1 0,-1 0,0-1,1 0,-1-1,0 0,1-1,-1 0,0 0,0 0,0-2,-1 1,7-4,1-5,-1-2,0 0,-1 0,-1-1,0-1,-1 0,-1-1,0 0,-1-1,-1 0,-1 0,-1-1,0 0,-1 0,0-7,5-18,-1-1,-2 0,-2-1,-3 1,-1-1,-5-45,3 77,-1 0,-1 1,-1-1,0 1,0-1,-1 1,-1 0,-2-2,7 13,-1 0,0 0,0 0,0 0,-1 1,1-1,0 0,-1 0,1 1,-1-1,1 1,-1 0,0-1,0 1,1 0,-1 0,0 0,0 0,0 0,0 1,0-1,0 1,-1-1,1 1,0 0,0-1,0 1,0 0,0 1,-1-1,1 0,0 1,0-1,0 1,0-1,0 1,0 0,0 0,0 0,0 0,0 0,1 1,-1-1,0 0,1 1,-1-1,1 1,0 0,-1-1,0 3,-14 16,2 1,0 1,1 0,1 1,1 0,1 1,1 0,1 0,1 1,1 0,-1 18,2-24,0 0,1 1,1-1,1 1,1 0,1 0,1-1,0 1,1 0,1-1,1 1,1-1,1 0,0 0,2-1,0 0,1 0,0-1,11 13,-9-18,1-1,1 0,0-1,0-1,1 0,0-1,0 0,1-1,0-1,0 0,1-1,0 0,0-2,0 0,0-1,0 0,9-1,-12-1,-1 0,0 0,0-1,0-1,0 0,0 0,-1-1,1-1,-1 0,0-1,0 0,0 0,0-1,-1-1,0 0,-1 0,1-1,-1 0,-1-1,0 0,0 0,-1 0,6-10,-10 16,-1-1,1 1,-1-1,0 0,0 1,0-1,-1 0,1 0,-1 0,0-1,0 1,0 0,-1 0,0-1,1 1,-2 0,1 0,0-1,-1 1,0 0,0 0,0 0,0 0,-1 0,1 0,-1 0,0 0,0 0,-1 1,1-1,-1 1,0 0,0-1,0 1,0 1,0-1,-1 0,1 1,-1 0,0-1,-3 0,0 0,0 0,0 1,0 0,0 1,-1-1,1 1,0 1,-1-1,1 1,-1 1,1-1,0 1,-1 1,1-1,0 1,0 0,0 1,0 0,0 0,1 0,-1 1,1 0,0 0,0 1,1-1,-1 1,1 1,0-1,0 1,1 0,-1 0,1 0,1 0,-1 1,0 3,3-6,0 0,1 1,-1-1,1 0,0 0,1 1,-1-1,1 0,0 0,0 1,0-1,0 0,1 0,0 0,-1-1,1 1,1 0,-1-1,1 1,-1-1,1 0,0 0,0 0,0 0,1 0,1 1,6 4,0-1,1-1,0 1,0-2,0 0,0 0,1-1,1 0,-9-2,1 0,-1 0,0-1,1 1,-1-1,1 0,-1-1,1 1,-1-1,1 0,-1 0,1-1,-1 0,1 0,-1 0,1-1,-1 1,0-1,0-1,0 1,0-1,0 1,0-1,-1-1,1 1,-1-1,0 0,0 0,0 0,-1 0,0-1,3-3,5-26,-19 49,3 85,5-97,0-1,1 1,-1-1,1 1,-1-1,1 0,0 1,0-1,0 0,0 0,0 0,1 0,-1 0,1 0,-1 0,1 0,0 0,-1-1,1 1,0 0,0-1,0 0,1 0,-1 1,0-1,0 0,1-1,-1 1,0 0,1-1,-1 1,0-1,1 0,-1 0,1 0,-1 0,1 0,-1 0,1-1,7-2,-1 0,1-1,-1 0,0-1,-1 0,1 0,-1-1,0 0,0-1,-1 1,0-2,0 1,0-1,-1 1,0-2,-1 1,1-3,18-33,-2-2,-1-1,-3 0,-3-1,-1-1,-2-1,-2 1,-1-22,6-27,-4 0,-5-1,-5-47,-1 133,0 1,-1-1,-1 0,0 1,-1-1,0 1,-1 0,-2-2,6 12,-1 1,0-1,1 1,-1 0,0-1,0 1,0 0,0 0,-1 0,1 0,0 0,0 0,-1 0,1 0,0 1,-1-1,1 0,-1 1,1-1,-1 1,1-1,-1 1,1 0,-1 0,0 0,1 0,-1 0,1 0,-1 0,1 0,-1 0,0 1,1-1,-1 1,1-1,0 1,-1 0,1 0,-1-1,1 1,0 0,0 0,-1 0,1 0,0 1,0-1,0 0,0 0,0 1,1-1,-1 0,0 1,1-1,-1 1,1-1,-1 1,1 0,-13 21,2 1,1 0,1 0,0 1,2 0,1 1,2-1,0 1,1 0,2 5,-1 13,2-1,2 1,2-1,2 0,2 0,1-1,2 0,3 0,1-2,1 0,3 0,1-2,2 0,1-2,20 24,2-13,-43-46,0 0,-1 0,1 1,0-1,0-1,-1 1,1 0,0 0,0-1,0 1,0-1,0 1,0-1,0 0,0 0,0 0,0 0,0 0,0-1,0 1,0 0,0-1,0 0,0 1,-1-1,1 0,0 0,0 0,-1 0,2-1,10-10,-1-1,-1 0,0-1,0 0,-1-1,-1 0,-1 0,0-2,9-13,15-19,-37 83,-2-13,-22 96,29-114,0-1,0 1,0-1,0 1,0 0,1-1,0 1,-1-1,1 1,0-1,0 0,0 1,1-1,-1 0,0 0,1 1,0-1,-1 0,1-1,0 1,0 0,0 0,0-1,0 1,0-1,1 0,-1 0,0 0,1 0,-1 0,1 0,-1-1,1 1,-1-1,3 1,4 0,0-1,0 0,0 0,0 0,0-2,0 1,0-1,0 0,6-3,22-10</inkml:trace>
  <inkml:trace contextRef="#ctx0" brushRef="#br0" timeOffset="2881.728">4281 572,'-5'-16,"-6"-10,0 0</inkml:trace>
  <inkml:trace contextRef="#ctx0" brushRef="#br0" timeOffset="3077.704">3839 291,'25'0,"24"0,22 0,20 0,12 4,4 7,-4 5,-20 0</inkml:trace>
  <inkml:trace contextRef="#ctx0" brushRef="#br0" timeOffset="3352.05">4708 919,'4'-14,"-1"1,0-1,-1-1,-1 1,0 0,-1 0,0-6,0 17,-1 0,1-1,0 1,-1-1,0 1,0 0,0 0,0-1,-1 1,1 0,-1 0,0 0,1 0,-1 1,-1-1,1 0,0 1,-1 0,1-1,-1 1,0 0,1 0,-1 0,0 1,0-1,-1 1,1 0,0 0,0 0,-1 0,1 0,-4 0,-1 1,0 1,1 0,-1 0,0 1,0 0,0 0,1 1,0 0,-1 0,1 1,0 0,0 0,1 1,-1 0,1 0,0 0,1 1,-1 0,1 0,0 0,0 1,1-1,0 1,0 0,1 0,0 1,0-1,0 1,1 0,1-1,-1 1,0 6,2-10,0 0,0 0,1-1,-1 1,1 0,-1-1,1 1,0-1,1 1,-1-1,0 1,1-1,0 0,0 0,0 0,0 0,1 0,-1 0,1 0,-1-1,1 1,0-1,0 0,0 0,0 0,1 0,-1-1,0 1,1-1,-1 0,1 0,-1 0,1 0,1-1,2 2,0-1,1 0,-1-1,0 0,1 0,-1-1,0 1,0-2,1 1,-1-1,0 0,0 0,-1-1,1 0,0 0,-1-1,2-1,-3 1,1-2,-1 1,0 0,0-1,-1 0,1 0,-1 0,-1-1,1 0,-1 1,0-1,-1 0,0 0,0-1,0 1,-1 0,0-1,0 1,-1-1,0-2,0 11,-1 0,1 0,0-1,-1 1,1 0,0-1,-1 1,1 0,-1-1,1 1,-1-1,1 1,-1 0,0-1,1 0,-1 1,0-1,1 1,-1-1,0 0,1 1,-1-1,0 0,0 0,1 0,-1 1,0-1,0 0,0 0,1 0,-1 0,0 0,0-1,0 1,1 0,-1 0,0 0,1-1,-1 1,0 0,0-1,1 1,-1-1,0 1,1 0,-1-1,1 0,-1 1,1-1,-1 1,1-1,-1 0,1 1,-1-1,1 0,0 1,0-1,-1 0,1 0,0 1,0-1,0 0,-1 0,-1 6,0 1,0-1,0 1,1 0,0 0,0 0,0 0,1 0,0 0,0 0,0 0,1 0,0 0,0 0,0 0,1 0,0-1,0 1,1 0,-1-1,1 0,0 1,1-1,-1-1,1 1,2 2,6 6,0-1,1 0,0 0,1-2,1 1,0-2,0 0,10 4,88 28,-67-30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01.57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0,'16'0,"12"0,10 0,8 3,3 0,0-1,-6 3,-11-1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01.78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0,'21'2,"17"1,15 0,11-1,4 0,-10-1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02.60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15,'16'0,"12"0,13-2,15-2,19 1,19 1,18 0,16 1,11 0,2 1,-5 0,-9 0,-15 0,-20 1,-19-1,-19 0,-16 0,-16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04.99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0,'7'19,"2"14,0 11,-2 7,-2 7,-2 4,-2 1,0-1,-1-2,0-5,-1-11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40.53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85 67,'-3'1,"0"-1,0 0,0 1,0-1,0 1,0 0,0 0,1 0,-1 0,0 1,0-1,1 1,-1 0,1 0,0 0,-1 0,1 0,0 0,0 0,0 1,0-1,1 1,-1-1,1 1,0 0,-1 0,1 0,0 2,-15 87,15-84,1-1,-1 0,1 1,0-1,1 1,0-1,0 0,0 1,1-1,0 0,1 0,-1 0,1 0,1-1,-1 1,1-1,0 0,1 0,-1 0,1-1,0 1,1-1,-1 0,1-1,0 1,0-1,1 0,3 1,-3-2,1 0,0-1,0 0,0 0,0-1,0 0,0 0,0-1,0 0,0-1,0 0,0 0,0 0,0-1,0 0,-1-1,1 0,0 0,-1 0,0-1,0 0,0-1,-1 0,1 0,-1 0,0 0,-1-1,1 0,-1-1,0 1,-1-1,1 0,-1 0,1-3,-2 0,-1-1,1 1,-2 0,1-1,-2 1,1-1,-2 0,1 1,-1-1,-1 1,0-1,0 1,-1 0,0 0,-1 0,0 0,-1 1,-2-5,3 7,0 1,0-1,-1 1,1 0,-1 0,-1 0,1 1,-1 0,0 0,0 0,-1 1,1 0,-1 0,0 0,0 1,0 0,0 1,-1-1,1 1,-1 1,1-1,-1 2,0-1,1 1,-4 0,5 1,-1 0,1 1,0 0,0 0,1 0,-1 1,0 0,1 0,0 0,-1 1,1 0,1 0,-1 0,0 1,1-1,0 1,0 0,1 0,-1 1,1-1,0 1,1-1,-1 1,0 4,-10 26</inkml:trace>
  <inkml:trace contextRef="#ctx0" brushRef="#br0" timeOffset="733.571">500 1,'0'4,"0"9,0 9,0 9,0 7,0 8,-3 3,-2 2,-4 2,1-2,-1-4,1-11</inkml:trace>
  <inkml:trace contextRef="#ctx0" brushRef="#br0" timeOffset="1094.643">713 1,'0'2,"2"3,1 3,0 5,0 7,-1 6,1 7,1 3,-1 4,1 0,1 2,-2-3,0-3,-1-3,-1-5,-1-8</inkml:trace>
  <inkml:trace contextRef="#ctx0" brushRef="#br0" timeOffset="1321.045">446 228,'7'0,"8"0,14 0,16-2,15-4,12-2,5-2,-5-3,-13 3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43.16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74,'38'5,"0"-2,0-2,0-1,-1-1,1-3,0-1,-1-2,8-3,-12 4,271-43,-286 54,-49 5,-54 7,0-5,-57 1,-61 8,157-9,53-7,129 1,304-32,-382 33,-58-6,0 0,0 0,0 0,0 1,0-1,0 0,0 0,-1 0,1 0,0-1,-1 1,1 0,0 0,-1 0,1 0,-1 0,0 0,1 0,-1-1,0 1,1 0,-1-1,0 1,0 0,0-1,1 1,-1-1,0 1,0-1,0 1,0-1,0 0,0 0,0 1,-28 12,0 0,-1-2,0-1,0-2,-30 5,56-13,-222 32,180-23,46-9,0 1,0 0,0 0,0-1,0 1,1 0,-1-1,0 1,0 0,1-1,-1 1,0 0,1-1,-1 1,0 0,1-1,-1 1,1-1,-1 1,1-1,0 1,-1-1,1 0,-1 1,1-1,0 0,-1 1,1-1,0 0,-1 0,1 1,0-1,-1 0,1 0,0 0,0 0,-1 0,34 11,0-1,1-2,0-1,0-2,0-1,1-2,-1-1,1-2,3-2,2 0,-1-1,1-2,30-9,-33 3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46.55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0 185,'32'-2,"-1"-1,0-2,0-1,0-2,16-6,-14 5,27-9,156-41,3 9,-135 39,-84 18,-102 32,66-28,-455 140,446-125,45-25,0 0,0 0,1 0,-1 0,1 0,-1 0,0 0,1-1,0 1,-1 0,1 0,0 0,-1 0,1-1,0 1,0 0,-1-1,1 1,0 0,0-1,0 1,0-1,0 1,0-1,0 0,0 0,0 1,0-1,0 0,0 0,0 0,0 0,1 0,-1 0,28 4,1-1,0-2,0-1,0-1,0-2,-1 0,27-8,269-72,-255 70,-74 21,-142 70,-212 72,303-119,62-22,5-7,0 1,0-2,0 1,0-2,1 1,-1-2,0 0,3-1,3 1,298-43,-283 43,-33 2,1-1,0 0,-1 0,1 0,-1 0,1 1,-1-1,1 0,-1 0,1 1,-1-1,1 0,-1 1,1-1,-1 1,0-1,1 1,-1-1,0 1,1-1,-1 1,0-1,0 1,1-1,-1 1,0-1,0 1,0-1,0 1,0 0,0-1,0 1,0-1,0 1,0-1,0 1,0 0,0-1,0 1,0-1,-1 1,1-1,0 1,0-1,-1 1,1-1,0 1,-1-1,1 1,0-1,-1 1,1-1,-1 0,1 1,-1-1,1 0,-1 1,1-1,-1 0,1 0,-1 0,0 1,-16 15,-1 1,-1-2,-1-1,0 0,-1-2,-14 7,-24 15,59-33,0-1,0 0,0 0,1 0,-1 1,0-1,0 0,0 0,0 1,0-1,0 0,0 0,0 1,0-1,0 0,0 0,0 0,0 1,128-79,-75 42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47.61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52,'11'0,"14"0,10-2,12-3,9-3,6-5,-1 0,-10 2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47.07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107 1,'2'2,"2"6,1 8,0 10,0 12,-2 12,0 8,-4 5,-2 2,-2-4,-3-8,0-12</inkml:trace>
  <inkml:trace contextRef="#ctx0" brushRef="#br0" timeOffset="263.815">1 550,'14'4,"10"2,14-3,9-6,5-5,4-3,-2 0,-5 2,-8 2,-12 3</inkml:trace>
  <inkml:trace contextRef="#ctx0" brushRef="#br0" timeOffset="1117.172">469 348,'-6'14,"1"-1,1 1,0 0,1 0,1 0,0 0,1 0,0 1,1-1,1 7,0-14,0-1,0 0,0 1,1-1,0 0,0 0,0 0,1-1,0 1,0 0,0-1,1 0,-1 0,2 0,-1 0,0 0,1-1,0 0,0 0,0 0,0-1,1 0,-1 0,4 1,-4-2,0 0,0-1,1 0,-1 0,1 0,-1 0,1-1,-1 0,1 0,-1-1,0 0,1 1,-1-2,0 1,1-1,-1 0,0 0,0 0,0-1,-1 1,1-1,0 0,-1-1,0 1,0-1,1-1,5-4,-1-1,0-1,-1 1,0-1,-1-1,0 1,-1-1,0-1,-1 1,1-4,-4 8,1 0,-1 1,0-1,-1 0,0 0,0 0,-1 0,0 0,0 0,-1 0,0 0,-1 0,1 0,-2 0,1 1,-1-1,0 1,0 0,-1 0,0 0,-1 0,1 0,-1 1,0 0,-1 0,1 0,-1 1,-1 0,1 0,-1 0,1 1,-1 0,0 0,-7-2,9 5,0 0,1-1,-1 2,0-1,0 1,0-1,0 1,1 1,-1-1,0 1,0 0,0 0,1 0,-1 0,1 1,-1 0,1 0,-1 0,1 1,0-1,0 1,0 0,1 0,-1 0,1 1,-1-1,1 1,-2 3,-3 5,0 0,2 0,-1 0,1 1,1 0,0 0,1 1,0-1,0 6,-3 24</inkml:trace>
  <inkml:trace contextRef="#ctx0" brushRef="#br0" timeOffset="3296.461">963 228,'-15'230,"3"-57,12-172,0 0,0 0,0 0,0 0,0 0,1 0,-1 0,0 0,0 0,1 0,-1 0,1 0,-1 0,1 0,-1 0,1 0,-1 0,1-1,0 1,-1 0,1 0,0-1,0 1,0-1,0 1,-1 0,1-1,0 0,0 1,0-1,0 1,0-1,0 0,0 0,0 0,0 0,0 1,0-1,1-1,44-9,-31 5,18-3,0 1,1 2,0 1,27 1,-68 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1:46.38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1765 920,'3'2,"-1"-1,1 1,0-1,0 0,0 0,0 0,0 0,0-1,0 1,0-1,0 0,0 0,0 0,0 0,0 0,0-1,0 0,0 1,0-1,0 0,-1 0,1-1,0 1,0 0,-1-1,1 0,0 0,64-56,-56 46,-1 0,0-1,0 0,-1-1,-1 0,-1 0,0-1,0 0,0-5,-6 19,-1 0,1-1,-1 1,1 0,-1 0,0-1,1 1,-1 0,0-1,0 1,0 0,0-1,0 1,0 0,0-1,-1 1,1 0,0-1,-1 1,1 0,-1 0,1 0,-1-1,0 1,0 0,1 0,-1 0,0 0,0 0,0 0,0 0,0 0,0 1,0-1,0 0,-1 1,1-1,0 1,0-1,0 1,-1-1,1 1,0 0,-1-1,1 1,0 0,-1 0,1 0,0 0,-1 1,1-1,0 0,0 0,-1 1,1-1,0 1,0-1,-1 1,1-1,0 1,0 0,0 0,0 0,-9 5,1 0,-1 0,2 2,-1-1,1 1,0 0,1 1,0-1,0 2,1-1,0 1,0-1,1 2,1-1,0 1,0-1,1 1,0 0,1 0,0 0,1 1,0 2,1-9,0 0,-1 0,2 0,-1 0,0 0,1 0,0 0,0 0,1 0,-1 0,1-1,0 1,1 0,-1-1,1 0,-1 1,1-1,1 0,-1-1,0 1,1 0,0-1,0 0,0 0,0 0,1 0,-1-1,1 0,-1 0,5 2,5-1,0-1,1 0,-1-1,1 0,-1-2,0 1,1-2,-1 0,0 0,0-1,0-1,0-1,0 0,-1 0,0-2,0 1,-1-2,0 1,0-2,0 0,-1 0,-1-1,8-9,-10 8,0 0,-1-1,-1 0,0 0,0-1,-1 1,-1-1,0 0,-1-1,1-8,14-46,-18 66,0 0,1 0,-1 0,1 0,0-1,-1 1,1 0,0 0,0 0,0 1,0-1,1 0,-1 0,0 1,1-1,0 0,-1 1,1 0,0-1,-1 1,1 0,0 0,0 0,0 0,0 0,0 0,0 1,1-1,-1 1,0-1,0 1,0 0,0 0,1 0,-1 0,0 0,0 0,2 1,5 5,-1-1,-1 1,1 1,-1-1,0 1,-1 0,1 1,-1 0,-1 0,0 0,0 1,0-1,-1 1,0 0,-1 0,0 1,-1-1,0 1,0-1,-1 1,0 0,-1 0,0 5,-4 48,-3-74,8-4,1 0,0 0,1 1,1-1,0 1,1 0,0 0,2 1,-1-1,1 1,7-7,113-163,-91 136,-1-1,-3-2,8-18,-29 46,-1 0,0-1,-2 0,-1 0,-1 0,-1-1,-1 0,-1 0,-1-1,-1-11,0 34,-1-1,0 1,0-1,0 0,0 1,0-1,0 1,-1-1,1 0,-1 1,0-1,0 1,0-1,0 1,0 0,0 0,-1-1,1 1,-1 0,0 0,1 0,-1 0,0 1,0-1,0 0,0 1,-1-1,1 1,0 0,-1 0,1 0,0 0,-1 0,0 0,1 1,-1-1,1 1,-1 0,0 0,1 0,-1 0,1 0,-1 0,-6 5,1 0,-1 1,1 0,1 0,-1 0,1 1,0 1,0-1,1 1,0 0,1 0,0 0,0 1,0 0,1 0,1 0,0 1,0-1,0 1,1 0,1 0,-1 7,-2 13,0 1,2-1,2 1,0-1,3 1,0-1,2 0,1 0,1 0,2 0,0-2,3 1,0-1,2-1,0 0,10 10,-15-24,0-2,1 0,1 0,0-1,1 0,0 0,0-2,1 0,0 0,0-1,13 5,-20-10,0 1,0-1,0-1,0 1,0-1,0 0,0 0,0-1,1 0,-1 0,0 0,1-1,-1 0,0 0,0-1,0 0,0 0,0 0,-1 0,1-1,0 0,-1-1,0 1,0-1,0 0,0 0,-1 0,0-1,2-1,1-4,-1 1,0-1,0 0,-1 0,-1-1,0 1,0-1,-1 0,0 0,-1 0,0-1,-1 1,0 0,-1-1,0 1,-1 0,-1-9,2 18,0 0,0 0,0 0,-1 0,1 0,0 0,-1 0,1 0,-1 0,0 0,1 0,-1 0,0 1,0-1,0 0,0 1,-1-1,1 1,0-1,-1 1,1-1,-1 1,1 0,-1 0,0 0,0 0,1 0,-1 0,0 0,0 1,0-1,0 1,0-1,0 1,0 0,0 0,0 0,0 0,0 0,0 0,0 0,0 1,0-1,1 1,-2 0,-1 3,0 1,0 0,0 0,1 1,0-1,0 1,0-1,1 1,0 0,0 0,0 0,1 1,0-1,0 0,1 0,-1 1,1-1,1 0,-1 1,2 2,-1-1,1-1,0 0,0 1,1-1,0 0,0 0,1-1,0 1,0-1,0 1,1-1,0-1,0 1,1-1,-1 0,1 0,0 0,1-1,-1 0,1 0,0-1,5 3,5 1,1-1,-1 0,1-1,1-1,-1-1,1 0,-1-2,16 0,20-4,-8-5</inkml:trace>
  <inkml:trace contextRef="#ctx0" brushRef="#br0" timeOffset="219.518">2501 292,'31'-5,"32"-5,32-9,25-7,14-4,3-2,-21 5</inkml:trace>
  <inkml:trace contextRef="#ctx0" brushRef="#br0" timeOffset="-1909.36">27 693,'-2'23,"-1"18,0 15,1 10,0 6,1 5,0-1,1-3,0-7,2-13,4-15,0-15</inkml:trace>
  <inkml:trace contextRef="#ctx0" brushRef="#br0" timeOffset="-1528.022">1 867,'25'5,"0"1,-1 1,0 1,0 1,0 1,-1 2,-1 0,0 1,0 1,-2 1,0 1,0 1,-2 1,0 0,-1 1,-1 1,-1 1,0 0,-2 1,2 5,13 23,-21-51,-4-59,-22-501,20 528,4 23,1 12</inkml:trace>
  <inkml:trace contextRef="#ctx0" brushRef="#br0" timeOffset="-1197.829">696 854,'-1'48,"-1"-27,2 1,0-1,2 0,0 0,1 1,1-1,4 8,-8-26,1-1,0 1,0-1,1 1,-1-1,0 0,1 0,-1 1,1-1,0 0,0-1,-1 1,1 0,0 0,1-1,-1 1,0-1,0 0,1 0,-1 1,1-2,-1 1,1 0,-1 0,1-1,0 1,-1-1,1 0,-1 0,1 0,0 0,-1-1,1 1,0 0,-1-1,1 0,6-2,0 0,0 0,0-1,0-1,-1 1,0-1,0-1,0 1,2-4,1 0,-1-1,0 0,0-1,-1 0,-1 0,0-1,0 0,-1-1,-1 1,0-1,-1-1,0 1,-1-1,0 1,0-13,-6-11,2 37,0-1,0 1,0-1,0 1,0-1,0 1,0-1,0 1,-1-1,1 1,0-1,0 1,0 0,0-1,-1 1,1-1,0 1,-1-1,1 1,0 0,-1-1,1 1,0 0,-1-1,1 1,0 0,-1 0,1-1,-1 1,1 0,-1 0,1 0,-1-1,1 1,-1 0,1 0,-1 0,1 0,-1 0,1 0,-1 0,1 0,-1 0,1 0,-1 0,1 1,0-1,-1 0,1 0,-1 0,1 1,-1-1,1 0,0 0,-1 1,1-1,-1 0,1 1,0-1,-1 1,1-1,0 0,0 1,-1-1,1 1,0-1,0 1,-5 7,0 0,0 1,1 0,1 0,-1 0,2 0,-1 1,1-1,0 1,1 0,0-1,1 1,1 7,-1-11,0-1,0 1,1 0,0 0,0-1,1 1,0 0,0-1,0 1,0-1,1 0,0 0,0 0,0 0,1-1,0 1,0-1,0 0,0 0,0 0,1 0,0-1,0 0,0 0,0 0,0-1,1 0,1 1,44 9,1-5</inkml:trace>
  <inkml:trace contextRef="#ctx0" brushRef="#br0" timeOffset="6865.105">389 2056,'-6'-1,"1"0,0 0,0 0,0 1,-1 0,1 0,0 0,-1 1,1-1,0 1,0 1,0-1,0 1,0 0,0 0,0 0,0 0,1 1,0 0,-1 0,1 0,0 1,0-1,0 1,1 0,0 0,-1 0,1 1,1-1,-1 1,1 0,-1-1,1 1,1 0,-1 0,1 0,-1 3,0-2,1 0,-1 0,1 0,0 0,0 0,1 1,0-1,0 0,0 1,1-1,0 0,0 0,0 0,1 0,0 0,0 0,1 0,0 0,0-1,0 1,0-1,1 0,0 0,0 0,0-1,1 0,0 1,0-1,0-1,0 1,0-1,1 0,5 2,-2-2,1-1,0 0,0 0,-1-1,1-1,0 0,0 0,0-1,0 0,0-1,-1 0,1 0,-1-1,1 0,-1-1,0 0,1-1,10-6,-1 0,0 0,-1-2,-1 0,0-2,-1 1,4-6,-5 2,0-1,0-1,-2 0,-1-1,3-7,-14 28,-1 1,0-1,0 0,0 0,0 0,0 0,0 0,1 0,-1 1,0-1,0 0,0 0,0 0,1 0,-1 0,0 0,0 0,0 0,1 0,-1 0,0 0,0 0,0 0,1 0,-1 0,0 0,0 0,0 0,0 0,1 0,-1 0,0 0,0 0,0 0,1 0,-1 0,0-1,0 1,0 0,0 0,0 0,1 0,-1 0,0-1,0 1,-1 26,0-21,0-1,1 1,-1-1,1 1,-1-1,1 0,1 1,-1-1,1 1,-1-1,1 0,0 0,1 1,-1-1,1 0,0 0,0 0,0 0,0-1,1 1,-1-1,1 1,0-1,0 0,1 0,-1 0,1 0,-1-1,1 1,0-1,0 0,0 0,0 0,0-1,0 0,0 1,2-1,3-1,-1-1,1 1,-1-1,0-1,1 0,-1 0,0 0,0-1,-1-1,1 1,0-1,-1 0,0-1,0 0,0 0,-1 0,0-1,0 0,0 0,-1-1,0 1,0-1,0 0,-1-1,0 1,0-1,-1 0,0 0,-1 0,2-6,-4 9,0 0,0 0,0 0,-1 0,0 0,0 1,0-1,0 0,-1 0,0 0,0 1,0-1,0 1,-1 0,0-1,0 1,0 1,0-1,-1 0,1 1,-1-1,0 1,0 0,0 0,0 1,-1-1,1 1,-1 0,0 0,1 1,-1-1,0 1,-4 0,4-1,0 0,0 1,0 0,-1 0,1 0,0 1,-1-1,1 1,0 1,-1-1,1 1,0 0,-1 0,1 0,0 1,0 0,0 0,0 0,1 1,-1-1,0 1,1 0,0 0,0 1,0 0,0-1,0 1,1 0,0 1,0-1,-2 4,4-3,0-1,0 0,1 1,0 0,0-1,0 1,0-1,1 1,-1-1,1 1,0-1,1 0,-1 1,1-1,0 0,0 0,0 0,0 0,1 0,0-1,0 1,0-1,0 0,0 1,1-2,-1 1,1 0,0-1,0 1,0-1,0 0,0 0,3 0,37 19</inkml:trace>
  <inkml:trace contextRef="#ctx0" brushRef="#br0" timeOffset="7423.702">1190 2030,'-33'-31,"-52"-65,84 94,0 0,0-1,0 1,0 0,1 0,-1 0,1-1,-1 1,1 0,0 0,0-1,0 1,0 0,0-1,0 1,1 0,-1-1,1 1,0 0,-1 0,1 0,0 0,0 0,1 0,-1 0,0 0,1 0,-1 0,1 1,-1-1,1 0,0 1,0 0,0-1,-1 1,1 0,1-1,82-33,-68 30,1 1,-1 1,1 1,0 0,0 2,0 0,13 1,-25 0,0 0,0 0,0 1,0-1,0 1,0 0,0 1,-1 0,1-1,-1 2,0-1,0 1,0 0,0 0,-1 0,1 0,-1 1,0 0,-1 0,1 0,-1 0,0 0,2 6,32 176,-36-184,0 0,1-1,-1 1,1 0,-1-1,1 1,0-1,0 1,0-1,1 0,-1 0,1 0,-1 0,1-1,-1 1,1-1,0 1,0-1,0 0,0 0,0 0,0-1,0 1,0-1,0 1,0-1,0 0,0 0,0 0,0-1,0 1,0-1,0 0,0 0,0 0,0 0,0 0,0 0,-1-1,1 0,13-6,-1-1,0-1,0 0,-1-1,0-1,-1 0,-1-1,0 0,0-1,-2 0,1-1,-2 0,0 0,-1-1,2-7,-7 16,0 0,0 0,-1 0,0 0,-1 0,0-1,0 1,0-1,-1 1,0-1,0 0,-1 7,0-1,1 1,-1 0,0-1,0 1,0 0,0 0,0 0,0 0,0 0,-1 0,1 0,0 0,0 0,-1 1,1-1,-1 0,1 1,0-1,-1 1,1 0,-1-1,1 1,-1 0,1 0,-1 0,0 0,1 0,-1 0,1 0,-1 1,1-1,-1 1,1-1,0 1,-1-1,1 1,0 0,-1 0,1-1,0 1,0 0,-1 0,1 0,0 1,0-1,0 0,1 0,-2 2,-5 3,1 0,0 1,0 0,0 0,1 1,0 0,0 0,1 0,0 0,1 1,0 0,-2 6,4-10,-1-1,1 1,1-1,-1 1,1 0,-1-1,1 1,1 0,-1-1,1 1,0 0,0-1,0 1,0-1,1 0,0 1,0-1,0 0,0 0,1 0,-1 0,1 0,0-1,0 1,4 2,4 0,0 0,0-1,1 0,-1-1,1-1,0 0,1 0,-1-1,0 0,1-2,-1 1,0-1,1-1,-1 0,1-1,5-1,42-8</inkml:trace>
  <inkml:trace contextRef="#ctx0" brushRef="#br0" timeOffset="7871.085">2353 1696,'-17'-1,"-1"1,0 1,1 0,0 2,-1 0,1 1,0 0,1 2,-1 0,1 0,0 2,1 0,-1 1,2 0,-1 1,1 2,11-10,1 0,-1 0,1 0,0 0,0 1,0-1,0 1,0-1,1 1,-1 0,1 0,-1-1,1 1,0 0,0 0,1 0,-1 1,1-1,-1 0,1 0,0 0,0 0,0 0,1 1,-1-1,1 0,-1 0,1 0,0 0,0 0,1 0,-1 0,1-1,-1 1,1 0,0-1,0 1,0-1,0 0,1 0,-1 1,0-2,2 2,10 5,1 0,0-1,0 0,1-2,0 0,0 0,0-1,0-1,1-1,0-1,-1 0,1-1,11-1,-9 0,1-1,-1 0,0-1,0-1,0-1,0-1,-1-1,0 0,0-1,0-1,-1-1,-1 0,0-1,0-1,-1 0,-1-2,0 1,-1-2,0 0,-1 0,-1-1,0 0,-1-1,-1 0,-1-1,4-11,-3-3,-1 0,-1-1,-2-1,-1 1,-2-1,-1 1,-2-1,-1 1,-1-1,-4-10,-12-8,18 52,0 0,0 0,0 0,1 0,-1 0,0 1,0-1,0 0,1 0,-1 1,0-1,0 0,1 1,-1-1,0 1,1-1,-1 1,1 0,-1-1,0 1,1-1,-1 1,1 0,0-1,-1 1,1 0,-1 0,1 0,0-1,0 1,-1 0,1 0,0 0,0-1,0 1,0 0,0 0,0 0,0 0,0 0,-10 41,3 0,1 1,2 0,1 40,2-50,1 1,1-1,2 0,2-1,7 32,-10-55,1 0,0 1,1-1,0 0,0 0,1-1,0 1,1-1,-1 0,2-1,-1 1,1-1,0-1,0 1,1-1,0 0,0-1,0 0,1 0,0-1,0 0,1 0,-1-1,0 0,0-1,0-1,0 1,0-1,0-1,0 0,0 0,0-1,0 0,0 0,0-1,0 0,0-1,22-10</inkml:trace>
  <inkml:trace contextRef="#ctx0" brushRef="#br0" timeOffset="8067.923">2527 1562,'-18'0,"-9"0,-1 0,8-2,17-3,22-6,26-4,27-6,25-5,17-3,-11 4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58.68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41,'0'3,"0"6,0 10,0 10,0 7,0 7,0 2,0 1,0 0,3-5,2-5,1-11</inkml:trace>
  <inkml:trace contextRef="#ctx0" brushRef="#br0" timeOffset="259.562">215 1,'2'2,"1"6,0 8,-1 8,-1 9,0 8,0 6,-1 5,0-1,2-1,4-3,2-7,2-10,0-11</inkml:trace>
  <inkml:trace contextRef="#ctx0" brushRef="#br0" timeOffset="478.976">0 202,'16'-2,"19"-6,19-3,13-3,5 0,-5 1,-13 4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4:55.93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150 42,'0'5,"0"8,0 11,-2 10,-1 9,0 6,1 2,-2-2,0-1,0-5,-1-8,1-9</inkml:trace>
  <inkml:trace contextRef="#ctx0" brushRef="#br0" timeOffset="322.026">43 537,'5'0,"5"0,9 0,5 0,6-2,3-1,2 0,0-2,-8 1</inkml:trace>
  <inkml:trace contextRef="#ctx0" brushRef="#br0" timeOffset="593.236">3 69,'-2'-2,"3"-1,11-2,13-3,13-2,11-1,8 0,-1 1,-9 1</inkml:trace>
  <inkml:trace contextRef="#ctx0" brushRef="#br0" timeOffset="1087.413">498 323,'0'5,"0"5,-2 9,-2 10,1 6,1 7,0 3,1 3,0 0,4-4,2-6,1-11</inkml:trace>
  <inkml:trace contextRef="#ctx0" brushRef="#br0" timeOffset="1704.555">431 765,'-2'0,"1"0,6 0,6 0,8-3,8-2,3-3,2-3,-4 1</inkml:trace>
  <inkml:trace contextRef="#ctx0" brushRef="#br0" timeOffset="2123.505">417 323,'2'0,"4"0,4 0,9 0,6 0,7-2,2-3,-4-1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00.17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24,'14'0,"13"-2,11-1,9 0,5-1,3-1,-2 1,-6 2,-12 2,-12 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00.46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0,'16'5,"14"1,12-1,7 0,5-4,-1-4,-8-2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00.78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1 910,'15'-2,"18"-1,16-2,13-1,15-1,14-4,10-2,7-2,-3 3,-7 0,-11 2,-16 4,-17 1,-19 3</inkml:trace>
  <inkml:trace contextRef="#ctx0" brushRef="#br0" timeOffset="345.228">241 1,'0'6,"1"20,-1-1,-2 1,-1 0,0-1,-2 1,-2 1,-48 140,54-165,0 0,0-1,1 1,-1-1,0 1,1 0,0-1,-1 1,1 0,0 0,0-1,0 1,0 0,0 0,0-1,0 1,1 0,-1-1,1 1,-1 0,1-1,0 1,-1 0,1-1,0 1,0-1,0 0,0 1,1-1,-1 0,0 0,0 1,1-1,-1 0,1 0,-1 0,1-1,-1 1,1 0,0-1,-1 1,1-1,0 1,-1-1,1 0,0 1,-1-1,2 0,16 1,0 0,0-1,1-1,-1-1,0-1,0-1,0 0,-1-1,10-5,-1 0</inkml:trace>
  <inkml:trace contextRef="#ctx0" brushRef="#br0" timeOffset="634.001">468 228,'0'-4,"-2"-2,-1 2,0 7,-2 9,0 13,1 14,2 15,0 12,3 11,4 5,1 3,-1-13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02.80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9 241,'-3'21,"0"1,1 0,2-1,0 1,3 15,-3-33,1 1,-1 0,1-1,1 0,-1 1,1-1,-1 0,1 0,0 0,1 0,-1 0,1 0,0 0,0-1,0 0,0 1,0-1,1 0,-1-1,1 1,0-1,0 1,0-1,0 0,0-1,1 1,-1-1,1 1,4-1,-4-1,1 0,0 0,0-1,0 1,-1-2,1 1,0-1,-1 1,1-1,-1-1,0 1,0-1,0 0,0 0,0-1,-1 1,1-1,-1 0,0 0,0-1,0 1,-1-1,0 0,0 0,0 0,0 0,-1 0,0-1,0 1,0-1,-1 0,1 1,-2-1,1 0,-1 0,1 1,-1-1,-1 0,1 0,-1 0,-1-1,2-2,-1 1,0-1,0 1,-1 0,0-1,-1 1,1 0,-2 0,1 1,-1-1,0 1,-1 0,1 0,-1 0,-1 0,1 1,-1 0,-1 0,-5-4,10 9,0 1,0-1,0 1,0-1,0 1,0 0,0 0,0 0,0 0,-1 0,1 0,0 0,0 1,0-1,0 1,0-1,0 1,0 0,0 0,0 0,0 0,1 0,-1 1,0-1,1 0,-1 1,1-1,-1 1,1 0,0-1,-1 1,0 2,-28 63,26-10,8-34</inkml:trace>
  <inkml:trace contextRef="#ctx0" brushRef="#br0" timeOffset="198.65">370 388,'-2'16,"-1"9,0 9,1 1,0 3,1 1,-2-1,0-1,-3-1,-4-5,0-8</inkml:trace>
  <inkml:trace contextRef="#ctx0" brushRef="#br0" timeOffset="650.636">570 241,'-3'10,"0"-1,1 1,0 0,0 0,1 0,1 0,-1 1,2 7,-1-13,0 1,1-1,-1 0,1 0,0 1,0-1,0 0,1 0,-1 0,1 0,1 0,-1-1,1 1,-1-1,1 1,1-1,-1 0,0 0,1 0,0-1,0 1,0-1,1 0,-1 0,1-1,-1 1,1-1,0 0,0 0,0 0,0-1,0 0,0 0,1 0,4 0,-4-1,0 0,0 0,0 0,0-1,0 0,0 0,0-1,0 0,0 0,0 0,0 0,-1-1,0 0,1 0,-1-1,0 0,0 1,-1-2,1 1,-1 0,0-1,0 0,-1 0,1 0,-1 0,0-1,0 1,-1-1,0 0,0 1,0-1,-1 0,0 0,0-1,0 1,-1 0,0 0,0 0,0 0,-1-4,-1 1,1 0,-1-1,-1 1,1 0,-2 0,1 0,-1 0,-1 1,1-1,-2 1,1 1,-1-1,0 1,-2-2,5 6,0 0,0 0,0 0,0 1,0-1,-1 1,0 0,1 0,-1 0,0 0,0 1,0 0,0 0,0 0,0 0,0 0,0 1,0 0,-1 0,1 0,0 0,0 1,0-1,0 1,0 0,0 0,0 1,0-1,0 1,0 0,1 0,-1 0,1 0,-5 4,1 0,1 0,-1 0,1 1,0 0,1 0,0 1,0-1,0 1,1 0,0 1,1-1,0 1,0-1,1 1,0 0,0 0,1 0,0 0,1 0,0 0,0 2,5 22</inkml:trace>
  <inkml:trace contextRef="#ctx0" brushRef="#br0" timeOffset="1008.23">1012 0,'-4'74,"-3"0,-3-1,-7 17,9-45,7-40,0-3,0-1,0 1,0 0,0 0,1 0,-1 0,1 0,-1 0,1 0,0 0,-1 0,1 1,0-1,1 0,-1 0,0 0,1 0,-1 0,1 0,-1 0,1 0,0 0,0 0,0-1,0 1,0 0,0 0,1-1,-1 1,0-1,1 1,-1-1,1 1,0-1,0 0,-1 0,1 0,0 0,0 0,0 0,0-1,12-1,-1 0,1-1,-1-1,0 0,0-1,0 0,0-1,-1-1,12-6,-8 4,48-21,-39 19</inkml:trace>
  <inkml:trace contextRef="#ctx0" brushRef="#br0" timeOffset="1269.528">1212 201,'-3'9,"0"10,-2 13,0 12,1 13,0 12,2 11,3 7,2 3,-3 1,0-14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07.43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13,'3'0,"2"0,5 0,9 0,4 0,8 0,8 0,6-2,5-1,0 0,-3 0,-8 2,-10 2,-10 2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07.68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1,'21'4,"15"3,11-1,7-4,0-2,-8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22.50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14,'16'-2,"12"-1,10 0,8 0,8 2,5 0,9 0,9 1,7 2,8 1,6 0,2 0,-1-2,-10 1,-12 0,-17 2,-19-1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20.37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120 88,'-40'399,"39"-312,-4-231,-7 0,-12-44,16 110,9 77,0-1,0 1,0-1,1 1,-1 0,1-1,-1 1,1 0,-1 0,1 0,-1 0,1 0,0 1,0-1,0 0,-1 1,1-1,0 1,0 0,0-1,0 1,0 0,0 0,0 0,-1 1,1-1,2 1,2-1,330 11,-322-10,-7-1,0 0,1 0,-1 1,0 0,1 0,-1 1,0 0,0 0,0 1,-1 0,1 0,-1 0,1 1,-1 0,1 1,-1 5</inkml:trace>
  <inkml:trace contextRef="#ctx0" brushRef="#br0" timeOffset="285.239">0 356,'21'9,"17"3,14 0,10-3,5-5,3-3,-3-2,-7 0,-9-1,-13 1</inkml:trace>
  <inkml:trace contextRef="#ctx0" brushRef="#br0" timeOffset="583.974">588 449,'-2'15,"0"1,0-1,2 1,0-1,1 1,1 10,-1-21,0-1,0 1,0 0,1-1,-1 1,1-1,0 0,0 1,1-1,0 0,-1 0,1-1,0 1,1-1,-1 1,1-1,-1 0,1 0,0 0,0-1,0 0,0 1,4 0,0 0,0-1,0 0,0-1,0 1,1-2,-1 1,0-1,0 0,1-1,-1 0,0 0,0-1,0 0,0 0,0-1,0 0,-1 0,1-1,-1 0,0 0,4-4,0 0,-1 0,0 0,-1-2,0 1,0-1,-1 0,0-1,-1 0,0 0,-1 0,0-1,-1 0,1-6,-1 5,0-1,-1 1,-1-1,-1 0,0 0,0 0,-2-1,0 1,0 0,-1 0,-1 0,0 0,-1 0,-1 0,0 1,-1-1,0 1,-1 0,-1 0,0 1,0 0,-1 0,-3-2,8 11,0 1,0-1,0 0,0 1,-1 0,1-1,-1 2,0-1,1 0,-1 1,0-1,0 1,0 0,0 0,0 1,0-1,0 1,0 0,-1 0,1 1,0-1,0 1,0-1,0 1,0 1,0-1,1 1,-1-1,0 1,1 0,-1 0,0 1,-4 3,0 0,0 1,0 0,1 0,0 1,1-1,-1 2,2-1,-1 1,1 0,0 0,-1 6,-21 102,24-65</inkml:trace>
  <inkml:trace contextRef="#ctx0" brushRef="#br0" timeOffset="1200.381">1043 556,'2'3,"-1"0,1 0,-1 0,0 0,0 0,0 0,0 0,-1 0,1 1,-1-1,0 0,0 0,0 1,0-1,-1 0,1 1,-1-1,-44 231,44-231,1 1,0-1,-1 1,1-1,0 1,1-1,-1 0,1 1,-1-1,1 1,0-1,0 0,1 1,-1-1,1 0,-1 0,1 0,0 0,0-1,0 1,1 0,-1-1,1 1,-1-1,1 0,0 0,0 0,0 0,0-1,0 1,0-1,1 1,-1-1,1 0,16 2,0 0,0-2,0 0,0-1,0-1,0-1,0-1,0 0,0-2,3-1,-1 1</inkml:trace>
  <inkml:trace contextRef="#ctx0" brushRef="#br0" timeOffset="1568.413">1404 342,'6'0,"8"0,8 0,6 0,11 0,7 0,5 0,-1 2,-6 1,-9 0</inkml:trace>
  <inkml:trace contextRef="#ctx0" brushRef="#br0" timeOffset="1850.484">1457 610,'16'4,"16"2,13 0,6-1,3-2,-2 0,-9-2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1:47.82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535 666,'-7'2,"-2"8,0 9,4 10,6 7,2 5,3 1,0-1,0-4,-2-7</inkml:trace>
  <inkml:trace contextRef="#ctx0" brushRef="#br0" timeOffset="854.372">348 412,'23'-12,"1"1,1 1,0 1,0 1,1 1,-1 1,2 1,-1 2,0 0,1 2,12 2,-29-2,1 1,-1 0,0 1,0 0,0 0,0 1,0 1,0-1,-1 2,1-1,-1 1,0 1,0 0,0 0,-1 1,0 0,0 0,0 1,-1 0,0 0,0 1,-1-1,1 2,-2-1,2 11,-1 0,0 0,-2 0,0 0,-1 1,-1 0,-1-1,-1 1,0 0,-2 0,0-1,-1 1,-3 7,-2 34,7-59,1 0,-1-1,1 1,-1 0,1 0,0 0,-1 0,1-1,0 1,0 0,1 0,-1 0,0 0,1-1,-1 1,1 0,-1 0,1-1,0 1,0 0,-1-1,1 1,1-1,-1 1,0-1,0 1,0-1,1 0,-1 0,1 0,-1 1,1-1,-1-1,1 1,0 0,-1 0,2 0,3-2,0 0,0 0,1-1,-1 0,0 0,0 0,-1-1,1 0,0 0,-1 0,0-1,0 0,0 0,0 0,1-1,-6 4,20-17,-2-1,0 0,-2-2,0 0,-1 0,-1-2,1-4,-15 27,0 0,0 0,0-1,0 1,0 0,0-1,0 1,0 0,0-1,0 1,0 0,0 0,0-1,1 1,-1 0,0 0,0-1,0 1,0 0,1 0,-1-1,0 1,0 0,0 0,1 0,-1-1,0 1,0 0,1 0,-1 0,0 0,0 0,1-1,-1 1,0 0,1 0,-1 0,0 0,0 0,1 0,-1 0,0 0,1 0,-1 0,0 0,1 0,-1 1,0-1,0 0,1 0,-1 0,0 0,0 0,1 0,-1 1,0-1,0 0,1 0,-1 0,0 1,0-1,0 0,0 0,1 1,-1-1,0 0,5 26,-3-13,0-8,0 0,0 0,0 0,1 0,-1-1,1 1,0-1,0 1,1-1,0 0,-1-1,1 1,0 0,1-1,-1 0,1 0,-1 0,1-1,0 0,0 0,0 0,0 0,0-1,1 1,-1-1,0-1,1 1,-1-1,0 0,1 0,-1-1,1 1,-1-1,0 0,0-1,3 0,5-2,0-1,0-1,0 1,-1-2,0 0,0 0,-1-2,0 1,0-1,-1 0,0-1,0-1,-1 1,-1-2,0 1,0-1,-2 0,1 0,1-6,4-11,0-1,-3 0,0-1,-2 1,-1-2,-2 1,0 0,-3-4,1 8,-1-1,-2 1,-1-1,-1 1,-2-1,0 1,-8-21,13 46,0 0,-1 0,1 0,-1 1,1-1,-1 0,0 0,1 0,-1 0,0 1,0-1,0 0,-1 1,1-1,0 1,-1-1,1 1,-1 0,1 0,-1 0,1-1,-1 1,0 1,0-1,1 0,-1 0,0 1,0-1,0 1,0-1,0 1,0 0,0 0,0 0,0 0,0 0,-3 4,0 0,1 1,0-1,0 1,0 0,0 0,1 0,0 1,0-1,0 1,1 0,0 0,0 0,0 0,1 0,-1 1,2-5,-10 37,1 0,3 1,1-1,1 1,3 1,1-1,2 0,2 0,4 12,-6-37,0 0,2 0,0 0,0-1,2 0,0 1,0-2,1 1,1-1,0 0,1 0,1-1,0-1,0 0,1 0,0 0,1-2,0 1,1-2,0 0,0 0,1-1,2 0,-1-2,-1 0,1-2,0 0,0 0,1-2,-1 0,0 0,3-2,-13 1,0 0,0-1,0 0,1 0,-1 0,0 0,0-1,-1 0,1 0,0 0,-1 0,1-1,-1 0,0 0,0 0,0-1,0 1,0-1,-1 0,0 0,0 0,0 0,0-1,0 1,0-3,1-7,0 0,-1-1,0 1,-1-1,-1 1,0-1,-1 0,-1 1,0-1,-1 1,-1-1,0 1,-1-1,-3-6,-15-13,22 34,-1 0,0 0,1 0,-1 0,0 0,1 0,-1 0,1 1,-1-1,0 0,1 1,-1-1,1 0,-1 1,1-1,-1 0,1 1,-1-1,1 1,0-1,-1 1,1-1,0 1,-1 0,1-1,0 1,-1-1,1 1,0 0,0-1,0 1,0-1,0 1,0 0,0-1,0 1,0 0,0-1,0 1,0 0,-2 8,1 1,0 0,0 0,1-1,1 1,-1 0,2 0,-1-1,1 1,1-1,0 1,0-1,1 0,0 0,0 0,1-1,0 1,1-1,0 0,0-1,0 0,1 0,0 0,1-1,0 0,0 0,0-1,0 0,1 0,0-1,1 1,27 4,-5-4</inkml:trace>
  <inkml:trace contextRef="#ctx0" brushRef="#br0" timeOffset="1066.814">1377 224,'22'-4,"29"-4,28-8,23-3,15 0,3 2,-18 5</inkml:trace>
  <inkml:trace contextRef="#ctx0" brushRef="#br0" timeOffset="1906.886">2206 746,'9'-16,"-1"0,-1-1,0 1,-1-2,-1 1,-1 0,0-1,-2 0,0 0,0 0,-2 0,0 0,-1 0,-1 0,-1 1,-4-17,-18-7,25 40,-1 1,1-1,-1 0,1 1,-1-1,1 0,-1 1,0-1,1 1,-1-1,0 1,0-1,1 1,-1 0,0-1,0 1,1 0,-1-1,0 1,0 0,0 0,0 0,1 0,-1 0,0 0,0 0,0 0,0 0,0 0,1 0,-1 1,0-1,0 0,0 1,1-1,-1 0,0 1,0-1,1 1,-1-1,0 1,1-1,-1 1,1 0,-1-1,1 1,-1 0,1-1,-1 1,1 0,0 0,-1 1,1 0,0-1,0 1,0 0,0 0,0 0,0 0,1 0,-1 0,0 0,1-1,0 1,-1 0,1 0,0 0,0-1,0 1,0-1,0 1,1-1,-1 1,0-1,1 0,-1 1,1-1,-1 0,1 0,-1 0,1 0,0 0,0-1,-1 1,1 0,0-1,0 1,0-1,0 0,105 21,-91-19,0 0,1 0,-1 2,0 0,-1 1,14 5,-24-6,0-1,-1 1,1 0,-1 1,1-1,-1 1,-1-1,1 1,-1 0,1 1,-2-1,1 1,0-1,-1 1,0 0,-1 0,1 0,-1 0,0 0,0 0,-1 0,0 0,0 0,-1 0,1 0,-2 2,2-6,0 1,0-1,0 0,0 0,0 1,0-1,0 0,1 0,-1 1,1-1,-1 0,1 0,0 0,0 0,0 0,0 0,1 0,-1 0,0 0,1-1,-1 1,1 0,0-1,-1 1,1-1,0 0,0 1,0-1,0 0,0 0,0 0,0-1,0 1,2 0,8-2,-1 1,1-2,0 0,0 0,-1-1,1 0,-1-1,0-1,0 1,0-2,-1 0,0 0,5-4,11-6,-2-1,0-1,-1-1,-1-1,0-1,-2-1,0-1,-2-1,-1 0,1-4,-5 7,-13 22,1 0,0-1,-1 1,1-1,0 1,-1 0,1 0,-1-1,1 1,-1 0,1 0,-1 0,0 0,0 0,1-1,-1 1,0 0,0 0,0 0,0 0,0 0,0 0,0 0,0 0,0 0,0 0,0 0,-1-1,1 1,0 0,-1 0,1 0,-1 0,1-1,-1 1,1 0,-1 0,0 0,1 5,-7 122,6 0,5 1,13 58,2 72,-15-37,-7-195,-2-28,-8-83,-10-266,14-29,8 337,0 1,1 0,2-1,8-39,-10 77,0 0,1 0,-1 0,1 0,0 0,0 0,0 0,0 1,1-1,0 0,-1 1,1-1,1 1,-1-1,0 1,1 0,0 0,0 0,0 1,0-1,0 0,0 1,1 0,-1 0,1 0,-1 0,1 1,0-1,0 1,0 0,0 0,0 1,0-1,3 3,1 1,-1 0,0 0,0 1,0-1,-1 2,0-1,1 1,-1-1,-1 2,1-1,-1 1,0 0,0 0,-1 0,1 1,-2-1,1 1,-1 0,0 0,0 0,0 1,-1-1,-1 1,1-1,-1 8,-1-7,0-1,-1 1,1-1,-2 0,1 1,-1-1,-1 0,1 0,-1 0,0 0,-1-1,1 1,-1-1,-1 0,1 0,-1 0,0 0,0-1,-1 0,1 0,-1-1,-1 1,1-1,0-1,-1 1,0-1,0 0,0-1,0 1,0-1,0-1,-1 0,0 1,-14-1</inkml:trace>
  <inkml:trace contextRef="#ctx0" brushRef="#br0" timeOffset="2745.746">3248 679,'9'-17,"0"-1,-2 0,0 0,-1 0,-1-1,-1 0,0 0,-1 0,-2-1,0 1,0-1,-2 1,-1 0,0-1,2 16,-1 0,0 1,1-1,-1 0,-1 1,1-1,0 1,-1-1,0 1,0 0,0 0,0 0,0 0,-1 0,1 0,-1 0,0 1,0 0,0-1,0 1,2 2,1-1,-1 1,0 0,1 0,-1 0,1 0,-1 0,1 0,-1 0,0 0,1 0,-1 0,1 0,-1 1,1-1,-1 0,0 0,1 1,-1-1,1 0,-1 0,1 1,0-1,-1 1,1-1,-1 0,1 1,0-1,-1 1,1-1,0 1,-1-1,1 1,0-1,0 1,-1-1,1 1,0 0,0-1,0 1,0-1,0 1,0 0,0-1,0 1,0-1,0 1,0-1,0 1,0 0,1-1,-1 1,0-1,0 1,11 32,-3-25,0-1,1 0,-1-1,1 0,1 0,-1-1,1 0,0-1,0 0,0 0,1-1,-1-1,1 0,6 1,5 2,-22-5,7 0,0 1,-1 0,1 0,0 0,-1 1,1 0,-1 0,0 1,0 0,0 0,0 0,0 1,-1 0,1 0,-1 0,0 1,0-1,-1 1,1 1,-1-1,0 0,-1 1,1 0,-1 0,0 0,1 5,-3 2,-1 1,0-1,-1 1,0-1,-1 1,-1-1,0 0,-1 0,-4 9,-14 87,22-106,0-1,0 1,0 0,0-1,0 1,1-1,-1 1,1-1,0 1,0-1,0 1,0-1,0 0,1 0,-1 1,1-1,-1 0,1 0,0 0,-1-1,1 1,0 0,0-1,1 1,-1-1,0 1,0-1,1 0,-1 0,1 0,-1-1,1 1,-1 0,1-1,-1 0,1 0,-1 1,1-1,2-1,7 1,0-1,1-1,-1 0,0 0,0-1,0-1,9-4,-2 2,-1-2,0 0,0-1,-1 0,0-2,-1 0,0-1,-1 0,-1-1,1-1,-2 0,0-1,-1-1,-1 0,0 0,6-14,-15 28,-1-1,1 1,-1-1,0 1,0-1,0 1,-1-1,1 0,-1 1,1-1,-1 0,0 1,0-1,0 0,0 1,0-1,-1 0,1 0,-1 1,0-1,0 1,0-1,0 1,0-1,0 1,-1 0,1-1,-1 1,0 0,0 0,0 0,0 0,0 0,0 1,0-1,0 1,-1-1,1 1,0 0,-1 0,0 0,1 0,-1 0,1 1,-1-1,0 1,1 0,-1-1,0 1,0 0,-1 1,-1 1,-1 1,1 0,0 0,0 1,0-1,0 1,1 0,-1 0,1 1,0-1,0 1,1 0,-1 0,1 1,0-1,0 0,1 1,0 0,0-1,0 1,1 0,0 0,0 0,0 0,1 1,0-1,0 0,0 0,1 0,0 0,0 0,1 0,-1 0,3 3,1 0,1-1,0 1,0-1,1-1,0 1,0-1,1 0,0-1,0 0,1 0,-1 0,1-1,1-1,-1 0,1 0,-1 0,1-1,0-1,0 0,0 0,1-1,-1 0,0-1,0 0,1-1,-1 0,0 0,0-1,0-1,0 1,0-2,-1 1,1-1,-1-1,7-4,-7 3,0-2,-1 1,1-1,-1 0,-1-1,0 0,0 0,0-1,-1 1,-1-1,0-1,0 1,-1-1,0 0,-1 0,1-5,4-22,-2-1,-2 1,-1-1,-2-8,-2-72,-5-1,-9-29,11 116,4 33,-1 1,1-1,0 0,0 0,0 1,0-1,-1 0,1 1,0-1,0 0,-1 0,1 0,0 1,0-1,-1 0,1 0,0 0,0 0,-1 1,1-1,0 0,-1 0,1 0,0 0,-1 0,1 0,0 0,-1 0,1 0,0 0,-1 0,1 0,0 0,-1 0,1 0,0 0,-1-1,1 1,0 0,0 0,-1 0,1 0,0-1,-1 1,-5 35,0 0,3 1,0-1,3 32,0-38,0 23,2-1,2 0,3 0,1 0,5 7,-8-39,0 0,2 0,0-1,1 0,1 0,0 0,2-1,0-1,0 0,2 0,0-1,1-1,0 0,13 9,-20-18,-1 0,1 0,0-1,0 0,0 0,1-1,-1 1,1-2,0 1,0-1,0 0,0-1,0 0,0 0,1-1,-1 0,0 0,0-1,0 0,1 0,4-3,13-10</inkml:trace>
  <inkml:trace contextRef="#ctx0" brushRef="#br0" timeOffset="3036.546">4117 425,'18'-2,"23"-1,21-2,26-3,23-2,20 1,-13 2</inkml:trace>
  <inkml:trace contextRef="#ctx0" brushRef="#br0" timeOffset="3526.102">5027 640,'-14'-1,"1"1,-1 0,1 1,-1 1,1 0,-1 1,1 0,0 1,1 1,-1 0,1 1,0 0,0 0,0 2,1-1,0 1,1 1,0 0,0 1,0 1,8-9,0-1,0 1,0-1,1 1,-1 0,0 0,1 0,0 0,-1 0,1 0,0 1,0-1,0 0,1 0,-1 1,0-1,1 1,0-1,-1 0,1 1,0-1,0 1,1-1,-1 1,0-1,1 0,-1 1,1-1,0 0,0 1,0-1,0 0,0 0,1 1,4 1,1-1,0 0,-1 0,1 0,0-1,1 0,-1-1,0 1,0-2,1 1,-1-1,1 0,-1 0,0-1,1 1,-1-2,0 1,0-1,0-1,0 1,0-1,1-1,10-2,0-2,0 0,-1-1,-1-1,1-1,-2 0,1-1,-2 0,1-1,-2-1,0 0,6-10,1-17,-37 52,12-4,0 1,1 0,0 0,1 0,-1 1,2 0,-1-1,1 1,0 0,1 0,0 0,1 0,0 0,0-5,0 1,0 0,1-1,-1 1,1-1,0 0,1 1,-1-1,1 0,0 0,0 0,0 0,0 0,1 0,0-1,0 1,0-1,0 1,0-1,1 0,-1-1,1 1,0 0,-1-1,1 0,1 0,-1 0,4 0,0 1,1-1,-1-1,1 0,-1 0,1 0,-1-1,1-1,-1 1,1-1,-1-1,1 0,-1 0,0 0,0-1,0 0,0-1,7-4,0 0,-1-1,0-1,-1 0,0-1,0 0,-1-1,0 0,-1-1,3-5,0-8,-1-1,-2-1,0 0,-2-1,-1 1,-1-2,-1 1,-2-1,-1 0,-2 0,0 0,-2 0,-2 0,-4-21,-15-76,3 90,18 36,0 1,0 0,0-1,0 1,0 0,0 0,0 0,0 0,0 0,0 0,0 0,0 0,0 1,0-1,0 0,0 0,0 1,0-1,0 1,0-1,0 1,0-1,1 1,-1 0,0-1,0 1,1 0,-1 0,0-1,1 1,-1 0,1 0,-1 0,1 0,-1 0,1 0,0 0,-1 0,1 0,-11 21,0 1,1 0,2 1,0 0,1 0,2 1,0 2,-3 4,2 0,0 1,2-1,2 1,1 0,1 0,2 0,1 0,1 0,2-1,1 0,9 22,-13-45,0 0,1 1,1-2,-1 1,1 0,0-1,1 0,-1 0,2-1,-1 1,1-1,0-1,0 1,0-1,1 0,-1-1,1 0,1 0,-1-1,0 0,1 0,0-1,-1 0,1 0,0-1,0-1,0 1,1-1,21-10</inkml:trace>
  <inkml:trace contextRef="#ctx0" brushRef="#br0" timeOffset="3786.471">5080 452,'9'13,"19"6,21-2,20-5,16-8,8-3,-1-3,-16-1</inkml:trace>
  <inkml:trace contextRef="#ctx0" brushRef="#br0" timeOffset="4048.769">5722 746,'-2'10,"-2"89,5-96,-1 0,1 0,0 0,0 0,0 0,0 0,0 0,1 0,-1 0,1-1,0 1,0-1,0 1,0-1,0 0,1 1,-1-1,1-1,-1 1,1 0,0 0,-1-1,1 0,0 1,0-1,0 0,0-1,0 1,2 0,2-1,1 1,-1-1,1-1,0 0,-1 0,1 0,-1-1,1 0,-1 0,0-1,0 0,0 0,0-1,-1 0,1 0,-1 0,0-1,0 0,-1 0,1-1,-1 1,0-1,-1 0,1-1,-1 1,0-1,-1 0,0 0,0 0,1-3,-4 4,0 1,-1 0,1 0,-1 0,0 0,0 0,-1 0,1 0,-1 0,0 1,0-1,-1 0,0 1,1 0,-1 0,-1 0,1 0,-1 0,1 1,-1-1,0 1,0 0,-1 0,1 0,0 1,-1 0,0 0,0 0,1 0,-1 1,0-1,0 1,-1 1,1-1,0 1,0 0,0 0,0 0,0 1,0-1,-3 2,-2-1,0 1,0 0,0 1,0 0,1 1,0 0,-1 0,1 1,0 0,1 1,0-1,-1 2,2-1,-1 1,1 0,0 1,1 0,0 0,0 0,-1 3,6-8,0-1,0 0,0 1,1-1,-1 1,1-1,-1 1,1-1,0 1,0 0,0-1,0 1,1-1,-1 1,1-1,-1 1,1-1,0 1,0-1,0 0,0 1,0-1,1 0,-1 0,1 0,0 0,-1 0,1 0,0 0,0-1,0 1,0-1,0 1,0-1,1 0,-1 0,0 0,1 0,-1 0,1-1,-1 1,1-1,-1 1,1-1,-1 0,1 0,40 5,-1-5</inkml:trace>
  <inkml:trace contextRef="#ctx0" brushRef="#br0" timeOffset="4299.1">6029 198,'-16'2,"-9"8,-4 9,4 10,6 10,6 6,6-4</inkml:trace>
  <inkml:trace contextRef="#ctx0" brushRef="#br0" timeOffset="4300.1">6029 827,'18'13,"13"7,8 3,2-3,3-7,1-11,-1-9,0-11,-8-3</inkml:trace>
  <inkml:trace contextRef="#ctx0" brushRef="#br0" timeOffset="7099.091">0 1696,'31'-19,"-1"-1,-1-1,-1-1,-2-2,0 0,-1-2,-1-1,-2-1,-1-1,4-7,-17 25,-1 0,1 0,-2-1,0 0,0 0,-1 0,-1-1,0 1,0-1,-1 0,-1 0,0-1,-1 1,-1 0,0-1,0 1,-2 0,1-1,-2 1,0 0,-1-2,2 11,0 0,-1 0,0 1,0-1,0 1,0-1,0 1,-1 0,1 0,-1 0,0 1,0-1,0 1,0 0,0 0,0 1,-1-1,1 1,-1 0,1 0,-1 0,1 1,-1-1,0 1,1 0,-1 1,1-1,-1 1,0 0,1 0,-1 0,1 0,0 1,0 0,-1 0,1 0,0 1,1-1,-1 1,0 0,1 0,-3 2,-4 6,0 0,1 0,1 1,-1 0,2 0,0 1,0 0,1 1,1-1,0 1,1 0,1 0,0 1,1-1,0 0,1 1,1 0,0-1,2 12,-1-15,1-1,1 1,0-1,0 1,1-1,0 0,1-1,0 1,0-1,1 0,0 0,1 0,0-1,0 0,1-1,0 1,0-2,1 1,0-1,0 0,0-1,1 0,0 0,1-1,14 5,1-1,0-2,0 0,1-2,0-1,48 4</inkml:trace>
  <inkml:trace contextRef="#ctx0" brushRef="#br0" timeOffset="7401.843">882 1441,'-12'-5,"-1"1,0 0,0 0,0 2,0 0,-1 0,1 1,-1 1,1 0,0 1,-1 0,1 1,0 1,-1 0,2 1,-1 0,0 1,1 0,0 1,0 0,0 1,1 1,0 0,1 0,-1 1,2 0,-3 4,9-12,1 1,-1 0,1 0,0 0,0 0,0 0,0 1,0-1,0 1,1-1,-1 1,1 0,0-1,0 1,0 0,0 0,0 0,0 0,1 0,0 0,-1 0,1 0,0 0,1 0,-1 0,0 0,1 0,0 0,-1 0,1 0,0 0,1-1,-1 1,0 0,1-1,0 1,-1-1,2 2,6 0,0-1,0-1,0 1,0-1,0-1,0 0,0 0,0 0,1-2,-1 1,0-1,0 0,1-1,-1 0,0 0,-1-1,7-3,-1 2,1-1,0 0,-1-1,0-1,0-1,-1 0,0 0,-1-1,1-1,-2 0,0-1,0 0,0-1,4-7,-13 18,-1-1,0 1,1-1,-1 0,0 1,0-1,0 0,0 0,0 0,0 0,0 0,-1 0,1 0,-1 0,1 0,-1 0,0 0,0 0,0 0,0 0,0 0,0-1,-1 1,1 0,-1 0,0 0,1 0,-1 0,0 1,0-1,0 0,0 0,0 0,-1 1,1-1,0 1,-1-1,0 1,-1 1,0 0,0 0,0 1,0 0,0-1,0 1,0 0,0 1,0-1,0 0,0 1,1 0,-1-1,0 1,1 0,0 0,-1 1,1-1,0 0,0 1,0-1,1 1,-1 0,1 0,-1-1,1 1,0 0,0 0,0 0,0 0,1 1,-1-1,1 0,0 0,0 3,1 0,0-1,0 1,0-1,1 1,0-1,0 0,0 0,1 0,-1 0,1 0,1 0,-1-1,1 1,-1-1,1 0,0 0,1-1,-1 1,1-1,0 0,-1 0,1 0,1-1,-1 0,0 0,0 0,6 1,38 15</inkml:trace>
  <inkml:trace contextRef="#ctx0" brushRef="#br0" timeOffset="7663.149">1792 1335,'2'13,"3"12,3 11,3 5,1 1,1-2,1-6,-3-7,-2-7</inkml:trace>
  <inkml:trace contextRef="#ctx0" brushRef="#br0" timeOffset="8361.616">1644 1093,'30'0,"0"1,0 1,0 1,0 2,-1 1,0 2,0 0,-1 2,0 1,-1 1,0 2,0 1,-16-8,-1 1,-1 0,1 1,-1 0,-1 0,0 1,0 0,-1 1,0 0,-1 0,0 0,0 0,-2 1,1 0,-1 0,-1 1,-1-1,1 1,-2 0,1 3,16 62,-17-76,0 0,0 0,-1 0,2 0,-1 0,0 0,0 0,1 0,-1 0,1 0,-1-1,1 1,0-1,-1 1,1-1,0 0,0 1,0-1,0 0,0 0,0-1,1 1,-1 0,0-1,0 1,1-1,-1 0,0 0,0 0,3 0,6-3,-1-1,0-1,0 1,0-2,0 1,-1-1,0-1,0 0,-1 0,0-1,0 0,-1 0,0 0,0-1,-1-1,0 1,-1-1,1 0,19-35,-25 45,1 0,-1 0,1 0,-1 0,1 0,-1 0,1 0,-1 0,1 0,-1 0,1 1,-1-1,1 0,-1 0,1 1,-1-1,1 0,-1 0,1 1,-1-1,0 1,1-1,-1 0,0 1,1-1,-1 1,0-1,0 1,1-1,-1 0,0 1,0-1,0 1,0-1,1 1,-1 0,0-1,0 1,0-1,0 1,0-1,0 1,0-1,-1 1,1-1,0 1,0-1,0 1,0-1,-1 1,1-1,0 1,-1-1,1 0,0 1,-1-1,1 1,0-1,-1 0,1 4,0 6,0 0,1-1,0 1,1-1,0 1,0-1,1 0,0 1,0-1,1-1,1 1,-1 0,1-1,1 0,0 0,0-1,0 0,1 0,0 0,0-1,1 0,-1 0,2-1,-1 0,0 0,1-1,1 0,-3-1,0-1,0 0,1 0,-1-1,0 1,1-2,-1 1,1-1,-1 0,1-1,-1 0,0 0,1-1,-1 1,0-2,0 1,0-1,0 0,0 0,-1-1,1 0,-1 0,0-1,0 1,-1-1,0 0,1-1,-2 0,1 1,-1-2,1 1,-2 0,1-1,-1 0,0 1,0-1,0-3,5-25,-2 0,-2-1,0 0,-3 0,-1 1,-2-7,2 34,-28-319,24 313,1 21,-1 27,-3 88,6 0,6 30,-2-113,1 0,2-1,2 1,4 9,-8-36,0 0,0 0,1 0,1-1,0 1,0-2,1 1,1-1,0 0,0 0,1-1,0 0,0-1,1 0,1 0,-7-5,2 1,-1-1,0-1,1 1,-1-1,1 0,-1 0,1-1,0 0,0 0,0 0,0-1,0 1,0-1,0-1,0 1,0-1,5-2,17-7</inkml:trace>
  <inkml:trace contextRef="#ctx0" brushRef="#br0" timeOffset="8655.901">2540 1067,'-16'0,"-1"2,12 1,21 0,24-1,28-4,24-6,19-5,16-2,6-2,-18 3</inkml:trace>
  <inkml:trace contextRef="#ctx0" brushRef="#br0" timeOffset="9584.79">3275 1588,'8'-16,"-4"-24,-2 0,-2 0,-5-33,0-39,5 110,0 0,0 0,1 1,-1-1,0 0,0 0,1 1,-1-1,1 0,0 1,0-1,-1 0,1 1,0-1,0 1,0-1,0 1,1 0,-1-1,0 1,1 0,-1 0,1 0,-1 0,1 0,-1 0,1 0,-1 1,1-1,0 1,0-1,-1 1,1-1,0 1,65 1,-55 1,12 0,1 1,-1 1,0 2,0 0,4 4,-21-8,-1 0,0 1,0 0,0 0,0 1,0 0,-1 0,1 0,-1 0,0 1,-1 0,1 0,-1 1,0-1,0 1,-1 0,0-1,0 2,0-1,-1 0,1 4,0 4,-2 1,0 1,-1-1,0 0,-1 0,-1 0,0 0,-5 13,-4 44,11-70,-1 1,1 0,0-1,0 1,0 0,0-1,0 1,1-1,-1 1,1 0,0-1,-1 1,1-1,1 0,-1 1,0-1,0 0,1 0,-1 1,1-1,0 0,0 0,0-1,0 1,0 0,0-1,0 1,0-1,1 0,-1 0,0 0,1 0,-1 0,1 0,-1 0,1-1,0 0,0 1,16 1,0-1,-1-1,1 0,0-1,-1-1,1-1,-1-1,0 0,0-1,0-2,-1 1,1-2,-2 0,1-1,-1-1,-1 0,12-11,-19 14,-1 0,0 0,0-1,-1 0,0 0,-1-1,1 0,-2 0,2-3,-4 9,-1-1,1 1,-1 0,0 0,0 0,-1 0,1-1,0 1,-1 0,0-1,0 1,0-1,0 1,-1 0,1-1,-1 1,0 0,0 0,0-1,0 1,-1 0,1 0,-1 0,0 0,0 1,0-1,0 0,0 1,-2-2,-2 1,0 0,0 0,-1 1,1 0,-1 0,0 0,1 1,-1 0,0 0,0 1,0-1,0 2,1-1,-1 1,0 0,0 0,0 1,1 0,-1 0,1 1,0 0,0 0,0 0,0 1,0-1,0 2,1-1,0 0,0 1,0 0,1 0,-1 1,-2 5,4-8,-1 0,1 0,0 1,1-1,-1 1,1 0,-1 0,1 0,0 0,1 0,-1 0,1 1,0-1,0 1,0-1,0 1,1-1,0 1,0-1,0 1,0-1,1 1,0-1,0 1,0-1,0 0,1 1,0-1,0 0,0 0,0 0,0 0,1 0,0-1,0 1,0-1,0 0,0 0,1 0,2 2,1-2,-1-1,1 1,0-1,0 0,0-1,0 0,0 0,0 0,0-1,1 0,-1-1,0 1,0-1,0-1,0 1,0-1,0-1,-1 1,3-2,7-3,0-1,-1-1,0-1,0 0,-1-1,-1 0,4-5,-14 14,-3 1,0 0,1 1,-1-1,0 1,0-1,0 1,1-1,-1 1,0-1,0 1,1-1,-1 1,0-1,1 1,-1-1,1 1,-1 0,1-1,-1 1,1 0,-1-1,1 1,-1 0,1 0,-1 0,1-1,-1 1,1 0,-1 0,1 0,0 0,-1 0,1 0,-1 0,1 0,0 0,-1 0,1 0,-1 0,1 1,-1-1,1 0,-1 0,1 1,-1-1,1 0,-1 1,1-1,-1 0,1 1,-1-1,0 0,1 1,-1-1,0 1,1-1,-1 1,14 119,-12-116,0 0,0 1,0-1,1 0,-1 0,1 0,0 0,0-1,1 1,-1-1,1 0,-1 0,1 0,0 0,0-1,0 1,1-1,-1 0,0 0,1-1,0 1,-1-1,1 0,0 0,-1-1,1 0,0 1,0-2,-1 1,1 0,0-1,0 0,-1 0,3-1,26-1,-26 7</inkml:trace>
  <inkml:trace contextRef="#ctx0" brushRef="#br0" timeOffset="11236.696">4465 1681,'9'-22,"0"0,-2-1,-1-1,0 1,-2-1,-1 0,0 0,-2 0,-1 0,-1 0,-1 0,-4-15,-26-8,31 46,-1 0,1 1,0-1,0 1,-1-1,1 1,0-1,0 1,-1 0,1 0,0-1,-1 1,1 0,-1 0,1 0,0 1,-1-1,1 0,0 0,-1 1,1-1,0 1,0-1,-1 1,1-1,0 1,0 0,0 0,0 0,0-1,0 1,0 0,0 0,0 0,0 1,1-1,-1 0,0 0,1 0,-1 1,0-1,1-1,-1 1,1 0,-1 0,1 0,-1 0,1 0,0 0,0 0,-1 0,1 0,0 0,0 0,0 0,0 0,0 0,0 0,0 0,0 0,1 0,-1 0,0 0,0-1,1 1,-1 0,1 0,-1 0,1 0,-1 0,1-1,0 1,-1 0,1 0,0-1,0 1,-1 0,1-1,0 1,0-1,0 1,0-1,0 0,-1 1,1-1,0 0,0 0,1 1,48 9,90-2,-137-7,1 0,-1 0,1 1,-1-1,1 1,-1 0,0 0,0 0,0 1,0-1,-1 0,1 1,-1 0,1 0,-1 0,0 0,0 0,0 0,-1 0,1 1,-1-1,1 1,-1-1,0 1,0 2,4 98,-5-87,-2-10,1-1,0 1,1-1,0 1,0-1,0 1,1-1,0 1,0-1,1 1,-1-1,1 0,1 0,-1 0,1 0,0 0,1 0,-1-1,1 1,0-1,1 0,-1-1,1 1,0-1,0 0,2 2,7-1,-1-1,1 0,0-1,0 0,0-2,0 1,1-2,-1 0,0 0,1-1,-1-1,0-1,0 0,-1 0,1-2,-1 0,1 0,-1-1,7-5,-9 5,0-1,0 0,0 0,-1-1,-1-1,1 0,-1 0,-1-1,0 0,3-4,-8 10,0 0,-1 0,0-1,0 1,0-1,0 1,-1-1,1 1,-1-1,-1 0,1 0,0 1,-1-1,0 0,0 0,-1 0,1 1,-1-1,0 0,0 0,-1 1,0-1,1 1,-1-1,-1 1,1 0,-1 0,-2-3,1 2,0 0,0 1,-1-1,1 1,-1 0,0 1,0-1,-1 1,1 0,-1 0,1 1,-1-1,0 1,0 1,-1-1,4 1,0 1,0-1,0 1,0 0,0 0,0 0,0 0,0 1,0-1,0 1,0 0,0 0,0 0,0 0,1 0,-1 1,0-1,1 1,-1 0,1 0,0-1,-1 2,1-1,0 0,0 0,1 1,-1-1,0 1,1-1,-1 1,0 2,0 2,-1-1,2 1,-1 0,1-1,0 1,0 0,1 0,-1 0,2 0,-1 0,1-1,0 1,1 0,-1 0,1-1,0 1,1-1,0 0,0 0,0 0,1 0,3 4,1 2,1-1,0-1,0 1,1-1,1-1,0 0,0-1,0 0,1 0,10 4,45 14,-3-8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25.40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14,'5'-2,"7"-1,10 0,10 1,8 0,7 1,1 1,-1 2,-10 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24.83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80 0,'5'16,"1"10,-2 9,-5 6,-4 3,-1 1,0 1,2 0,1-1,1-1,3-6,1-10</inkml:trace>
  <inkml:trace contextRef="#ctx0" brushRef="#br0" timeOffset="285.7">1 549,'4'0,"9"0,9 0,7-2,8-3,4-4,3 1,-2-1,-7 1,-8 2</inkml:trace>
  <inkml:trace contextRef="#ctx0" brushRef="#br0" timeOffset="943.474">348 348,'-6'14,"1"0,0 0,1 0,0 1,1 0,1-1,0 1,1 0,1 0,0 0,1 2,1-12,1 0,0 0,-1 0,2 0,-1-1,0 1,1-1,0 0,0 0,0 0,1-1,-1 1,1-1,0 0,0 0,0-1,0 1,0-1,1 0,-1-1,1 1,-1-1,1 0,-1-1,1 1,0-1,-1 0,1-1,0 1,-1-1,1 0,-1 0,1-1,-1 0,1 0,-1 0,0-1,0 1,0-1,-1 0,1-1,0 1,-1-1,0 0,4-6,-1-1,-1 1,0-1,-1 0,0 0,0-1,-1 0,-1 0,0 0,-1 0,0 0,-1 0,0 0,-1-1,0 1,-1 0,-2-13,3 20,-1 0,1 0,-1 1,0-1,0 0,-1 0,1 1,-1-1,0 0,0 1,-1 0,0-1,1 1,-1 0,0 1,-1-1,1 0,-1 1,0 0,0 0,0 0,0 0,0 1,0-1,-1 1,1 0,-1 1,0-1,1 1,-1 0,0 0,0 0,0 0,0 1,0 0,0 0,0 1,0-1,0 1,1 0,-1 0,-1 1,-1 2,0 0,1 0,-1 1,1 0,0 0,1 0,-1 1,1 0,0 0,0 0,1 1,0-1,0 1,1 0,-1 0,1 1,1-1,0 0,-1 4,-5 22</inkml:trace>
  <inkml:trace contextRef="#ctx0" brushRef="#br0" timeOffset="1283.089">736 268,'-12'284,"11"-281,1 1,-1-1,1 0,-1 0,1 0,0 0,0 1,1-1,-1 0,1 0,-1 0,1 0,0 0,0 0,1 0,-1 0,1 0,-1 0,1-1,0 1,0-1,0 1,0-1,0 0,1 0,-1 0,1 0,-1 0,1 0,0-1,-1 1,1-1,0 0,0 0,0 0,0 0,1 0,0 0,15-2,1-1,-1 0,0-1,-1-1,1-1,-1-1,3-2,-6 4,25-9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27.39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108 83,'0'16,"0"12,-3 8,0 7,1 5,-1 4,-1 0,0-2,-1-6,-1-9</inkml:trace>
  <inkml:trace contextRef="#ctx0" brushRef="#br0" timeOffset="214">0 551,'0'-2,"3"-1,5 0,7-2,12-2,7 1,7-2,1 0,-4 3,-7 1,-8 1</inkml:trace>
  <inkml:trace contextRef="#ctx0" brushRef="#br0" timeOffset="519.341">68 3,'0'-2,"5"1,5 1,11 1,8-1,9 1,4 0,0-1,-8 0</inkml:trace>
  <inkml:trace contextRef="#ctx0" brushRef="#br0" timeOffset="1255.395">455 364,'0'7,"0"9,0 8,0 8,-2 6,-1 5,-2-1,0-1,0-3,2-3,1-5,1-8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31.15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 0,'0'296,"-1"-294,1 0,0 1,-1-1,1 1,0-1,0 1,0-1,1 0,-1 1,0-1,1 1,0-1,-1 0,1 1,0-1,0 0,1 0,-1 0,0 0,1 0,-1 0,1 0,0 0,-1-1,1 1,0 0,0-1,0 0,0 1,0-1,0 0,1 0,-1 0,0 0,3 0,129-14,-26 6,-96 4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31.91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1,'2'2,"3"1,6 0,7-1,8 0,5 1,4 1,1-1,-3 1,-7 3,-7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32.20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0,'19'2,"14"2,11-1,8-1,1-3,-8-1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33.88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1 232,'65'-216,"-57"201,-16 51,-5 17,3 0,2 0,2 1,2 0,4 52,3-78,0-6</inkml:trace>
  <inkml:trace contextRef="#ctx0" brushRef="#br0" timeOffset="190.643">201 285,'0'14,"0"11,0 6,0 4,0 4,0-1,0-2,0-3,0-4,0-8</inkml:trace>
  <inkml:trace contextRef="#ctx0" brushRef="#br0" timeOffset="642.547">602 32,'-4'-2,"0"0,0 1,0 0,0 0,0 0,0 0,-1 1,1-1,0 1,0 0,-1 0,1 1,0 0,0-1,0 1,0 0,0 1,0-1,0 1,0 0,0 0,0 0,1 0,-1 1,1-1,0 1,-1 1,-5 4,1 0,0 1,0 1,0-1,2 1,-1 0,1 1,0 0,1 1,-2 3,1 0,1 1,0 0,2 1,0-1,0 1,1-1,1 14,1-23,0 0,1 0,0 0,0 0,0 0,1 0,0-1,1 1,-1-1,1 1,0-1,1 0,-1 0,1 0,0-1,1 1,0-1,-1 0,2 0,-1-1,0 0,2 1,3 1,1 0,-1-1,1 0,1 0,-1-2,1 1,-1-1,1-1,0 0,0-1,0 0,0-1,0 0,0-1,0 0,0-1,0 0,-1-1,4-1,-12 3,0-1,0 1,0-1,0 0,-1 0,1 0,-1 0,1 0,-1-1,0 1,0-1,0 1,0-1,0 0,0 0,-1 0,1 0,-1 0,0 0,0 0,0-1,-1 1,1 0,-1 0,1-1,-1 1,0 0,-1-1,1 1,0 0,-1 0,0-1,0 1,0 0,0 0,0 0,-1 0,1 0,-1 0,0 0,0 1,0-1,0 0,0 1,0 0,-1-1,0 1,1 0,-1 0,0 1,0-1,-2 0,1-1,0 0,0 1,-1 0,1-1,-1 2,0-1,1 1,-1-1,0 1,0 0,0 1,0-1,0 1,0 0,0 1,0-1,0 1,0 0,1 0,-1 0,0 1,0-1,1 1,-1 1,1-1,0 0,-1 1,1 0,0 0,1 0,-1 1,1-1,-1 1,1 0,0 0,0 40,13-25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32.48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1 949,'15'0,"16"0,15-2,13-1,13-2,10 0,10-2,4 0,2 2,-2-1,-7 1,-14 1,-14 1,-17 1</inkml:trace>
  <inkml:trace contextRef="#ctx0" brushRef="#br0" timeOffset="358.514">268 0,'-1'18,"-2"0,0 0,-1-1,-1 1,0-1,-3 4,-2 7,2-5,1-2,0-1,2 1,0 0,1 1,1-1,1 1,2-20,0 0,0 0,0 0,1 0,-1 1,1-1,-1 0,1 0,0 0,0-1,0 1,0 0,0 0,0 0,0-1,1 1,-1 0,0-1,1 1,0-1,-1 0,1 0,0 1,0-1,-1 0,1 0,0-1,0 1,0 0,0-1,0 1,0-1,1 1,72 0,0-16,-42 5</inkml:trace>
  <inkml:trace contextRef="#ctx0" brushRef="#br0" timeOffset="642.994">468 241,'-2'-2,"-1"3,-2 11,-3 13,-1 15,-1 15,3 11,2 11,1 6,5 0,4-5,1-16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35.16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0,'16'0,"17"0,11 0,6 0,-2 0,-8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35.41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34,'18'0,"18"0,13-2,13-3,7-1,0-2,-8 1,-15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2:33.54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14,'13'0,"12"0,8 0,8-2,6-3,-5-1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54.84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104 150,'-2'0,"0"-1,0 1,0 0,0-1,1 0,-1 1,0-1,0 0,0 0,1 0,-1 0,0 0,1-1,-1 1,1 0,-1-1,1 1,0-1,0 1,0-1,-1 0,2 0,-1 1,0-1,0 0,0 0,1 0,-1 0,1 0,0 0,0 0,-1 0,1 0,0 0,1 0,-2-2,1 0,0 0,0-1,0 1,1 0,0 0,-1 0,1 0,1 0,-1 0,1 1,-1-1,1 0,0 1,0-1,1 1,0-2,4 1,1 0,0 0,0 1,0 0,1 0,-1 1,1 0,-1 1,1-1,0 2,-1-1,1 1,0 1,0-1,-1 1,1 1,0 0,-1 0,0 1,8 2,-6-2,-1 1,1-1,0 2,-1-1,0 1,0 0,0 1,5 5,-12-9,1 1,0-1,-1 1,0-1,0 1,0 0,0 0,0 0,0 1,-1-1,0 0,1 0,-1 1,0-1,-1 1,1-1,-1 1,1-1,-1 1,0 0,0-1,-1 1,1-1,-1 1,0-1,-1 4,-5 5,0 0,-1 0,0 0,-1-1,-1 0,0-1,0 0,-1-1,0 0,0-1,-1 0,0 0,-1-1,1-1,-12 4,-19 11,31-17,1 1,0 0,-1 0,2 1,-1 1,1 0,0 0,0 1,1 1,0-1,1 1,0 1,0-1,1 1,-6 11,13-20,-1 0,1 0,-1 0,1 0,0 0,-1 0,1 0,0 0,0 0,0 0,0 0,0 0,0 0,0 0,0 0,0 0,0 0,1 0,-1 0,0 0,1 0,-1 0,1 0,-1 0,1 0,-1 0,1 0,0 0,0 0,-1-1,1 1,0 0,0-1,0 1,0 0,-1-1,1 1,0-1,0 0,0 1,0-1,0 0,0 1,1-1,54 5,-47-5,233-3,-213 1,-7-1</inkml:trace>
  <inkml:trace contextRef="#ctx0" brushRef="#br0" timeOffset="276.295">546 431,'0'-2,"0"3,0 4,0 6,0 8,0 5,0 3,0 2,0 0,0-1,0-1,0-7</inkml:trace>
  <inkml:trace contextRef="#ctx0" brushRef="#br0" timeOffset="538.682">746 43,'20'-2,"12"-4,7 1,4-1,1 3,-2-3,-4 2,-6 0,-8 1</inkml:trace>
  <inkml:trace contextRef="#ctx0" brushRef="#br0" timeOffset="988.524">720 83,'-1'188,"1"-186,0-1,0 1,-1-1,1 0,0 1,0-1,0 1,1-1,-1 1,0-1,0 0,1 1,-1-1,1 1,-1-1,1 0,0 0,-1 1,1-1,0 0,0 0,0 0,0 0,0 0,0 0,0 0,0 0,1 0,-1-1,0 1,0 0,1-1,-1 1,0-1,1 1,-1-1,1 0,-1 1,0-1,1 0,-1 0,1 0,-1 0,69-13,-64 10,1 1,-1 0,0 0,1 1,-1 0,1 0,-1 0,1 1,0 0,-1 0,1 1,-1-1,1 2,-1-1,1 1,-1 0,6 2,-9 0,0 0,0 0,0 1,0-1,-1 1,0-1,1 1,-2 0,1 0,-1 0,1 0,-1 0,-1 0,1 0,-1 0,0 1,0-1,0 0,-1 0,0 0,0 0,0 0,0 0,-1 0,0 0,0 0,-2 2,-1 1,-1 0,1-1,-1 0,0 0,-1 0,0-1,0 0,0-1,-1 1,0-1,0-1,0 1,0-1,-1-1,0 0,1 0,-1-1,0 0,-1 0,-4 0,7-3,10-2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00.92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576 534,'-1'-3,"1"3,0-1,0 0,0 1,0-1,1 1,-1-1,0 0,0 1,0-1,0 0,0 1,-1-1,1 0,0 1,0-1,0 1,-1-1,1 0,0 1,0-1,-1 1,1-1,0 1,-1-1,1 1,-1-1,1 1,-1-1,1 1,-1 0,1-1,-1 1,1 0,-1-1,0 1,1 0,-1 0,1 0,-1-1,0 1,1 0,-1 0,0 0,1 0,-1 0,0 0,1 0,-1 0,1 0,-1 1,0-1,1 0,-1 0,0 1,1-1,-1 0,1 0,-1 1,1-1,-1 1,1-1,-1 0,1 1,-1-1,1 1,0 0,-46 139,41-118,-37 183,43-205,-1 0,0 0,0 0,0 0,0 0,1 0,-1 0,0 0,0 0,0 0,0 0,0 0,1 0,4-22,1-22,-2-1,-2 0,-2-1,-1 1,-3 0,-2 0,-1 1,-4-6,6 34,4 14,0 0,-1 0,1-1,0 1,0 0,0-1,1 1,-1-1,0 1,1-1,0 1,0-1,-1 1,2-1,-1 1,0-1,0 1,1-1,-1 1,1-1,0 1,0-1,0 1,0 0,0 0,0-1,1 1,-1 0,1 0,-1 0,1 1,0-1,0 0,0 0,2 0,91 1,-69 4,63 5,0-4,1-3,9-5,-72 2</inkml:trace>
  <inkml:trace contextRef="#ctx0" brushRef="#br0" timeOffset="274.31">456 708,'22'5,"22"1,17-3,13-5,9-6,0-4,-3-1,-17 1</inkml:trace>
  <inkml:trace contextRef="#ctx0" brushRef="#br0" timeOffset="496.716">1083 762,'-26'98,"26"-95,0 1,0 0,0-1,0 1,1 0,0 0,0-1,0 1,0-1,0 1,1-1,-1 0,1 1,0-1,0 0,0 0,1 0,-1 0,1-1,-1 1,1-1,0 1,0-1,0 0,2 1,4 1,0 0,-1 0,1-1,0-1,1 1,-1-2,0 1,1-1,-1-1,1 1,-1-2,1 1,-1-1,0-1,1 0,2-1,-5 2,-1-1,0 0,0 0,0-1,-1 1,1-2,0 1,-1 0,0-1,0 0,0 0,0-1,-1 1,1-1,-1 0,-1 0,1 0,-1-1,1 1,-1-1,-1 0,1 0,-1 0,0-3,0-10,-1 0,-1 0,-1 0,0 0,-2 0,0 0,-1 1,-1-1,-1 1,0 0,-2 1,0 0,-5-9,11 21,0 1,0 0,0-1,0 1,-1 0,1 0,-1 1,0-1,0 0,-1 1,1 0,-1 0,0 0,1 0,-1 1,0-1,-1 1,1 0,0 0,-1 1,1-1,-1 1,1 0,-1 0,0 0,1 1,-1 0,0 0,-7 4,1 1,-1 0,1 1,1 0,-1 1,1 0,0 1,1 0,-1 0,2 1,-1 1,1-1,1 1,0 0,0 1,1 0,-5 10,-8 19</inkml:trace>
  <inkml:trace contextRef="#ctx0" brushRef="#br0" timeOffset="1314.769">1605 895,'0'1,"1"-1,0 1,0 0,0 0,0-1,0 1,-1 0,1 0,0 0,-1 0,1 0,0 0,-1 0,0 0,1 0,-1 0,1 0,-1 0,0 0,0 1,0-1,0 0,0 0,0 0,0 0,0 0,0 1,0-1,-1 0,1 0,0 0,-1 1,-5 48,-2-1,-2 1,-7 17,-13 65,29-130,1-1,0 1,0-1,0 1,0-1,0 1,0-1,0 0,0 1,1-1,-1 1,1-1,-1 1,1-1,-1 0,1 1,0-1,-1 0,1 0,0 0,0 1,0-1,0 0,0 0,0 0,1 0,-1-1,0 1,0 0,1 0,-1-1,0 1,1-1,-1 1,0-1,1 0,-1 1,1-1,-1 0,1 0,-1 0,1 0,-1 0,1 0,-1-1,0 1,1 0,-1-1,1 1,246-36,-197 30,-7 2</inkml:trace>
  <inkml:trace contextRef="#ctx0" brushRef="#br0" timeOffset="1605.869">2113 721,'4'0,"7"0,5 0,7 0,9 0,10 0,8 0,1 0,-1 0,-9 0</inkml:trace>
  <inkml:trace contextRef="#ctx0" brushRef="#br0" timeOffset="1900.081">2166 936,'21'2,"17"1,17 0,10-3,5-2,0-2,-11 0</inkml:trace>
  <inkml:trace contextRef="#ctx0" brushRef="#br0" timeOffset="2183.394">2888 641,'12'-3,"1"1,0 0,-1 0,1 1,0 1,0 0,0 1,0 0,-1 1,1 0,-1 1,1 0,-1 1,6 4,-15-8,0 1,0 0,-1 0,1 1,0-1,-1 0,1 1,-1 0,0 0,1-1,-1 1,0 0,0 1,0-1,-1 0,1 1,0-1,-1 1,0-1,1 1,-1-1,0 1,-1 0,1 0,0 0,-1-1,1 1,-1 0,0 0,0 0,0 0,0 0,-1 0,1 0,-1 1,-6 9,-1 0,0-1,0 0,-1 0,-1-1,0 0,0 0,-1-1,-1-1,-11 8,11-7,-13 10,10-9,0 0,1 2,1-1,0 1,1 1,0 1,0 0,11-14,1 1,-1-1,0 0,0 0,1 0,-1 0,1 0,-1 1,1-1,-1 0,1 1,0-1,0 0,0 0,0 1,-1-1,2 0,-1 1,0-1,0 0,0 1,1-1,-1 0,0 1,1-1,-1 0,1 0,0 0,-1 0,1 1,0-1,0 0,0 0,0 0,0 0,0-1,0 1,0 0,51 16,-15-14,0-2,1-2,-1-2,-1-1,1-2,-1-1,0-2,2-2,27-7</inkml:trace>
  <inkml:trace contextRef="#ctx0" brushRef="#br0" timeOffset="3714.903">3811 294,'-20'306,"15"-209,5-1,4 1,5-1,12 53,-3-66,-7-39,-2 0,-2 1,-2-1,-1 29,-5-65,0 1,-1 0,0 0,0-1,-1 1,0-1,0 1,-1-1,0 0,-1-1,0 1,0-1,-1 0,1 0,-1 0,-1-1,1 0,-1 0,-1-1,1 0,-1 0,1-1,-1 0,0 0,-1-1,1 0,-6 1,-36 10,-1-2,-1-2,0-3,0-2,0-2,0-3,-2-2,-84 4,-417 34,166-7,-123-18,284-18,-344 0,187 22,351-14,0-2,0-1,0-1,1-2,-21-6,-128-40,178 48,0 0,0-1,1 1,-1-1,1 0,0 0,0 0,0-1,1 1,-1-1,1 1,0-1,1 0,-1 0,1 0,0 0,0 0,0 0,1 0,-1 0,1 0,1 0,-1 0,1 0,0 0,0-2,0-19,-35-344,9 152,23 191,-9-87,5 1,8-107,2 179,2-1,2 1,1 0,13-34,-19 69,0-1,1 1,-1-1,1 1,1 0,-1 0,1 1,0-1,0 1,1 0,0 1,-1-1,2 1,-1 0,0 1,1-1,-1 1,1 1,6-3,33-14,0 1,2 2,0 2,0 3,1 1,1 3,-1 2,8 2,471-5,462-1,-106 14,-576-21,-297 15,-7 1,-1 0,1 0,0-1,0 1,-1-1,1 0,0 0,-1 0,1 0,-1 0,0-1,1 0,-1 0,3-2,-2-3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5:15.98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202 777,'12'-43,"-3"0,-1 0,-2-1,-2 0,-2-40,-4 191,0-39,2 1,8 49,-7-114,-1 0,1 0,-1-1,1 1,0 0,1 0,-1 0,1-1,-1 1,1 0,0-1,0 0,1 1,1 0,5 3</inkml:trace>
  <inkml:trace contextRef="#ctx0" brushRef="#br0" timeOffset="479.437">469 670,'-1'6,"-4"92,6-95,-1 1,1 0,0 0,0 0,0-1,1 1,-1-1,1 1,0-1,0 1,0-1,0 0,1 0,-1 0,1 0,0-1,0 1,0-1,0 1,0-1,1 0,-1 0,3 0,-2 1,0-1,0 0,0 0,1-1,-1 1,0-1,1 0,-1 0,1-1,-1 1,1-1,0 0,-1 0,1 0,-1-1,1 0,-1 0,1 0,-1 0,0-1,1 0,-1 1,0-2,0 1,0 0,0-1,-1 0,1 1,-1-2,0 1,1 0,-1-1,-1 1,1-1,0 0,-1 0,1-3,0-5,-1-1,-1 0,-1 0,1 1,-2-1,0 0,-1 0,0 1,0-1,-2 1,1-1,-2 1,1 1,-2-1,0 0,-2-3,6 13,1-1,-1 1,1 0,-1 0,0-1,0 1,0 0,0 1,0-1,0 0,0 0,-1 1,1 0,-1-1,1 1,-1 0,0 0,1 0,-1 1,0-1,1 1,-1-1,0 1,0 0,0 0,1 0,-1 0,0 1,0-1,0 1,1 0,-1-1,0 1,1 0,-1 1,1-1,-1 0,1 1,0 0,0-1,-1 1,1 0,0 0,-3 3,-1 0,1 1,0-1,0 1,0 0,1 0,0 1,0-1,1 1,0 0,0 0,0 0,1 0,0 1,1-1,0 1,0-1,0 1,1-1,0 1,0-1,1 1,0-1,2 8,8 2</inkml:trace>
  <inkml:trace contextRef="#ctx0" brushRef="#br0" timeOffset="1205.429">844 670,'-2'1,"1"0,-1 0,1 0,-1 0,1 1,0-1,0 0,0 1,0-1,0 1,0-1,0 1,0-1,0 1,1 0,-1-1,1 1,-1 0,1 0,0-1,-1 1,1 0,-1 4,-1 0,1 0,0 0,0 0,1 0,0 0,0 0,0 0,1 0,0 0,0 0,1 0,-1 0,1 0,0 0,1-1,0 1,-1-1,2 0,-1 0,1 0,-1 0,1 0,1-1,-1 0,1 0,-1 0,1 0,0-1,1 0,-1 0,0 0,5 1,-3-2,0 0,0-1,0 1,1-1,-1-1,1 1,-1-1,0-1,1 1,-1-1,0-1,1 1,-1-1,0-1,0 1,-1-1,1 0,0-1,-1 1,0-1,0-1,0 1,0-1,-1 0,0 0,0-1,0 1,0-1,-1 0,0-1,-1 1,1-1,-1 1,0-1,-1 0,0 0,0 0,0 0,-1-1,0 1,0 0,-1-1,0 1,0-1,-2-5,1 7,0 1,-1-1,1 1,-1-1,0 1,-1 0,1-1,-1 1,0 1,-1-1,1 0,-1 1,0 0,0 0,0 0,0 0,-1 0,1 1,-1 0,0 0,0 0,0 1,-1 0,1 0,-1 0,1 1,-1-1,1 1,-1 0,0 1,0 0,1 0,-1 0,0 0,1 1,-1 0,0 0,1 1,-1-1,1 1,0 0,-1 1,1 0,0-1,-3 4,-1 1,1 0,0 1,0 0,1 0,0 1,0 0,1 1,1-1,-1 1,1 0,1 0,0 1,0 0,1-1,0 3,-11 46</inkml:trace>
  <inkml:trace contextRef="#ctx0" brushRef="#br0" timeOffset="52200.425">1 1,'249'11,"1013"40,-1157-45,-102-6,-1 0,0 1,0-1,0 1,1-1,-1 1,0-1,0 1,0 0,0 0,0 0,0 1,0-1,0 0,-1 1,1-1,0 1,-1-1,1 1,-1 0,0 0,1 0,-1 0,0 0,0 0,0 0,-1 0,1 0,0 0,-1 0,1 1,-1-1,0 0,0 0,0 1,0-1,0 0,-1 2,3 93,-5 0,-4 0,-18 86,-7 89,31-210,3 0,2 0,3 0,15 58,-17-94,0-10,-1-1,-1 1,0 0,-1 1,-1-1,0 0,-1 0,-1 1,0-1,-2 0,0 0,0 0,-2 0,-4 12,7-25,0 1,-1-1,1 0,-1 0,1-1,-1 1,0-1,0 1,0-1,0 0,0 0,-1 0,1 0,-1-1,1 1,-1-1,1 0,-1 0,0 0,0-1,1 1,-1-1,0 0,0 0,0 0,1-1,-1 1,0-1,0 0,1 0,-3-1,-80-14,-2 3,0 4,-72 3,139 5,-715 2,646 7,73-1,36-3,60-6,-36-3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3:59.55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1965 668,'0'86,"1"58,-6 1,-16 88,7-151,9-106,-16-372,-19 21,39 373,0 0,1 0,-1 1,1-1,-1 0,1 0,0 0,0 0,-1 0,1 0,1 1,-1-1,0 0,0 0,1 0,-1 0,1 0,-1 1,1-1,0 0,0 1,0-1,0 0,0 1,0-1,0 1,0-1,1 1,-1 0,1 0,-1-1,1 1,-1 0,1 0,0 0,-1 1,1-1,0 0,0 1,-1-1,1 1,0-1,0 1,185 3,27 5,-186-1,-10 2</inkml:trace>
  <inkml:trace contextRef="#ctx0" brushRef="#br0" timeOffset="264.293">1751 962,'16'7,"19"2,19-5,19-8,13-5,5-4,1-1,-8 1,-19 3</inkml:trace>
  <inkml:trace contextRef="#ctx0" brushRef="#br0" timeOffset="622.335">2499 949,'-11'32,"1"0,2 1,1 0,2 0,1 1,1-1,2 1,2 0,2 16,-2-44,-1 0,1 0,1-1,-1 1,1 0,0 0,0-1,1 1,-1-1,1 0,1 0,-1 0,1 0,-1 0,1-1,1 1,-1-1,1 0,-1-1,1 1,0-1,0 0,1 0,-1 0,1-1,-1 0,1 0,0 0,0-1,0 0,0 0,0-1,0 1,0-1,0 0,0-1,4 0,-1-2,0 0,0 0,0-1,-1 0,0 0,0-1,0 0,0 0,-1-1,0 0,0 0,-1-1,1 0,-1 0,-1-1,0 1,0-1,2-5,5-9,-2-1,0 0,-2 0,-1-1,0 0,0-11,0-1,-1 1,-2-1,-1 0,-2 0,-2-1,-1 1,-2 0,-1 1,-3-8,7 35,-1 0,0 0,0 1,0-1,-1 1,0-1,-1 1,0 0,0 0,0 0,-1 1,0-1,0 1,0 0,-1 1,0-1,0 1,-1 1,1-1,-1 1,0 0,0 0,0 1,-1 0,1 0,-1 1,0 0,0 0,0 1,0 0,-5 0,3 3,0 0,0 0,1 1,-1 1,0 0,1 0,0 1,0 0,0 0,1 1,-1 0,1 1,1 0,-1 0,1 0,1 1,-1 0,-3 8,-4 4,2 0,1 2,0-1,2 1,0 1,1 0,-2 14,-5 53,10-8</inkml:trace>
  <inkml:trace contextRef="#ctx0" brushRef="#br0" timeOffset="1207.903">2928 1243,'0'7,"0"6,0 9,0 6,0 9,-3 4,0 4,1 4,-3 0,0-1,1-5,1-6,1-9,1-7</inkml:trace>
  <inkml:trace contextRef="#ctx0" brushRef="#br0" timeOffset="1477.74">3074 1256,'-2'16,"1"12,4 10,1 6,1 4,2 4,-2-1,1-2,-1-3,-1-4,-1-8,-1-6,-2-7,1-6</inkml:trace>
  <inkml:trace contextRef="#ctx0" brushRef="#br0" timeOffset="1696.69">2900 1497,'14'-5,"14"-1,10-2,9 0,7 2,2 2,-1-1,-8 0</inkml:trace>
  <inkml:trace contextRef="#ctx0" brushRef="#br0" timeOffset="44116.991">174 1885,'0'13,"0"12,0 8,0 6,0 4,0 5,0 3,0 5,0 1,0-2,-2-4,-2-10</inkml:trace>
  <inkml:trace contextRef="#ctx0" brushRef="#br0" timeOffset="44393.825">40 2486,'13'0,"12"-2,13-4,9-4,5-4,2-1,-1 0,-4 2,-8 1,-11 2</inkml:trace>
  <inkml:trace contextRef="#ctx0" brushRef="#br0" timeOffset="44663.65">0 1817,'18'-4,"18"-2,13-2,11-2,5 1,4-1,-1 2,-7 2,-15 2</inkml:trace>
  <inkml:trace contextRef="#ctx0" brushRef="#br0" timeOffset="45046.96">454 2312,'-6'23,"1"0,1 1,1-1,1 1,1 19,2-39,-1 0,1 1,0-1,0 0,1 1,-1-1,1 0,0 0,0 0,0 0,0-1,1 1,0-1,0 1,0-1,0 0,0 0,0 0,1 0,0-1,-1 1,1-1,0 0,0 0,0-1,0 1,1-1,-1 0,0 0,1 0,-1-1,0 1,1-1,-1 0,2 0,3 0,0-1,0 1,0-2,0 1,0-1,0 0,-1-1,1 0,-1 0,0-1,0 0,0-1,0 0,-1 0,0 0,0-1,0 0,-1 0,0-1,0 0,0 0,-1 0,0-1,-1 0,0 0,0 0,0 0,-1-1,0 1,-1-1,0 0,-1 0,1 1,-2-1,1 0,-1 0,0 0,-1 0,0 0,-1-2,-2-1,-1 0,0 1,0-1,-1 1,-1 0,0 0,0 1,-1 0,0 1,-1-1,0 2,0-1,-1 1,0 1,-1-1,0 2,-7-4,15 8,0 1,0-1,0 1,0 0,-1 0,1 0,0 1,-1-1,1 1,0 0,-1 0,1 0,-1 0,1 0,-1 1,1 0,0-1,-1 1,1 0,0 1,0-1,0 1,0-1,0 1,0 0,0 0,1 0,-1 1,1-1,-1 0,1 1,0 0,0-1,0 1,0 0,1 0,-1 0,1 0,-1 1,-1 5,-1 0,1 0,1 0,0 0,0 1,1-1,0 1,0-1,1 1,1-1,-1 1,1-1,1 1,0-1,0 1,1-1,0 0,1 0,0-1,0 1,1-1,0 0,1 0,19 22</inkml:trace>
  <inkml:trace contextRef="#ctx0" brushRef="#br0" timeOffset="45309.29">882 2085,'0'9,"0"12,3 12,0 9,-1 7,1 3,-2 1,0-3,2-4,2-9,1-10</inkml:trace>
  <inkml:trace contextRef="#ctx0" brushRef="#br0" timeOffset="45588.591">1069 2059,'0'6,"0"8,0 10,0 7,0 8,0 7,3 4,2 0,3-1,3-2,-2-7,2-6,-3-8</inkml:trace>
  <inkml:trace contextRef="#ctx0" brushRef="#br0" timeOffset="45752.629">882 2339,'9'-5,"15"-3,16-5,18-5,10-4,3-1,-11 4</inkml:trace>
  <inkml:trace contextRef="#ctx0" brushRef="#br0" timeOffset="127072.914">1390 80,'-32'-41,"32"40,0 0,0 1,0-1,0 0,0 0,1 1,-1-1,0 0,0 0,0 0,1 1,-1-1,0 0,1 1,-1-1,1 0,-1 1,1-1,-1 0,1 1,-1-1,1 1,0-1,-1 1,1 0,0-1,-1 1,1-1,0 1,-1 0,1 0,0-1,0 1,-1 0,1 0,0 0,0 0,0 0,-1 0,1 0,133-10,-94 11,819 2,-738-3,0 7,79 15,-157-17,-49-15,-15 3,-1 1,0 0,0 2,0 0,0 2,-1 0,-12 1,8 0,-232-3,-100 17,-20 1,374-14,0 0,0 0,0 0,0 0,0 1,0 0,0 0,0 0,0 1,1 0,-1 0,0 0,1 0,0 1,-1-1,1 1,-1 1,-8 8,0 0,1 1,0 0,1 1,0 0,2 1,-1 0,2 1,0 0,1 0,0 0,2 1,0 0,0 0,2 0,0 1,1 0,1-1,1 1,0 0,1-1,1 1,1-1,1 6,56 214,-52-175,-3 0,-2 1,-3-1,-2 0,-3 1,-4-1,-3 10,-2-13,3 0,3 0,2 1,3 0,2 0,3 0,3-1,10 50,43 81,-55-187,0 0,-1 0,1-1,0 1,0-1,0 1,1-1,-1 0,1 0,-1-1,1 1,-1-1,1 1,0-1,0 0,0-1,0 1,0-1,-1 0,1 1,0-2,0 1,0 0,0-1,0 0,0 0,-1 0,1 0,0-1,-1 1,1-1,2-2,15-1,61-11,0 4,0 4,1 4,0 2,-1 5,58 10,329 26,-192-25,-252-9,-25-5,0 1,0-1,0 0,0 1,0-1,0 1,0-1,0 1,0-1,0 0,0 1,0-1,0 1,0-1,0 1,0-1,0 0,-1 1,1-1,0 1,0-1,0 0,-1 1,1-1,0 0,-1 1,1-1,0 0,-1 0,1 1,0-1,-1 0,1 0,0 1,-1-1,1 0,-1 0,1 0,-1 0,1 0,0 0,-1 0,1 0,-1 0,1 0,-1 0,1 0,0 0,-1 0,0 0,-22 8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12.45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38,'16'0,"17"0,18-3,17-2,10-3,8-1,0 3,-6 1,-12 4,-16 4,-17 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12.74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5,'15'0,"18"0,16 0,13 1,11-1,5-3,-10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16.17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86 1,'-2'18,"-1"13,0 10,1 5,-2 6,-7 3,-17 2,-5-9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0.06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0,'6'50,"3"0,1-1,3 0,14 32,-26-78,-1 0,0 0,1 0,0 0,0 0,0 0,0 0,1 0,-1 0,1-1,-1 1,1 0,0-1,0 1,0-1,0 0,1 0,-1 0,0 0,1 0,0 0,-1-1,1 1,0-1,0 0,0 0,0 0,0 0,0 0,0-1,0 0,0 1,0-1,0 0,0 0,1-1,1 1,4-6,0 0,-1-1,1 0,-2 0,1 0,-1-1,0 0,-1-1,0 1,0-1,-1-1,0 1,0-1,-1 0,-1 0,2-6,1 0,-1-1,-1 0,0 0,-1 0,-1 0,-1-13,-10 55,7-19,1 0,-1-1,1 1,0 0,0 0,1 0,-1 0,1 0,1 0,-1 0,1 0,0-1,1 1,-1 0,1 0,0-1,0 1,1-1,0 0,0 0,0 0,0 0,1 0,0 0,0-1,0 0,1 0,-1 0,1-1,0 1,0-1,0 0,4 1,-1-2,0 0,1 0,-1-1,1-1,-1 1,1-1,-1-1,1 1,-1-2,1 1,-1-1,0 0,0-1,0 0,0 0,0-1,0 1,-1-2,0 1,0-1,0 0,-1-1,1 0,-1 0,-1 0,1-1,-1 1,0-1,0-1,-1 1,0-1,1-3,18-71,-35 145,12-57,-1 0,1 0,1 0,-1 0,1 0,0-1,1 1,0 0,-1 0,2-1,-1 1,1-1,-1 1,2-1,-1 0,0 0,1-1,0 1,0-1,0 0,1 0,0 0,-1 0,1-1,1 0,-1 0,0 0,1-1,-1 0,1 0,0 0,1 0,4 1,0 0,0 0,0-1,0 0,0-1,0-1,1 0,-1 0,0-1,0 0,0-1,0-1,0 1,0-2,0 1,8-6,-14 4,0 0,-1 0,0 0,0 0,0-1,-1 0,0 0,0 0,0 0,-1 0,0-1,0 1,0-1,-1 0,0 1,0-1,-1 0,0 1,0-1,-1 0,0 0,0 1,-1-4,-6-12,-4 37,8 4,0 1,2-1,0 1,1 0,1-1,1 1,1 2,-2-19,0 0,1 1,-1-1,1 0,0 0,0 0,0 0,0 0,0 0,1 0,-1 0,1 0,0-1,0 1,0-1,0 1,0-1,1 0,-1 0,2 1,12 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0.23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1,'23'11,"19"9,13 5,-3-2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0.5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1,'18'207,"-18"-205,0 1,1 0,-1 0,1 0,0 0,0-1,0 1,0 0,1-1,-1 1,1-1,-1 1,1-1,0 0,0 0,0 0,0 0,0 0,1 0,-1 0,0-1,1 1,0-1,-1 0,1 0,0 1,-1-2,1 1,0 0,0-1,0 1,0-1,0 0,2 0,4-1,-1 1,1-2,0 0,-1 0,1 0,-1-1,0 0,1-1,-2 1,1-2,0 1,-1-1,0 0,0-1,0 0,-1 0,0 0,0-1,0 0,-1 0,0 0,-1-1,1 1,-1-1,-1 0,0-1,0 1,0 0,-1-1,-1 0,1 1,-1-1,-2-30,1 39,0-1,1 1,-1-1,-1 1,1-1,0 0,0 1,0-1,0 1,0-1,0 1,-1-1,1 1,0-1,0 1,-1-1,1 1,0-1,-1 1,1 0,-1-1,1 1,0-1,-1 1,1 0,-1 0,1-1,-1 1,1 0,-1 0,1-1,-1 1,1 0,-1 0,0 0,1 0,-1 0,1 0,-1 0,1 0,-1 0,1 0,-1 0,0 0,1 0,-1 0,1 1,-1-1,1 0,-1 0,1 1,-1-1,1 0,0 1,-1-1,1 0,-1 1,1-1,0 1,-1 0,-2 3,0 0,1 1,-1 0,1-1,0 1,0 0,1 0,-1 1,1-1,0 0,1 0,-1 0,1 1,0-1,0 0,1 1,-1-1,1 0,1 0,-1 0,1 0,-1 0,2 0,-1 0,0 0,1-1,1 2,2 3,1-1,0 0,0 0,0-1,1 0,0-1,1 1,0-1,0-1,0 0,0 0,1-1,5 2,34 11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2:33.82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37,'18'0,"15"-3,14-2,7-3,6-3,-7 1</inkml:trace>
  <inkml:trace contextRef="#ctx0" brushRef="#br0" timeOffset="1">764 37,'18'0,"12"0,7 0,3-3,2 0,-7 1</inkml:trace>
  <inkml:trace contextRef="#ctx0" brushRef="#br0" timeOffset="2">1324 63,'16'2,"12"1,11 0,7-1,7-2,-5-2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0.79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192 1,'-16'18,"-12"22,-8 23,0 18,3 12,8 5,10 3,12-3,17-6,16-10,14-12,10-14,4-13,-8-15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1.06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41 165,'-6'-16,"-3"-11,0-5,2 0,2 2,2 9,2 15,0 17,1 18,3 16,2 12,6 4,5 2,4-3,4-10,-2-13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1.48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47 102,'-3'7,"-1"-1,1 1,0 0,-1-1,2 1,-1 0,1 1,1-1,-1 0,1 1,0-1,1 0,-1 1,2-1,-1 1,1-1,0 0,0 1,2 2,1-7,0 1,0-1,0-1,0 1,0 0,1-1,0 0,-1 0,1 0,0-1,0 1,0-1,0-1,0 1,0 0,0-1,0 0,0 0,0-1,0 0,0 0,0 0,0 0,0 0,-1-1,1 0,0 0,-1-1,2 1,0-1,-1 0,0 0,0-1,0 0,0 0,0 0,-1 0,1-1,-1 1,0-1,-1 0,1 0,-1-1,0 1,0-1,-1 0,0 1,0-1,0 0,0 0,-1 0,0-1,-1 1,1 0,-1 0,0 0,-1-1,0 1,0 0,0 0,0 0,-1 0,0 0,0 0,-1 0,0 1,0-1,0 1,0 0,-1 0,0 0,0 0,-1 1,1 0,-5-3,5 4,-1 1,0-1,0 2,-1-1,1 0,0 1,-1 0,1 0,0 1,-1-1,1 1,-1 0,1 1,-1-1,1 1,0 0,-1 1,1-1,0 1,0 0,0 0,0 1,0-1,0 1,1 0,-1 1,1-1,0 1,-3 3,3-4,1 1,-1-1,1 1,0 0,1 0,-1 0,1 0,-1 0,1 0,1 1,-1-1,1 1,-1 0,1-1,0 1,1 0,-1-1,1 1,0 0,0 0,1 0,-1-1,1 1,0 0,0-1,1 1,-1-1,1 1,0-1,0 0,1 1,-1-1,1 0,1 0,1 2,0-1,1 0,0 0,0 0,0-1,1 0,-1 0,1 0,0-1,3 1,31 10</inkml:trace>
  <inkml:trace contextRef="#ctx0" brushRef="#br0" timeOffset="337.253">382 142,'15'19,"0"-1,1-1,1-1,1 0,0-1,4 1,-16-11,1-1,-1 0,1-1,0 0,0 0,0 0,0-1,0 0,0 0,1-1,-1 0,1-1,-1 1,0-1,1 0,-1-1,1 0,-1 0,1-1,-1 0,3-1,-3-1,0 1,0-1,-1-1,1 1,-1-1,0-1,-1 1,1-1,-1 0,0 0,0 0,-1-1,0 1,0-1,0 0,-1 0,0-1,-1 1,0-1,0 1,0-1,-1 0,0 0,-1 0,1 1,-1-1,-1 0,0 0,0 0,-2-7,2 11,-1 0,1 0,0 0,-1 1,0-1,0 0,0 1,-1 0,1-1,-1 1,0 0,0 0,0 0,0 1,0-1,-1 1,1 0,-1 0,1 0,-1 0,0 0,0 1,0 0,0 0,0 0,0 0,0 0,-2 1,-3-1,0 1,-1 1,1 0,0 0,-1 1,1 0,0 0,0 1,0 0,1 1,-1 0,-1 1,-4 3,-1 2,2-1,-1 2,1 0,1 0,0 1,-10 13,0 5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18.77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25 0,'51'138,"53"97,-17-41,-72-159,-2 0,-1 1,7 36,-17-59,0-1,-1 1,0 0,0 0,-2 0,0 0,0 0,-1-1,-1 1,0 0,0-1,-1 0,-3 5,-5 2,0-1,-1-1,0 0,-2-1,0 0,-1-2,0 1,-1-2,-1 0,0-2,0 1,-1-2,-1-1,0 0,-2-1,-22 9</inkml:trace>
  <inkml:trace contextRef="#ctx0" brushRef="#br0" timeOffset="265.291">587 588,'16'0,"14"0,13 0,14 0,5 0,0 0,-9 3,-13 0</inkml:trace>
  <inkml:trace contextRef="#ctx0" brushRef="#br0" timeOffset="533.113">600 802,'18'7,"22"2,23 0,22-2,18-4,-8-3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16.90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202 187,'0'28,"0"134,17 116,-14-251,-7-90,2 39,-12-108,-6 1,-27-94,23 154,24 70,-1 0,1 0,0 0,0 0,0-1,0 1,-1 0,1 0,1 0,-1 0,0-1,0 1,0 0,1 0,-1 0,0 0,1 0,-1 0,1 0,0 0,-1 0,1 0,0 0,-1 0,1 0,0 0,0 1,0-1,0 0,0 1,0-1,0 0,0 1,0-1,0 1,0 0,0-1,0 1,0 0,0 0,1-1,-1 1,0 0,0 0,0 0,0 1,1-1,-1 0,0 0,0 1,0-1,0 0,1 1,303 5,-127 4,-110-3</inkml:trace>
  <inkml:trace contextRef="#ctx0" brushRef="#br0" timeOffset="262.297">1 388,'22'2,"27"1,24 0,21-1,12 0,7-1,-2 1,-21 2</inkml:trace>
  <inkml:trace contextRef="#ctx0" brushRef="#br0" timeOffset="495.673">856 494,'-7'9,"0"0,1 0,0 1,0 0,1 0,0 1,1-1,0 1,-1 7,4-14,0 0,1 0,-1 0,1 0,0 0,0 1,0-1,0 0,1 0,0 0,0 0,0 0,0 0,0 0,1 0,0 0,0 0,0-1,0 1,1-1,-1 1,1-1,0 0,0 0,0 0,0-1,1 1,10 5,1 0,0-2,0 1,0-2,0 0,1-1,0-1,0 0,0-1,0-1,0 0,4-2,-9 2,-1 0,1-1,-1 0,1-1,-1-1,0 1,1-2,-1 1,0-1,0-1,-1 0,1 0,-1-1,0 0,0-1,0 0,-1 0,0-1,0 0,0 0,-1-1,0 0,-1 0,5-8,-6 0,0 0,-1-1,0 0,-2 0,0 0,-1 0,0 0,-2 0,0 0,-1 0,0 0,-2 0,0 0,-1 1,0 0,-1 0,-1 0,-1 1,-2-3,3 6,0 0,-1 1,0 0,-1 0,0 1,0 0,-1 1,-1 0,0 0,-10-5,15 10,-1 0,0 0,1 1,-1 0,0 1,-1 0,1 0,0 0,-1 1,1 0,-1 0,1 1,-1 0,1 1,-1-1,1 1,0 1,-1-1,1 1,-3 2,1 0,1 1,0 0,1 1,0-1,-1 1,2 1,-1 0,1 0,0 0,0 0,1 1,0 0,1 0,-1 1,2-1,-1 1,1 0,0 0,1 0,0 0,1 0,0 0,0 1,1-1,0 0,0 1,4 51</inkml:trace>
  <inkml:trace contextRef="#ctx0" brushRef="#br0" timeOffset="1434.324">1498 588,'-25'139,"6"-59,18-76,-1 0,1 0,-1-1,1 1,0 0,1 0,-1 0,1 1,-1-1,1 0,0 0,1 0,-1 0,1 0,0 0,0 0,0 0,0 0,1-1,0 1,-1 0,1-1,1 1,-1-1,0 0,1 0,0 1,0-2,0 1,0 0,0-1,0 1,1-1,1 1,17 1,0 0,1-2,-1-1,1 0,-1-2,1-1,-1 0,15-4,8 0,4-7,-44 7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14.26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175 0,'-16'11,"-12"14,-5 15,-1 19,7 19,7 15,8 13,7 7,10-1,8-7,9-10,10-13,8-13,7-14,6-14,6-13,2-15,-9-9</inkml:trace>
  <inkml:trace contextRef="#ctx0" brushRef="#br0" timeOffset="421.655">656 321,'-3'56,"3"0,2-1,2 1,3-1,2 0,3 0,9 23,-15-54,0-1,-1-62,-7-260,-13-8,10 226,6 79,0 0,0 0,0 1,1-1,-1 0,1 0,-1 1,1-1,-1 1,1-1,0 1,0 0,0 0,0 0,0 0,0 0,0 0,0 0,0 1,0-1,0 1,1-1,-1 1,0 0,0 0,0 0,1 0,-1 0,0 1,0-1,0 1,1-1,-1 1,0 0,0 0,0 0,0 0,1 1,12 1,275 44,-251-37</inkml:trace>
  <inkml:trace contextRef="#ctx0" brushRef="#br0" timeOffset="599.263">523 549,'25'-3,"24"-2,22-1,17-1,10-1,-1 3,-8 1,-19 2</inkml:trace>
  <inkml:trace contextRef="#ctx0" brushRef="#br0" timeOffset="914.407">1272 549,'0'18,"1"1,1-1,0 0,1 0,1 0,1 0,1-1,7 16,-10-26,0-1,0 0,1 0,-1 0,1 0,1-1,-1 0,1 0,0 0,0 0,1-1,-1 1,1-1,0-1,0 1,0-1,1 0,-1-1,1 1,-1-1,1-1,0 1,0-1,4 0,-2-1,0 0,-1 0,1-1,0 0,-1-1,1 0,-1 0,0-1,0 0,0 0,0-1,0 0,-1 0,1-1,-1 0,0 0,-1-1,1 0,-1 0,0 0,-1-1,1 0,2-6,0 0,0-1,-2 1,1-1,-2-1,0 1,-1-1,0 0,-1 0,-1 0,0 0,-1 0,-1-1,0-3,-1 4,-1-1,-1 1,0 0,-1 0,0 0,-1 1,-1-1,-1 1,0 0,0 1,-1 0,-7-8,10 14,-1 0,-1 0,1 0,-1 1,0 0,0 0,-1 0,0 1,0 1,0-1,-1 1,1 0,-1 1,0 0,0 1,0 0,0 0,-1 1,1 0,0 0,-4 1,4 1,0 1,0 0,0 1,0-1,0 2,0-1,1 1,-1 1,1-1,0 2,1-1,-1 1,1 0,0 0,1 1,-1 0,1 0,1 0,-1 1,1 0,1 0,-1 0,1 1,1 0,-3 8,-12 38</inkml:trace>
  <inkml:trace contextRef="#ctx0" brushRef="#br0" timeOffset="1295.391">1886 856,'0'14,"-2"10,-1 12,0 5,-1 4,-1 0,1-1,1-3,4-6,3-9,6-9,3-10,0-6</inkml:trace>
  <inkml:trace contextRef="#ctx0" brushRef="#br0" timeOffset="1538.832">2060 843,'0'16,"0"14,0 11,0 6,2 1,4 0,2-2,2-4,0-7,0-9,-1-10</inkml:trace>
  <inkml:trace contextRef="#ctx0" brushRef="#br0" timeOffset="1704.482">1819 1017,'14'-3,"20"0,23 1,19-3,18-2,9-2,-3-2,-17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13.42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1 174,'25'41,"-2"-1,-2 0,-1 2,-2 1,-2 0,-2 1,1 15,-14-56,-1-1,0 0,0 0,0-1,0 1,0 0,0 0,1-1,-1 1,1 0,-1-1,1 1,-1 0,1-1,0 1,0-1,0 1,0-1,0 0,0 1,0-1,1 0,-1 0,0 1,1-1,-1 0,1 0,-1-1,1 1,-1 0,1 0,0-1,-1 1,1-1,0 0,-1 1,2-1,5-9,0 0,-1 0,-1-1,0 0,0 0,-1-1,0 0,-1 0,0 0,0 0,-1-3,-2 12,7-21,-1-1,-1 0,-1 0,-2-1,2-23,-9 30,-4 24,-7 28,0 75,15-104,1 0,-1-1,1 1,0 0,0 0,1-1,-1 1,1-1,0 1,0-1,1 0,-1 1,1-1,0-1,0 1,0 0,1-1,-1 1,1-1,0 0,2 1,2 0,0 0,1-1,-1 0,1-1,-1 1,1-2,0 1,0-1,0-1,0 1,0-2,0 1,0-1,0 0,0-1,-1 0,2-1,-4 2,-1-1,1 0,-1 0,0 0,0 0,0-1,0 0,0 0,0 0,-1-1,0 1,1-1,-1 0,-1 0,1-1,0 1,-1-1,0 0,0 0,-1 0,1 0,-1 0,0 0,-1-1,1 1,-1-1,0-1,0 4,-1 1,0-1,1 1,-1-1,0 1,-1-1,1 1,0-1,-1 1,1-1,-1 1,0 0,0-1,0 1,0 0,0 0,0-1,-1 1,1 0,-1 0,1 0,-1 1,0-1,0 0,0 1,0-1,0 1,0-1,-1 0,1 3,0 0,1 0,0 1,-1-1,1 0,0 0,-1 1,1-1,0 1,0-1,0 1,0-1,0 1,1 0,-1-1,0 1,1 0,0 0,-1-1,1 1,0 0,0 0,0 0,0 0,0 0,0-1,-1 4,0 1,1 0,-1 0,2 0,-1 1,1-2,0 1,0 0,0 0,1 0,0 0,0-1,0 1,1-1,0 0,0 1,0-1,1-1,0 1,0 0,0-1,0 0,1 0,-1 0,1 0,0-1,0 0,1 0,-1 0,0-1,1 0,0 0,0 0,1 0,1-1,-1 1,0-1,1-1,-1 1,1-1,-1-1,0 1,1-1,-1 0,0-1,0 0,1 0,-2-1,1 0,0 0,0 0,-1-1,0 0,0 0,0 0,0-1,0 0,-1 0,0-1,0 0,-1 1,0-1,0-1,0 1,2-6,23-110,-33 149,0 1,2-1,1 1,1-1,2 7,-2-31,0 1,0 0,0 0,0 0,1 0,-1-1,1 1,0 0,0 0,1-1,-1 1,1-1,0 1,0-1,0 0,0 0,0 0,1 0,0 0,-1 0,1 0,0-1,0 0,0 1,1-1,-1-1,1 1,-1 0,1-1,-1 1,1-1,0 0,-1 0,1-1,0 1,0-1,0 0,0 0,3 0,22-8</inkml:trace>
  <inkml:trace contextRef="#ctx0" brushRef="#br0" timeOffset="255.348">749 0,'9'16,"17"8,16 1,-1-3</inkml:trace>
  <inkml:trace contextRef="#ctx0" brushRef="#br0" timeOffset="532.268">1097 214,'3'22,"2"1,0-1,1 0,1-1,1 1,1-1,1-1,1 0,1 0,0-1,2 0,6 5,-14-16,-5-6,0 0,0-1,0 1,0 0,0-1,1 1,-1 0,0-1,1 0,-1 1,1-1,0 0,0 0,-1 1,1-2,0 1,0 0,0 0,0 0,0-1,0 1,0-1,0 0,0 0,0 1,0-1,0 0,0-1,1 1,4-6,0-1,-1 0,0 0,0-1,0 1,-1-1,0 0,-1-1,0 1,0-1,-1 0,2-2,42-84,-47 95,1 0,-1 1,0-1,0 0,0 1,1-1,-1 0,0 0,0 1,1-1,-1 0,0 0,0 1,1-1,-1 0,0 0,1 0,-1 0,0 0,1 1,-1-1,0 0,1 0,-1 0,1 0,-1 0,0 0,1 0,-1 0,0 0,1 0,-1 0,0 0,1-1,-1 1,0 0,1 0,-1 0,0 0,1-1,-1 1,0 0,0 0,1 0,-1-1,0 1,0 0,1-1,-1 1,0 0,0 0,0-1,0 1,1-1,-3 39,1-34,-3 28,2-18,0-1,1 1,1 0,0-1,0 1,1 0,2 4,-1-14,-1 0,1 1,1-1,-1-1,0 1,1 0,0-1,0 1,0-1,0 0,1 0,-1 0,1 0,0-1,-1 1,1-1,1 0,-1 0,0-1,0 1,1-1,-1 0,4 1,34 8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10.63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125 175,'-5'-31,"-2"66,6 491,8-405,-39-258,6 25,4 0,5-2,5 1,4-59,8 169,0 1,-1 0,1 0,0 0,0 0,0-1,0 1,0 0,0 0,0 0,1 0,-1 0,1 0,0 0,0 0,-1 0,1 0,0 0,1 0,-1 0,0 1,0-1,1 0,-1 1,1-1,-1 1,1 0,0-1,0 1,-1 0,1 0,0 0,1 0,11-1,1 0,0 2,0 0,0 0,0 1,-1 1,1 0,0 1,9 4,-7-3,27 5,46 13,0-5,2-3,-1-5,22-3,-82-8,-10-1</inkml:trace>
  <inkml:trace contextRef="#ctx0" brushRef="#br0" timeOffset="667.38">18 483,'-5'0,"-1"-3,5 0,9-4,18-4,19-4,18 1,18 0,9 2,4 6,-2 8,-9 9,-9 4,-17 0</inkml:trace>
  <inkml:trace contextRef="#ctx0" brushRef="#br0" timeOffset="1109.057">1061 362,'-6'0,"1"0,-1 0,1 0,-1 0,1 1,-1 0,1 0,-1 0,1 1,0 0,0 0,0 0,0 1,0 0,0-1,1 2,0-1,-1 0,1 1,0 0,1 0,-1 0,1 1,-1-1,1 1,1 0,-1-1,1 1,-2 5,0 4,2 0,-1-1,2 1,0 0,0 0,1 0,1 0,1 0,0 0,0 0,2-1,-1 1,2-1,0 0,0 0,1-1,1 1,0-1,1-1,0 1,1-1,0-1,0 0,1 0,1-1,0 0,0 0,0-2,1 1,1-1,-1-1,1 0,0-1,7 1,-14-4,1-1,0 0,0 0,-1-1,1 0,0 0,0-1,0 0,-1 0,1-1,-1 1,1-1,-1-1,1 1,-1-1,0 0,0-1,0 1,-1-1,1 0,-1-1,0 1,0-1,-1 0,1 0,-1-1,0 1,-1-1,1 0,7-14,-2-1,0 0,-1 0,-1-1,-1 0,-1 0,-1 0,-1-1,0 0,-2 1,-1-1,-1 0,-2-7,3 18,0-1,-1 1,-1 0,0 0,-1-1,0 1,0 0,-2 1,1-1,-2 1,1 0,-2 0,1 1,-1 0,-1 0,0 0,0 1,-1 0,0 1,-1 0,0 0,0 1,0 0,-1 1,0 0,0 1,-11-4,6 7,-1 1,1 1,0 0,0 1,-1 1,1 0,0 1,1 1,-1 0,1 2,-1-1,2 2,-1 0,1 1,0 0,0 1,1 0,0 1,1 1,0 0,1 1,0 0,1 1,-6 8,10-12,1 0,0 0,0 1,1-1,1 1,-1 0,1 0,1 0,0 1,0-1,1 0,1 1,-1-1,2 1,-1-1,2 1,-1-1,1 0,1 1,0-1,1 2,26 51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2.93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0,'2'16,"4"12,0 8,-1 5,1 2,0-2,-2-3,-1-5,-3-7,-2-8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3.90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1,'25'0,"24"0,20 0,14 2,6 1,-4 0,-18 2,-20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2:34.05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1,'0'0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4.10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1,'23'2,"25"3,25 1,21-1,15-1,4-1,-16-2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4.67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0,'48'3,"1"2,-1 1,30 10,-53-11,-2 0,-2-2,0 1,0 1,-1 1,0 1,0 1,18 9,-37-16,1-1,-1 1,1 0,-1 0,0 0,1 0,-1 0,0 0,0 0,0 0,0 0,0 1,0-1,0 0,0 1,0-1,-1 1,1-1,0 1,-1-1,1 1,-1 0,0-1,1 1,-1-1,0 1,0 0,0-1,0 1,-1 0,1-1,0 1,-1-1,1 1,-1-1,1 1,-1-1,0 1,0-1,1 1,-1-1,0 0,0 1,-1-1,1 0,0 0,-1 1,-68 48,-201 79,266-126,-1-1,0 1,1 0,-1 0,1 1,0 0,0-1,0 2,0-1,1 1,0-1,-3 5,7-8,-1 0,1 1,0-1,-1 0,1 1,0-1,0 0,0 1,0-1,0 1,0-1,1 0,-1 1,0-1,1 0,-1 1,1-1,-1 0,1 0,0 1,-1-1,1 0,0 0,0 0,0 0,0 0,0 0,0 0,0 0,0 0,0-1,1 1,-1 0,0-1,0 1,1-1,-1 1,0-1,1 0,-1 1,1-1,18 7,1-1,0-1,0-1,0-1,15 0,89 6,0-5,78-10,-111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23.31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9 228,'99'-46,"-96"45,0 0,1 0,0 0,-1 0,1 1,-1 0,1 0,0 0,-1 0,1 0,0 1,-1-1,1 1,-1 0,1 0,-1 1,0-1,1 1,-1-1,0 1,0 0,0 0,0 1,0-1,-1 0,1 1,1 2,-1 0,0 0,-1-1,1 1,-1 0,0 1,-1-1,1 0,-1 0,0 1,-1-1,1 0,-1 1,0-1,0 1,-1-1,0 0,0 1,0-1,0 0,-1 0,0 0,0 1,-4 9,-1-1,-1 0,0 0,0 0,-1-1,-11 11,-104 99,123-122,-1 0,1 1,-1-1,0 0,1 1,0-1,-1 1,1-1,0 1,0 0,0 0,0-1,0 1,0 0,1 0,-1 0,1 0,-1 0,1 0,0 0,0 0,-1 0,1 0,1 0,-1 0,0 0,0 0,1 0,-1 0,1 0,0 0,0 0,-1 0,1-1,0 1,0 0,1-1,-1 1,0 0,1-1,-1 0,1 1,7 4,1-1,1 0,-1 0,1-1,-1 0,1-1,0 0,1-1,-1 0,9 0,-6 0,97 10,0-5,11-5,-44-1</inkml:trace>
  <inkml:trace contextRef="#ctx0" brushRef="#br0" timeOffset="291.782">757 1,'25'5,"24"7,22 15,18 15,8 16,0 15,-9 11,-21 7,-21 1,-27-1,-32-2,-28-8,-21-10,-12-10,-2-14,9-15,17-12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58.456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23,'29'-7,"0"1,1 2,-1 1,1 1,0 1,0 2,15 3,-40-4,-1-1,0 2,1-1,-1 0,0 1,0 0,0 0,1 0,-1 0,0 1,0 0,0 0,-1 0,1 0,0 0,-1 1,0 0,1 0,-1-1,0 2,0-1,-1 0,1 1,-1-1,0 1,0 0,0 0,0 0,0 0,-1 0,1 4,-4 3,-1-1,-1 1,0-1,0 0,-1 0,0 0,-1 0,0-1,-1 0,0 0,0-1,-1 0,0 0,0-1,-1 0,-6 5,11-9,-53 43,-48 50,103-94,1 0,-1 0,1 0,-1 0,1 0,0 0,0 0,0 0,0 0,1 0,-1 1,0-1,1 0,0 1,0-1,-1 1,1-1,0 0,1 1,-1-1,0 0,1 1,-1-1,1 0,0 1,0-1,0 0,0 0,0 0,0 0,1 0,-1 0,1 0,-1 0,1-1,0 1,-1-1,1 1,10 6,1-1,-1-1,1 0,0-1,0 0,1-1,0 0,-1-1,1-1,0 0,14 0,-26-2,135 10,0-5,16-8,-143 3,46-1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7:02.07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309 189,'0'14,"0"13,0 11,2 9,3 2,3 3,3-3,-2-6,-1-8,-5-9,-2-9</inkml:trace>
  <inkml:trace contextRef="#ctx0" brushRef="#br0" timeOffset="200.463">1 41,'20'3,"21"2,21 1,19-1,13-1,7-1,-5-4,-11-1,-21-1</inkml:trace>
  <inkml:trace contextRef="#ctx0" brushRef="#br0" timeOffset="459.289">803 108,'0'21,"2"15,1 11,2 7,1 3,-2-2,2 0,-1-3,0-6,-3-9,0-7,-3-10,-4-8,-1-6</inkml:trace>
  <inkml:trace contextRef="#ctx0" brushRef="#br0" timeOffset="648.779">562 1,'14'0,"18"2,19 2,17 1,13 0,7 0,-1-2,-8-1,-18 0</inkml:trace>
  <inkml:trace contextRef="#ctx0" brushRef="#br0" timeOffset="923.046">1204 28,'-13'296,"10"-273,0-15,1-1,1 1,-1 1,1-1,1 0,0 0,0 0,0 0,1 0,0 0,1 0,0 0,0 0,0 0,1 0,0-1,1 0,0 1,0-1,1-1,3 6,7-3,1-1,-1-1,1 0,1-1,-1-1,1-1,0 0,0-1,0 0,0-2,1 0,-1-1,6-1,-23 1,165-7,-95-2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59.21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80 368,'-2'18,"3"15,7 9,4 4,2 1,1-2,-2-8,-3-5,-8-8,-4-8</inkml:trace>
  <inkml:trace contextRef="#ctx0" brushRef="#br0" timeOffset="680.485">0 181,'42'-6,"0"3,0 1,0 2,0 1,27 7,-60-8,0 1,0 1,0 0,0 0,0 1,0 0,-1 0,0 1,1 0,-2 1,1-1,0 2,-1-1,0 1,0 0,-1 0,1 1,-1 0,-1 0,0 1,0-1,4 8,-4 0,-1 0,-1 0,0 1,-1-1,0 1,-2 0,1-1,-2 1,0 0,-1-1,-4 16,-4 61,10-90,0 0,0 0,0 0,0 0,0 0,0 0,1 1,-1-1,1 0,-1 0,1 0,0-1,0 1,-1 0,1 0,1 0,-1 0,0-1,0 1,1-1,-1 1,1-1,-1 1,1-1,0 0,-1 0,1 0,0 0,0 0,0 0,0 0,0-1,0 1,0-1,0 1,0-1,0 0,0 0,0 0,0 0,0 0,0 0,0 0,0-1,2 0,8-2,0-1,-1-1,1 0,-1-1,0 0,-1 0,1-1,-1-1,-1 1,1-2,-1 1,-1-1,0-1,0 1,-1-2,0 1,-1-1,0 0,0 0,-1 0,2-8,-9 27,0 0,1 0,0 0,1 0,0 0,0 0,1 0,0 0,0 0,1 0,0 0,0 0,1 0,0-1,0 0,1 1,0-1,0 0,1-1,-1 1,2-1,-1 0,1 0,0 0,0-1,0 0,1 0,0-1,0 0,0 0,2 0,-2 0,0-1,0 0,0-1,0 0,0 0,1 0,-1-1,0 0,1 0,0-1,-1 0,1-1,-1 1,1-1,-1-1,0 1,1-1,-1-1,0 1,0-1,0-1,-1 1,1-1,-1 0,0 0,0-1,0 0,-1 0,1 0,-1-1,0 0,-1 0,0 0,1-1,3-15,0 1,-1-1,-2 0,0-1,-1 1,-2-1,0 0,-1 1,-2-18,1 33,1-80,-4 0,-12-71,9 133,6 25,1 1,-1-1,0 0,0 0,1 1,-1-1,0 0,0 0,0 1,0-1,0 0,0 0,1 1,-1-1,0 0,0 1,0-1,0 0,0 1,0-1,0 0,0 1,0-1,0 0,0 0,0 1,-1-1,1 0,0 1,0-1,0 0,0 0,0 1,-1-1,1 0,0 0,0 1,0-1,-1 0,1 0,0 0,0 1,-1-1,1 0,0 0,-1 0,1 0,0 0,0 1,-1-1,1 0,0 0,-1 0,1 0,0 0,-1 0,1 0,0 0,-1 0,1 0,0 0,0-1,-1 1,1 0,-4 292,4-253,-2-20,1 1,1 0,0 0,2-1,0 1,2 0,0-1,0 0,2 0,1 0,0-1,1 0,4 4,-5-14,0-1,1 0,0-1,1 0,-1 0,1 0,0-2,1 1,-1-1,1 0,-1-1,1 0,0-1,1 0,-1 0,0-1,1 0,-1-1,0 0,1-1,-1 0,0-1,0 0,0 0,0-1,0-1,0 1,-1-2,2 0,27-16</inkml:trace>
  <inkml:trace contextRef="#ctx0" brushRef="#br0" timeOffset="870.936">882 221,'19'-2,"23"-1,28-1,25 2,16 0,6 4,-9 7,-22 3</inkml:trace>
  <inkml:trace contextRef="#ctx0" brushRef="#br0" timeOffset="1581.928">1537 662,'11'-16,"-1"0,0-1,-2 0,0-1,-1 1,0-1,-2-1,0 1,-1-1,-1 0,-1 0,0 0,-2 0,0 0,-1-1,-2-4,-7-29,10 51,12 16,-1-6,1-1,0 0,0-1,0 0,1-1,0 0,0-1,0-1,1 0,-1-1,5 0,80 23,-95-23,1 0,0 1,-1-1,0 1,0 0,0 0,0 1,0-1,0 0,-1 1,0 0,0-1,0 1,0 0,0 0,-1 0,0 0,0 1,0-1,0 0,-1 0,1 1,-1-1,0 0,0 1,-1-1,0 0,1 1,-1-1,0 0,-1 0,1 0,-2 2,-2 53,6-54,-1-1,1 1,1 0,-1 0,1-1,0 1,0-1,0 1,0-1,1 0,0 0,0 0,0 0,0-1,1 1,-1-1,1 0,0 0,0 0,0 0,0-1,1 1,-1-1,1-1,-1 1,7 2,0 0,0-1,-1 0,2-1,-1-1,0 1,0-2,0 0,1 0,5-1,-12 0,1 0,-1 0,0 0,0-1,0 0,0 0,0 0,0 0,0-1,-1 0,1 0,-1 0,0-1,0 1,0-1,-1 0,1 0,-1 0,0 0,0-1,0 0,-1 1,1-2,-3 10,0 0,0 0,1 1,-1-1,1 0,0 0,0 0,0 0,1 0,-1 0,1 0,0 0,0-1,1 1,-1-1,1 1,-1-1,1 0,3 2,-2-2,0 0,0-1,1 1,-1-1,0 0,1 0,0-1,-1 1,1-1,0 0,0-1,0 1,0-1,0 0,-1 0,1 0,0-1,0 0,0 0,0 0,-1 0,1-1,0 0,-1 0,0 0,1 0,-1-1,0 0,0 0,0 0,-1 0,1 0,-1-1,0 0,0 0,0 0,0 0,0 0,-1 0,0-1,0-2,-1 1,0 0,0-1,-1 1,1-1,-1 1,-1-1,0 1,1-1,-2 1,1-1,-1 1,0 0,0 0,-1 0,0 0,0 0,0 1,-1-1,0 1,0 0,0 0,-1 0,1 1,-1-1,0 1,0 0,-1 1,1-1,-1 1,1 0,0-1,0 1,-1 0,1 0,-1 1,1 0,-1 0,0 0,0 1,0-1,0 2,0-1,0 0,0 1,0 0,0 1,0-1,0 1,0 1,0-1,0 1,1 0,-1 0,0 0,1 1,0 0,0 0,-1 0,2 1,-1 0,0 0,-1 1,4-1,-1-1,1 1,0 0,0 0,0-1,1 1,-1 0,1 0,0 1,0-1,0 0,1 0,0 0,-1 1,1-1,1 0,-1 0,1 1,0-1,-1 0,2 0,-1 0,0 0,1 0,0 0,0 0,0-1,0 1,1-1,0 1,-1-1,1 0,0 0,1 0,-1 0,0-1,1 1,-1-1,3 1,31 16,0-6</inkml:trace>
  <inkml:trace contextRef="#ctx0" brushRef="#br0" timeOffset="1792.413">2340 114,'-16'-5,"-8"6,-1 7,3 11,5 12,8 11,5 0</inkml:trace>
  <inkml:trace contextRef="#ctx0" brushRef="#br0" timeOffset="2338.907">2460 769,'8'-2,"0"1,0-1,0-1,-1 0,1 0,-1 0,0-1,1 0,-2 0,1-1,0 0,-1 0,0-1,0 1,-1-1,0-1,0 1,0-1,0 0,-1 0,-1 0,3-5,0-3,0-1,-1 0,0 0,-2 0,0-1,-1 1,0-1,-1 0,-1 0,-1-7,1 19,0 1,0 0,0-1,0 1,-1 0,0-1,0 1,0 0,0 0,-1-1,0 1,1 1,-1-1,-1 0,1 0,-1 1,1-1,-1 1,0 0,0 0,0 0,-1 0,1 0,-1 1,0-1,1 1,-1 0,0 0,0 1,-4-2,7 3,-1 0,1 0,0 0,-1 0,1 0,-1 0,1 0,0 1,-1-1,1 1,0-1,-1 1,1-1,0 1,0 0,0-1,-1 1,1 0,0 0,0 0,0 0,0 0,0 0,1 0,-1 0,0 0,0 1,1-1,-1 0,1 0,-1 1,1-1,-1 0,1 1,0-1,0 0,0 1,0-1,0 1,0-1,0 0,0 1,0-1,1 0,-1 1,0-1,1 0,-1 1,1-1,0 0,-1 0,1 1,0-1,0 0,0 0,6 5,1-1,0 0,-1-1,2 0,-1 0,0-1,1 1,0-2,0 0,0 0,0 0,0-1,0 0,0-1,4 0,-7 0,82 5,90 13,-176-18,0 0,0 0,0 1,0-1,0 1,0-1,0 1,0 0,0 0,0 0,0 0,0 0,0 0,0 0,-1 1,1-1,-1 0,1 1,-1 0,1-1,-1 1,0 0,0 0,0 0,0-1,0 1,0 0,0 0,-1 1,1-1,-1 0,1 0,-1 0,0 0,0 0,0 0,0 1,0-1,-1 0,1 1,-14 34,-5 31,19-66,0 0,0 0,0 1,0-1,1 0,-1 0,1 0,0 0,0 0,-1-1,1 1,0 0,1 0,-1 0,0-1,0 1,1-1,-1 1,1-1,-1 1,1-1,0 0,0 0,-1 0,1 0,0 0,0 0,0 0,0-1,0 1,1-1,9 3,1-1,-1 0,0-1,0-1,0 0,1 0,-1-1,0-1,0 0,0-1,0 0,0-1,-1 0,1-1,-1 0,0-1,-1 0,1-1,-1 0,-1 0,1-1,-1-1,-1 1,1-1,-1-1,-1 0,0 0,0 0,4-11,-1-21,-11 42,0 0,0 0,0 0,0 0,1 0,-1 1,0-1,0 0,0 1,0-1,0 0,1 1,-1-1,0 1,0-1,1 1,-1-1,0 1,1 0,-1-1,0 1,1 0,-1 0,1-1,-1 1,1 0,0 0,-1 0,1 0,0 0,-1-1,1 1,0 0,0 0,-3 6,0-1,0 0,1 1,0-1,1 1,-1 0,1 0,0 0,1 0,0-1,0 1,0 0,1 0,0 0,0 0,1 0,0-1,0 1,0-1,1 1,0-1,0 0,1 0,0 0,0-1,0 1,1-1,-1 0,1 0,0-1,1 1,-1-1,1 0,5 2,8 0</inkml:trace>
  <inkml:trace contextRef="#ctx0" brushRef="#br0" timeOffset="2640.101">3329 140,'0'16,"0"6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57.26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468 427,'-15'-7,"0"0,0 1,-1 1,0 0,0 1,0 1,0 1,-1 0,1 1,-1 0,1 2,-1 0,1 1,0 0,-1 1,1 1,1 1,-1 0,1 1,0 1,0 0,0 1,1 1,0 0,1 1,-3 2,12-9,1 0,-1 1,1-1,-1 1,1-1,0 1,0 0,0 0,1 1,0-1,0 0,0 1,0-1,0 1,1 0,0 0,0-1,0 1,1 0,0 0,0 0,0 0,0 0,1-1,0 1,0 0,0 0,0 0,1-1,0 1,0-1,0 1,0-1,1 0,0 0,3 4,4-2,0 0,0 0,1-1,0 0,0-1,0 0,0-1,1 0,-1-1,1-1,0 1,0-2,-1 1,1-2,0 0,0 0,-1-1,1 0,-1-1,8-3,-7 3,0 0,0-1,-1-1,1 0,-1-1,0 0,0 0,-1-1,0 0,0-1,-1 0,0-1,0 0,-1-1,0 1,-1-1,0-1,0 1,-1-1,-1-1,0 1,0-1,-1 0,-1 0,0 0,1-10,-3-10,-1 1,-2-1,-1 0,-1 0,-2 1,-1 0,-2 0,-1 1,-1 0,-8-13,-21-32,40 75,-1 0,1-1,-1 1,0 0,1 0,-1 0,0 0,1-1,-1 1,0 0,1 0,-1 0,0 0,1 1,-1-1,0 0,1 0,-1 0,0 0,1 1,-1-1,1 0,-1 1,1-1,-1 0,0 1,1-1,0 1,-1-1,1 1,-1-1,1 1,-1-1,1 1,0-1,-1 1,1 0,0-1,0 1,-1-1,1 1,0 0,0-1,0 1,0 0,0-1,0 1,0 0,0-1,0 1,0 0,0-1,1 1,-1 0,0-1,0 1,-4 44,2-1,1 1,3-1,6 35,-8-75,0-2,2 40,2 0,1 0,3-1,1 0,2 0,2-1,15 31,-25-64,0 0,1-1,0 0,0 0,1 0,0 0,0 0,0-1,1 0,-1 0,1-1,0 1,1-1,-1 0,1-1,0 0,0 0,0 0,0-1,0 0,0-1,1 1,-1-1,1-1,-1 1,1-1,-1-1,1 1,1-2,6-2,-1-1,0-1,1 0,-2-1,1 0,-1-1,-1-1,1 0,-1-1,-1 0,0-1,0 0,-1-1,-1 0,4-5,-13 16,1 0,0-1,0 1,0 0,0 0,0 0,0 0,0 0,0 0,0 0,0 0,0 1,1-1,-1 0,0 1,1-1,-1 1,0-1,1 1,-1 0,1 0,-1-1,1 1,-1 0,0 0,1 0,-1 1,1-1,-1 0,1 0,-1 1,0-1,1 1,-1-1,0 1,0 0,1 0,-1-1,0 1,0 0,0 0,1 1,10 5,1-1,-1 0,1-1,0 0,1-1,-1 0,1-1,0-1,0 0,0-1,0 0,12-2,-23 1,1 0,-1-1,0 0,0 1,0-1,0 0,0-1,0 1,0 0,-1-1,1 0,0 0,-1 0,1 0,-1 0,0 0,1 0,-1-1,0 1,-1-1,1 0,0 0,-1 1,0-1,1 0,-1 0,0 0,0 0,-1 0,1-1,-1 1,1-2,-1-4,0 0,0 1,0-1,-1 0,-1 1,1-1,-1 1,-1 0,1-1,-2 1,-2-5,1 5,1 1,-2 0,1 0,-1 0,0 1,-1 0,1 0,-1 1,0 0,-1 0,1 0,-1 1,0 0,0 1,0 0,0 0,-8-1,11 2,-1 1,1 0,-1 0,1 0,-1 1,1 0,-1 0,1 0,-1 1,0 0,1 0,0 0,-1 0,1 1,0 0,0 0,0 1,0 0,0-1,0 1,1 1,-1-1,1 1,0 0,0 0,0 0,1 0,-1 2,2-3,0 0,0 0,1 0,-1 1,1-1,0 0,0 1,0-1,1 1,-1-1,1 1,-1-1,1 1,1 0,-1-1,0 1,1-1,0 1,-1-1,1 1,1-1,-1 0,0 1,1-1,0 0,0 0,0 0,0 0,0 0,1-1,0 2,6 5,0-1,1 0,0 0,0-1,1 0,0-1,0-1,4 2,41 16</inkml:trace>
  <inkml:trace contextRef="#ctx0" brushRef="#br0" timeOffset="734.751">1524 534,'-2'-9,"0"0,0-1,-1 1,0 1,-1-1,0 0,0 1,-1 0,0 0,-1 0,1 0,-1 1,-1 0,0 0,0 1,0 0,0 0,-1 1,0 0,0 0,-1 1,1 0,-1 0,5 3,1 1,-1-1,0 1,1 0,-1 0,1 0,-1 1,0-1,1 1,-1 0,1 0,-1 0,1 0,-1 1,1-1,0 1,0 0,0 0,0 0,0 0,0 1,1-1,-1 1,1 0,-1 0,1 0,0 0,0 0,0 0,1 0,-1 1,1-1,-2 4,0 1,0 0,1 0,0 0,0 0,1 0,0 0,0 0,1 0,0 0,0 1,1-1,0 0,1 0,0-2,0 0,1 0,0 0,0 0,0-1,1 1,0-1,0 0,0 0,1 0,0-1,0 1,0-1,0-1,0 1,1-1,0 1,0-2,0 1,0-1,0 0,0 0,1 0,-1-1,0 0,1 0,-1-1,1 0,-1 0,1 0,-1-1,1 0,-1-1,1 1,-1-1,0 0,0-1,0 1,0-1,0 0,-1-1,1 1,-1-1,0 0,0-1,0 1,1-4,0 0,-1-1,-1 0,0 0,0 0,0-1,-2 0,1 1,-1-1,0 0,-1 0,0 0,-1 0,0-4,6 64,-3-39,1 0,0 0,0-1,1 1,1-1,-1 0,2 0,-1-1,1 0,1 0,0 0,0-1,0 0,1-1,1 0,-1 0,1-1,0 0,0-1,1 0,-1-1,11 3,-17-6,0 0,0-1,0 1,0-1,0 0,0 0,0-1,0 1,0-1,0 0,-1 0,1 0,0 0,0-1,-1 0,1 1,-1-2,1 1,-1 0,0 0,0-1,0 0,0 0,0 0,0 0,-1 0,0 0,0-1,1 1,-2-1,1 1,0-2,4-10,0 0,-1-1,-1 1,0-1,-1 0,-1 0,0-8,0 4,0 0,-1 1,-1-1,-1 0,-1 0,-1 1,0-1,-1 1,-2 0,0 0,-4-9,10 27,-1 1,1 0,0 0,-1-1,1 1,0 0,0-1,0 1,-1 0,1-1,0 1,0-1,0 1,0 0,0-1,-1 1,1-1,0 1,0 0,0-1,0 1,0-1,0 1,1-1,-1 1,0 0,0-1,0 1,0 0,0-1,0 1,1-1,-1 1,0 0,0-1,1 1,-1 0,0-1,1 1,-1 0,0 0,1-1,-1 1,0 0,1 0,-1 0,0-1,1 1,-1 0,1 0,-1 0,0 0,1 0,-1 0,1 0,-1 0,28 3,-22-2,22 5,1 0,-1 2,-1 1,0 2,0 0,-1 2,0 1,15 11,-37-23,0 0,0 1,0-1,-1 1,1 0,-1 0,0 1,1-1,-1 1,-1-1,1 1,0 0,-1 0,0 0,0 1,0-1,-1 0,1 1,-1-1,0 1,0-1,-1 1,0 0,1-1,-1 1,-1 0,1-1,-1 1,1-1,-2 1,0 3,-18 31,16-32,0 0,1-1,-1 1,1 0,1 1,-1-1,1 0,0 1,1 0,-1 5,4-8,-1-1,1 0,0 0,0 0,0 0,0 0,1 0,0-1,0 1,0-1,0 1,0-1,0 0,1-1,0 1,0-1,-1 1,1-1,1 0,-1-1,0 1,0-1,1 1,-1-1,0-1,1 1,-1 0,2-1,51 10,0-2,0-3,11-1,21-1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51.323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440 392,'-10'-8,"-1"1,1 0,-1 0,-1 1,1 1,-1 0,0 1,0 0,0 0,-1 2,1-1,-1 2,1 0,-1 0,0 1,0 0,1 1,-1 1,1 0,-1 1,1 0,0 1,0 0,0 1,0 1,1-1,0 2,0-1,-7 7,14-9,-1 0,1 0,0 1,0-1,1 1,-1 0,1 0,0 0,0 0,1 1,0-1,0 1,0-1,0 1,1 0,0 0,0 0,1 0,-1 0,1 0,1-1,-1 1,1 0,0 0,0 0,1 0,0-1,0 1,0-1,0 1,2 1,9 11,0-1,0-1,2 0,0-1,1 0,0-1,1-1,1-1,0 0,0-1,1-1,1-1,9 6,-2 2,0 0,-1 2,21 19,-44-36,-1 0,1 0,-1 0,1 1,-1-1,0 1,0-1,0 1,0 0,0 0,-1 0,1 0,-1 0,0 0,0 0,0 0,0 0,0 1,-1-1,0 0,1 1,-1-1,0 0,-1 1,1-1,-1 0,1 1,-1-1,0 0,0 0,0 0,-1 0,1 0,-1 0,0 0,0 0,0-1,0 2,-9 4,-1 0,1 0,-1-1,-1-1,1 0,-1-1,0 0,0-1,-1 0,1-1,-1 0,0-1,1-1,-1 0,-8-2,-44-14,64 14,1 1,-1-1,0 0,1 0,-1 0,0 0,1 0,-1 0,1 0,0 0,-1-1,1 1,0 0,0-1,0 1,0-1,0 0,0 1,0-1,0 0,1 1,-1-1,1 0,-1 0,1 0,0 0,-1 1,1-1,0 0,0 0,1 0,-1 0,0 1,1-3,2 0,1 0,0 0,0 0,0 1,0-1,1 1,-1 0,1 0,0 0,0 1,0 0,0 0,0 0,0 1,0-1,1 1,-1 0,1 1,-1-1,1 1,-1 0,1 1,-5-1,136-8,-98 8,0-2,0-1,0-2,-1-2,0-1,0-2,7-5,36-37,-79 50,1-1,-1 1,1-1,-1 0,0 0,0 0,0 0,0 0,-1 0,0-1,1 1,-1-1,0 1,0-1,-1 1,1-1,-1 1,0-1,0 1,0-1,0 0,-1 1,1-1,-1 1,0-1,-1 0,1 1,-1 0,0 0,0 1,-1-1,1 0,0 1,-1-1,0 1,1 0,-1 0,0 0,0 0,0 0,-1 1,1-1,0 1,-1 0,1 0,0 0,-1 1,1-1,-1 1,1-1,-1 1,1 0,-1 1,1-1,-1 1,1-1,-1 1,1 0,-1 0,1 1,0-1,0 1,0 0,0-1,0 1,0 0,0 1,1-1,-1 1,1-1,-1 1,0 1,1 0,0 0,0 0,0-1,1 1,-1 1,1-1,0 0,0 0,1 0,-1 1,1-1,0 0,0 0,0 1,1-1,-1 0,1 0,0 0,1 1,-1-1,1 0,-1-1,1 1,0 0,2 1,1 4,2 0,0 0,0-1,0 0,1 0,0-1,1 1,-1-2,7 4,17 7,0-2,1 0,1-3,0 0,1-2,0-2,0-2,29 3,21 0</inkml:trace>
  <inkml:trace contextRef="#ctx0" brushRef="#br0" timeOffset="336.117">1897 619,'0'16,"0"16,3 17,4 11,7 12,5 7,1 5,-2 3,-5-2,-4-4,-8-10,-9-9,-8-14,-8-14,-2-13,4-11</inkml:trace>
  <inkml:trace contextRef="#ctx0" brushRef="#br0" timeOffset="653.31">1845 993,'-3'-73,"-3"-1,-2 1,-13-41,20 113,0 0,1 0,-1 0,0-1,1 1,-1 0,1-1,-1 1,1 0,-1-1,1 1,0 0,0-1,0 1,0 0,0-1,0 1,0-1,0 1,0 0,1-1,-1 1,0 0,1-1,-1 1,1 0,0 0,-1-1,1 1,0 0,0 0,0 0,0 0,0 0,0 0,0 0,0 0,0 1,0-1,1 0,-1 1,0-1,0 0,1 1,-1 0,0-1,1 1,-1 0,1 0,-1 0,1 0,19 5,0 2,-1 0,0 2,0 0,-1 1,11 8,-2-2,87 57,-115-73,1 0,0 1,-1-1,1 0,0 1,-1-1,1 1,0-1,-1 1,1-1,-1 1,1 0,-1-1,0 1,1 0,-1-1,0 1,1 0,-1 0,0-1,0 1,1 0,-1 0,0-1,0 1,0 0,0 0,0-1,0 1,0 0,-1 0,1-1,0 1,0 0,0 0,-1-1,1 1,0 0,-1-1,1 1,-1 0,1-1,-1 1,1 0,-1-1,1 1,-1-1,0 1,1-1,-1 0,0 1,1-1,-1 0,0 1,1-1,-1 0,0 0,0 1,0-1,-49 10,-175-7,225-4,0 1,0 0,1 0,-1 0,0-1,0 1,0 0,0 0,0-1,0 1,1 0,-1 0,0-1,0 1,0 0,0 0,0-1,0 1,0 0,0 0,0-1,0 1,0 0,-1 0,1-1,0 1,0 0,0 0,0-1,0 1,0 0,0 0,-1 0,1-1,0 1,108-23,-67 14</inkml:trace>
  <inkml:trace contextRef="#ctx0" brushRef="#br0" timeOffset="989.126">2298 739,'4'7,"0"-1,1 0,-1-1,1 1,0-1,1 0,-1 0,1 0,0-1,0 0,0 0,1 0,-1-1,1 0,0-1,0 1,4 0,-1 2,1-1,-1-1,1 1,0-1,0-1,0 0,0-1,0 0,0-1,0 0,1 0,-1-1,0-1,5-1,-14 2,0 0,0 0,0 0,0 0,-1 0,1-1,0 1,0-1,-1 1,1-1,-1 0,0 0,1 1,-1-1,0 0,0 0,0 0,0 0,-1 0,1 0,0-1,-1 1,0 0,1 0,-1 0,0-1,0 1,0 0,0 0,-1-1,1 1,-1 0,-31-65,24 59,0-1,0 1,-1 0,0 1,0 0,-1 0,0 1,0 0,-1 1,1 1,-1-1,0 1,-1 1,1 0,0 1,-1 0,0 1,1 0,-2 1,10 0,-1 0,1 0,-1 0,1 1,0 0,-1 0,1 0,0 0,0 0,0 0,0 1,0 0,0-1,0 1,0 0,1 1,-1-1,1 0,0 1,-1-1,1 1,0 0,1 0,-1 0,0 0,1 0,-1 0,1 0,0 0,0 0,1 1,-1-1,0 0,1 1,0-1,0 1,0-1,0 0,1 1,-1-1,1 0,1 3,1 2,1 0,0 1,0-1,1-1,0 1,0-1,1 0,0 0,0 0,3 1,31 29</inkml:trace>
  <inkml:trace contextRef="#ctx0" brushRef="#br0" timeOffset="1359.285">2740 953,'2'-39,"2"1,2 0,2 1,11-37,7-29,-12 31,-2-1,-4 0,-2-1,-4 1,-4-1,-7-50,-6 63,9 61,-2 66,8 38,3 1,6-1,4-1,19 69,-29-148,2 0,0 0,2 0,1-1,1 0,0-1,2 0,1 0,0-1,2-1,0 0,1-1,12 11,-24-27,0 0,0 0,1 0,-1-1,1 1,-1-1,1 0,0 0,0 0,0-1,0 1,0-1,1 0,-1 0,0 0,1-1,-1 1,0-1,1 0,-1-1,0 1,1-1,-1 0,0 0,0 0,0 0,3-2,13-11</inkml:trace>
  <inkml:trace contextRef="#ctx0" brushRef="#br0" timeOffset="1710.472">2780 445,'-20'-14,"-14"-6,-3-3,11 3,19 5,27 5,33 4,29 6,27 2,15 3,4 4,-10 2,-25-1</inkml:trace>
  <inkml:trace contextRef="#ctx0" brushRef="#br0" timeOffset="3202.571">320 1942,'1'0,"0"0,1 0,-1 0,0-1,1 1,-1 0,0-1,1 1,-1-1,0 1,0-1,1 0,-1 1,0-1,0 0,0 0,0 0,0 0,0 0,0 0,0 0,-1 0,1 0,0 0,-1 0,1-1,-1 1,1 0,-1 0,1-1,-1 1,0 0,0-1,1 1,-1 0,0-1,0 1,-1-1,1 1,0 0,0-1,-1 1,1 0,0 0,-1-1,1 1,-1 0,0 0,0 0,1-1,-1 1,0 0,0 0,0 0,0 0,0 1,0-1,0 0,0 0,0 0,-1 1,1-1,0 1,0-1,-2 1,-6-4,0 0,-1 1,0 0,0 0,0 1,0 1,0 0,0 0,0 1,0 0,0 1,0 0,0 0,0 1,0 1,0-1,0 2,1-1,0 1,-1 1,2 0,-1 0,0 1,1 0,0 0,1 1,-1 0,1 0,1 1,-1 0,1 0,1 0,-1 1,1 0,1 0,0 0,0 1,1-1,-1 7,2-11,2 1,-1-1,1 1,0-1,0 1,0-1,1 1,0-1,0 0,0 1,1-1,-1 0,1 0,1 0,-1 0,1 0,0 0,0 0,0-1,1 0,-1 0,1 0,0 0,0 0,4 2,2 1,1-1,0 1,0-2,0 0,1 0,0-1,0 0,0-1,0-1,1 0,-1 0,12-1,0 0,0-2,-1 0,1-2,-1-1,1 0,-1-2,0-1,-1 0,0-2,0-1,-1 0,0-2,18-12,-34 20,1 1,0-1,-1 0,0-1,0 1,0-1,-1 0,1-1,-1 1,-1-1,1 1,2-6,-6 11,-1 0,1 1,0-1,0 0,0 0,-1 0,1 1,0-1,0 0,-1 0,1 0,0 0,0 0,-1 0,1 0,0 0,-1 0,1 0,0 0,0 0,-1 0,1 0,0 0,-1 0,1 0,0 0,0 0,-1 0,1 0,0 0,0 0,-1-1,1 1,0 0,0 0,0 0,-1 0,1-1,0 1,-2 3,1 0,0 1,0-1,0 0,0 1,0-1,1 1,-1-1,1 1,0-1,0 1,1-1,-1 1,1-1,0 1,-1-1,2 1,-1-1,0 0,1 0,-1 1,1-1,0 0,0 0,0-1,0 1,1 0,-1-1,1 1,-1-1,1 0,0 0,0 0,0 0,0-1,0 1,1-1,-1 0,0 0,1 0,6 4,0-1,1 0,-1-1,1 0,0-1,0 0,0-1,0 0,0-1,0 0,0-1,0 0,0 0,0-1,0-1,0 0,-1 0,9-5,-18 8,0-1,1 1,-1-1,0 0,0 0,0 0,0 1,0-1,0 0,0 0,0 0,0 0,0-1,-1 1,1 0,0 0,-1 0,1-1,-1 1,1 0,-1-1,0 1,0 0,1-1,-1 1,0 0,0-1,0 1,0 0,-1-1,1 1,0 0,-1-1,1 1,0 0,-1-1,0 1,1 0,-1 0,0 0,1-1,-2 1,-43-40,24 29,-1 1,0 1,-1 1,0 1,0 1,-1 1,0 1,0 1,-8 0,19 1,32-1,363-33,-369 36,-4 0,0 0,0 0,0 1,0 0,0 1,0 0,0 0,0 1,0 0,0 1,-1 0,1 0,1 1,-7 0,-1 0,1 0,-1 0,1 1,-1-1,-1 0,1 1,0-1,-1 1,0 0,0 0,-1-1,1 1,-1 0,0 0,0 0,-1-1,1 1,-1 0,0 0,0-1,-1 1,1-1,-1 1,0-1,-3 4,1 7,3-12,0-1,-1 1,1-1,0 0,0 1,0-1,1 1,-1-1,0 1,1 0,0-1,-1 1,1 0,0-1,1 1,-1-1,0 1,1 0,-1-1,1 1,0-1,0 1,0-1,0 1,0-1,1 0,-1 0,1 0,-1 1,1-1,0-1,0 1,0 0,0 0,6 0,1-1,-1 0,1 0,-1 0,1-1,-1-1,1 0,-1 0,1 0,-1-1,0 0,1-1,-1 0,-1 0,1-1,0 0,-1 0,0 0,0-1,0-1,0 1,-1-1,0 0,1-1,0 0,-1-1,0 1,0-1,0 0,-1 0,0-1,-1 1,0-1,0 0,-1 0,0-1,-1 1,0-1,0 1,-1-1,0-7,-5 10,-1 21,3-6,0 0,1 0,-1 1,2-1,-1 0,1 0,1 1,-1-1,1 0,1 1,-1-1,2 0,-1 0,1 0,0-1,1 1,-1-1,2 1,-1-1,1-1,0 1,0-1,1 1,0-1,1 0,-5-5,1 0,0 0,1 0,-1 0,0 0,0-1,0 0,0 1,0-1,1-1,-1 1,0 0,0-1,0 1,0-1,0 0,0 0,0 0,0 0,0-1,0 1,-1-1,1 0,0 0,1-1,56-59,-51 50,0-1,-1 1,-1-1,0-1,-1 1,0-1,-1 0,0-1,-1 1,1-12,-6 26,1 0,0 0,-1 1,1-1,0 0,-1 0,1 0,0 1,-1-1,1 0,-1 0,1 0,0 0,-1 0,1 0,-1 0,1 0,-1 0,1 0,0 0,-1 0,1 0,-1 0,1 0,-1 0,1-1,0 1,-1 0,1 0,0 0,-1-1,1 1,0 0,-1 0,1-1,0 1,-1 0,1-1,0 1,0 0,-1-1,1 1,0-1,0 1,0 0,0-1,-1 1,1-1,0 1,0 0,0-1,0 1,0-1,0 1,0-1,0 1,0 0,0-1,1 1,-1-1,0 1,0 0,0-1,0 1,1-1,-1 1,0-1,-23 27,20-22,1 1,-1-1,1 0,0 0,0 1,1-1,-1 1,1 0,0 0,0-1,1 1,-1 0,1 0,0 0,0-1,1 1,-1 0,1 0,0 0,1-1,-1 1,1-1,0 1,0-1,0 0,0 1,1-1,0 0,5 4,-1-2,1 1,1-1,-1 0,1-1,0 1,0-2,1 0,2 1,41 16</inkml:trace>
  <inkml:trace contextRef="#ctx0" brushRef="#br0" timeOffset="3950.794">2285 2103,'-11'-14,"-1"1,0 1,-1 0,0 0,-1 2,0 0,0 0,-1 1,-1 1,0 0,0 2,0-1,0 2,-14-3,27 8,-1-1,1 1,0 0,0 0,-1 0,1 1,0-1,0 1,0-1,0 1,0 0,-1 0,1 1,1-1,-1 1,0-1,0 1,1 0,-1 0,1 0,-1 0,1 0,0 1,0-1,0 1,0 0,0-1,1 1,-1 0,1 0,0 0,0 0,0 0,0 0,0 0,1 1,-1-1,1 0,0 0,0 1,0-1,0 0,1 0,-1 0,1 1,1 1,2 8,1 1,0-1,1-1,1 1,0-1,0 0,1-1,1 1,0-2,0 1,1-1,1-1,-1 0,1 0,1-1,0-1,0 0,9 4,-17-9,-1 0,1 0,0 0,-1-1,1 0,0 1,0-1,0-1,0 1,0 0,0-1,0 0,0 0,0 0,1-1,-1 1,0-1,0 0,-1 0,1 0,0-1,0 0,0 1,-1-1,1 0,-1-1,0 1,1-1,0-1,4-9,0-1,-2 1,0-2,0 1,-1-1,-1 0,-1 0,0 0,0 0,-2 0,0-1,-1 1,-1-15,1 29,0-23,-11 75,10-42,-1 0,2-1,-1 1,1 0,1 0,-1-1,1 1,1 0,0-1,0 0,1 1,0-1,0 0,1 0,0 0,0-1,1 1,0-1,0 0,1 0,0-1,0 0,0 0,1 0,0-1,0 0,0 0,1-1,0 0,-1 0,2-1,7 3,-10-5,1-1,-1 1,0-1,0 0,1-1,-1 0,0 0,0 0,0 0,0-1,0 0,0-1,0 1,-1-1,1 0,-1-1,0 1,0-1,0 0,0 0,-1-1,1 1,-1-1,0 0,2-3,0-2,0-1,0 1,-1-1,0 0,-1 0,0-1,0 1,-2-1,1 0,-2 1,1-1,-2 0,1-1,-7-16,6 28,0 1,0 0,0-1,0 1,0-1,0 1,-1-1,1 1,0 0,0-1,0 1,0-1,-1 1,1 0,0-1,0 1,-1 0,1-1,0 1,-1 0,1-1,0 1,-1 0,1 0,0-1,-1 1,1 0,-1 0,1 0,0 0,-1 0,1-1,-1 1,1 0,0 0,-1 0,1 0,-1 0,1 0,-1 0,1 0,-1 1,1-1,0 0,-1 0,1 0,-1 0,1 1,0-1,-1 0,1 0,0 1,-1-1,1 0,0 0,-1 1,1-1,0 0,-1 1,-2 5,1 0,-1 0,1 0,0 1,1-1,-1 1,1-1,0 1,1-1,0 1,0 0,0-1,1 1,0-1,1 6,-1-2,1-1,-1 0,2 0,-1 0,1 0,0 0,1 0,0-1,1 0,-1 1,2-2,-1 1,1-1,0 1,0-2,1 1,0-1,0 0,1 0,0-1,0 0,8 4,-12-8,-1 0,0-1,1 1,0-1,-1 0,1 0,-1 0,1 0,-1 0,1-1,-1 1,1-1,-1 0,0 0,1-1,-1 1,0-1,0 0,0 1,0-1,0 0,0-1,-1 1,1 0,-1-1,1 0,1-2,44-87,-39 66,-1 0,-1 0,-1 0,-1-1,0-27,-5 55,0-1,0 0,0 0,0 0,0 0,-1 0,1 0,0 0,0 0,0 0,0 0,-1 0,1 0,0 0,0 0,0 0,0 0,-1 0,1 0,0 0,0 0,0 0,0 0,0 0,-1 0,1 0,0 0,0 0,0 0,0 0,-1 0,1 0,0-1,0 1,0 0,0 0,0 0,0 0,-8 20,6-12,0 1,0-1,1 1,0 0,0 0,1-1,0 1,0 0,1 0,1-1,-1 1,1 0,1-1,0 0,0 1,0-1,1-1,0 1,1 0,0-1,0 0,0 0,1 0,0-1,1 0,-1 0,6 3,4 1,1-1,0-1,0-1,1 0,0-1,0-1,0 0,18 1,21 2</inkml:trace>
  <inkml:trace contextRef="#ctx0" brushRef="#br0" timeOffset="4753.214">3555 2156,'-1'-6,"-1"0,-1-1,1 1,-1 0,0 1,0-1,-1 1,0-1,0 1,0 0,-1 0,1 1,-1-1,0 1,0 0,-1 1,1-1,-1 1,0 0,0 0,0 1,0 0,0 0,-1 0,1 1,-1 0,-4-1,5 4,0-1,0 1,-1-1,1 2,0-1,1 1,-1 0,0 0,1 0,0 1,-1 0,1 0,1 0,-1 1,1-1,0 1,0 0,0 1,0-1,1 0,0 1,0 0,0 3,1-5,0 1,0 0,0 0,1 0,0 0,0 0,0 0,1 0,0 0,0 0,0 1,0-1,1 0,0 0,0 0,0 0,1 0,-1 0,1 0,1-1,-1 1,1-1,-1 1,1-1,0 0,1 0,-1 0,1-1,0 1,2 0,0 0,0 0,0-1,0 0,0 0,1-1,0 0,-1 0,1-1,0 1,0-1,0-1,0 1,-1-1,1-1,0 1,0-1,0 0,0-1,0 1,-1-2,1 1,-1 0,0-1,1-1,-1 1,-1-1,1 0,0 0,-1 0,0-1,0 0,0 0,-1 0,1-1,-1 1,2-6,7-15,-2-1,-1 0,-1-1,-1 0,-2-1,0 0,-2 0,-1 0,-2-9,-1 36,10-106,-6-1,-6-56,2 160,0-3,0 1,-1-1,1 1,-1-1,-1 1,0 0,0 0,0 0,-1 0,0 0,-3-5,5 11,0 1,0-1,0 0,0 0,-1 1,1-1,0 1,0-1,-1 1,1 0,-1-1,1 1,0 0,-1 0,1 0,0 0,-1 0,1 0,-1 0,1 0,0 1,-1-1,1 1,0-1,-1 1,1-1,0 1,0 0,0-1,0 1,-1 0,1 0,0 0,0 0,1 0,-1 0,0 0,0 0,0 0,0 2,-12 14,1 1,1 0,1 1,0 1,2-1,0 1,1 1,1-1,1 1,0 1,2-1,0 11,0-4,1 1,2-1,1 0,1 1,1-1,2 0,1 0,0-1,3 0,9 22,-11-31,1-1,1 0,0 0,1-1,1 0,1-1,0 0,1-1,0 0,1-2,1 1,0-1,1-1,0-1,0 0,10 3,-12-8,-1 0,1-1,0 0,0-1,1-1,-1 0,1-1,-1 0,0-2,1 1,-1-2,1 0,9-3,-16 3,0 0,1-1,-1 0,0 0,-1-1,1 0,-1 0,1-1,-1 0,0 0,-1-1,0 0,0 0,0 0,0-1,-1 0,0 0,-1 0,1-1,-1 0,-1 1,0-1,1-3,-3 8,1-1,-1 0,-1 0,1 0,0 0,-1-1,0 1,0 0,0 0,0 0,-1 0,0 0,1 0,-1 0,-1 0,1 0,-1 0,1 1,-1-1,0 0,-1 1,1 0,0-1,-1 1,0 0,0 0,0 0,0 1,0-1,-1 1,1 0,-1 0,1 0,-1 0,0 0,0 1,0 0,0 0,0 0,0 0,-3 0,4 1,-1-1,1 1,0-1,-1 1,1 0,0 1,-1-1,1 0,0 1,0 0,-1 0,1 0,0 0,0 0,0 1,0-1,0 1,1 0,-1 0,0 0,1 0,-1 0,1 1,0-1,0 1,0 0,0-1,0 1,1 0,-1 0,1 0,0 0,0 0,0 0,-1 3,0 3,1 0,-1 0,1 1,1-1,0 0,0 0,1 0,0 0,1 0,-1 0,2 0,1 6,40 50,-43-63,0 0,0-1,1 1,-1-1,1 0,-1 1,1-1,0 0,-1 0,1 0,0 0,0 0,0 0,0-1,-1 1,1-1,0 1,0-1,0 0,0 0,0 0,0 0,0 0,1 0,-1 0,-1-1,1 1,0-1,0 1,0-1,0 0,0 0,0 0,-1 0,1 0,1-1,3-5,-1-1,-1 1,1-1,-1 0,-1 0,0 0,0-1,0 1,-1-1,0 0,-1 1,0-1,0-8,2-3,-1 31,0 1,1-1,0 1,1-1,0 0,1-1,0 1,1-1,0 0,6 7,-2-5,0-1,2-1,-1 0,1 0,0-1,1-1,0 0,1-1,0 0,0-1,0-1,0 0,1-1,0-1,0 0,0-1,0 0,0-1,9-1,13-1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6:48.967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3102,'18'6,"1"0,-1-1,1-1,0-1,0-1,0 0,0-2,0 0,1-1,-1-1,0-1,-1 0,1-1,0-2,-1 0,0 0,-1-2,1 0,1-2,6-5,-1 0,0-1,-1-1,-1-1,-1-1,0-1,-1-1,-2-1,0 0,-1-2,-2 0,13-24,14-38,-5-2,-2-2,1-22,-8 27,20-45,5 3,6 1,5 4,5 2,6 4,44-50,-46 78,4 4,4 4,3 3,3 4,20-9,773-562,-876 642,-3 0,0 1,0 0,0 0,0 0,0 0,1 0,-1 0,0 0,0 0,1 0,-1 1,1-1,-1 1,1-1,-1 1,1-1,-1 1,1 0,-1-1,1 1,-1 0,1 0,-1 0,1 1,-1-1,1 0,-1 0,1 1,-1-1,2 1,-1 9</inkml:trace>
  <inkml:trace contextRef="#ctx0" brushRef="#br0" timeOffset="989.583">2554 1,'534'0,"-524"1,53 11,-63-10,0-1,1 0,-1 0,0 0,0 0,0 0,1 1,-1-1,0 0,-1 0,1 0,0 0,0 1,0-1,-1 0,1 0,0 0,-1 0,1 0,-1 0,0 0,1 0,-1 0,0 0,0 0,1 0,-1 0,0-1,0 1,0 0,0 0,0-1,0 1,0-1,-1 1,1 0,-27 25,5-8,2 1,1 1,0 1,2 1,0 1,1 0,2 1,-4 9,9-7,2 0,1 1,1 0,1 0,2 1,0-1,2 1,1 0,1-1,2 1,1-1,0 0,2 1,2-2,0 1,3 3,-8-22,0-1,-1 1,1-1,-1 0,-1 1,1-1,-1 1,-1-1,0 1,0 0,0-1,-1 1,0-1,0 1,-1 3,-12 14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7:42.06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2568 5828,'-107'-21,"-63"15,104 7,-140-1,186 3,1 1,0 1,1 1,-1 0,1 1,0 1,0 1,-2 2,-41 19,-169 68,48-4,62-1,47-46,40-28,1 2,1 1,1 1,-15 17,21-17,-1-1,-1-1,-1-2,-1 0,0-2,-26 11,19-8,0 2,2 2,0 1,-19 20,12-10,9-6,2 1,1 1,1 2,2 1,-74 84,93-112,-19 18,2 2,0 0,2 1,-14 24,-86 174,90-100,17-76,3 1,2 0,2 0,2 1,2 5,22 315,-8-262,6 0,8 17,51 157,10-7,-73-241,20 46,-4 3,-4 0,7 49,-24-88,0 8,2-1,3 0,4 6,111 374,-117-393,1-2,2 1,1-2,2 0,2 0,1-2,19 23,-1-2,-2 1,-3 2,22 53,-41-80,-7-13,0 1,2-1,0 0,1-1,1 0,0 0,2-2,-1 1,2-1,0-1,6 3,14 7,1-2,2-1,0-2,1-1,1-3,14 4,-34-14,0-1,0 0,1-2,-1 0,1-1,-1-1,1-1,-1-1,1 0,-1-2,0 0,0-1,0-1,-1-1,0 0,0-2,303-137,-253 106,-1-4,-3-2,33-31,53-40,-113 92,-2-2,0-2,-2-1,-2-1,0-2,-2-1,5-11,-1-7,-2-1,-3-2,-2 0,-2-2,-3-1,-3 0,-2-2,-3 0,-2 0,-3-1,0-54,-6-109,-1 65,11-69,-7 186,16-173,-8-45,12-244,-16 416,-4 0,-3-1,-5 1,-3 0,-15-72,-42-176,23 9,2-9,7 215,17-53,11 149,1 17</inkml:trace>
  <inkml:trace contextRef="#ctx0" brushRef="#br0" timeOffset="2526.999">2688 5856,'5'13,"8"17,11 13,6 12,0 8,-5-8</inkml:trace>
  <inkml:trace contextRef="#ctx0" brushRef="#br0" timeOffset="21624.399">3249 4893,'0'-3,"3"0,0 0</inkml:trace>
  <inkml:trace contextRef="#ctx0" brushRef="#br0" timeOffset="22541.189">3210 4800,'0'20,"0"19,0 18,0 13,0 10,0 6,-2-3,-4-9,-2-12,0-17</inkml:trace>
  <inkml:trace contextRef="#ctx0" brushRef="#br0" timeOffset="23373.296">3009 4813,'2'-6,"1"0,-1 0,1 1,1-1,-1 1,1 0,0 0,0 1,0-1,1 1,0-1,0 1,0 1,0-1,0 1,1 0,-1 0,1 1,0-1,0 1,4 0,20-10,1 2,0 1,1 2,0 1,0 1,0 2,1 1,2 1,55 15,-87-14,-1 1,1 0,-1 0,1 0,-1 0,0 0,1 1,-1-1,0 1,0-1,0 1,0 0,-1 0,1 0,0 0,-1 0,1 0,-1 1,0-1,0 0,0 1,0-1,0 1,0-1,-1 1,1-1,-1 1,0-1,1 1,-1 0,-1-1,1 2,-3 6,-1 1,0-1,0 0,-1 0,0-1,-1 1,0-1,-1 0,0-1,0 0,0 0,-1 0,-5 2,-23 23,-1-2,-1-1,-41 23,190-75,-88 18,1 2,-1 1,1 0,0 2,-1 1,22 4,-37-4,-1-1,1 1,-1 1,1-1,-1 1,0 1,0-1,0 1,0 0,-1 1,0 0,0 0,0 0,0 0,-1 1,0 0,0 0,-1 1,1-1,-2 1,1 0,1 5,-3-6,0 0,0 1,-1-1,0 1,0-1,-1 1,0 0,0-1,0 1,-1-1,0 1,0-1,-1 1,0-1,0 1,0-1,-1 0,0 0,0 0,-1-1,1 1,-1-1,-1 0,1 0,-1 0,1 0,-4 1,0 1,0 0,-1 0,0-1,-1-1,1 1,-1-1,0-1,0 0,-1 0,1-1,-1 0,1-1,-1 0,0-1,0 0,-5-1,13 0,0 0,1 0,-1-1,0 1,1-1,-1 1,0-1,1 0,-1 0,1 0,-1 0,1-1,0 1,-1-1,1 1,0-1,0 0,0 0,0 0,0 0,1 0,-1 0,1-1,-1 1,1 0,0-1,0 1,0-1,0 0,0 1,0-1,1 0,0 1,-1-1,1 0,0 1,0-1,0 0,1 0,-1 1,1-1,-1 0,1 1,0-1,1-2,7-15,1 1,1-1,0 2,1-1,1 2,1 0,1 0,0 1,1 1,1 1,0 0,1 1,0 1,1 1,1 0,3-3,0 1,1 2,0 0,1 1,0 2,1 0,0 2,23-3,-46 8,-1 1,1-1,0 1,0-1,0 1,0 0,0 0,0 1,0-1,0 0,0 1,0 0,-1 0,1 0,0 0,0 0,-1 0,1 1,-1-1,1 1,-1 0,0 0,1 0,-1 0,0 0,0 0,-1 0,1 1,0-1,-1 1,1-1,-1 1,0 0,0 0,0-1,0 1,0 3,-3 155,2-160,0 1,1 0,-1-1,0 1,0 0,1-1,-1 1,1-1,-1 1,1-1,0 1,0-1,0 1,0-1,0 1,0-1,0 0,0 0,0 0,0 1,1-1,-1 0,0 0,1-1,-1 1,1 0,-1 0,1-1,0 1,-1-1,1 1,-1-1,1 0,0 0,-1 0,1 0,0 0,-1 0,1 0,0 0,-1-1,1 1,0 0,-1-1,1 0,-1 1,1-1,0 0,11-8,-1 0,0 0,0-1,-1-1,0 0,-1 0,0-1,-1 0,0-1,-1 0,-1-1,0 1,1-4,48-149,-43 117,-8 37,-6 29,-1 5,0-8,0 0,0 0,2 0,0 0,0 0,2 0,-1 0,2 0,0-1,3 8,-5-17,1-1,0 0,0 1,1-1,-1 0,1 0,-1-1,1 1,0-1,0 1,0-1,0 0,0 0,1 0,-1 0,1-1,-1 1,1-1,0 0,-1 0,1 0,0-1,0 1,3-1,89-16,-54-1</inkml:trace>
  <inkml:trace contextRef="#ctx0" brushRef="#br0" timeOffset="46878.066">4827 4051,'-17'29,"2"1,1 1,1 1,2 0,1 0,1 1,2 0,2 0,0 1,2 12,1 61,5 0,11 65,42 312,28 29,-7-165,-68-311</inkml:trace>
  <inkml:trace contextRef="#ctx0" brushRef="#br0" timeOffset="47168.809">4506 5187,'0'-16,"3"-10,7-5,13-3,16-9,16-7,17-7,11-5,5-1,2-1,-3 3,-10 3,-11 5,-16 11</inkml:trace>
  <inkml:trace contextRef="#ctx0" brushRef="#br0" timeOffset="47433.098">5348 4171,'-3'-2,"0"0,0 1,-1-1,1 1,0 0,-1 0,1 0,-1 0,0 0,1 1,-1 0,1 0,-1 0,0 0,1 0,-1 1,1 0,-1-1,1 1,-1 1,1-1,-1 0,1 1,0 0,0-1,0 1,0 1,0-1,0 0,1 1,-1-1,1 1,-1 0,1 0,-1 1,-5 13,0-1,2 1,-1 1,2-1,1 1,0 0,1 0,0 1,2-1,0 11,1 66,3 0,4 0,5 0,3-1,5-1,5 5,126 382,-139-444,-1 1,-2 0,-2 1,-1 0,-1 6,-5 6</inkml:trace>
  <inkml:trace contextRef="#ctx0" brushRef="#br0" timeOffset="50330.235">5189 4733,'15'-14,"20"-13,17-12,16-8,7-2,3 4,-6 10,-14 11</inkml:trace>
  <inkml:trace contextRef="#ctx0" brushRef="#br0" timeOffset="51047.195">5576 4933,'6'-4,"62"-38,-1-3,-3-3,-2-3,-2-2,-2-2,30-41,-83 89,1 0,0 0,0-1,0 0,-1 0,-1 0,1 0,-1-1,-1 0,1 0,-2 0,1 0,-1-1,-2 9,0 1,0-1,0 1,0-1,0 0,0 1,0-1,0 1,0-1,0 1,0-1,0 1,0-1,-1 1,1-1,0 1,0-1,-1 1,1 0,0-1,-1 1,1-1,0 1,-1 0,1-1,-1 1,1 0,0-1,-1 1,1 0,-1 0,1 0,-1-1,1 1,-1 0,1 0,-1 0,1 0,-1 0,1 0,-1 0,0 0,1 0,-1 0,1 0,-1 0,1 0,-1 0,1 1,-1-1,1 0,-1 0,1 1,0-1,-1 0,1 0,-1 1,-27 17,19-10,1-1,0 1,0 0,0 0,2 1,-1 0,1 1,0-1,1 1,0 0,0 0,1 1,1-1,0 1,0 0,1 0,0 0,1 0,0 0,1 1,1-1,1 10,0-15,0-1,1 0,0 0,0 0,0 0,1-1,0 0,0 1,0-1,0 0,0-1,1 1,0-1,0 0,0 0,0 0,0-1,0 0,1 0,-1 0,4 0,8 2,0 0,1-1,0-1,-1-1,1 0,7-2,-16 1,0 0,0 0,0-1,0 0,0-1,0 0,0-1,-1 0,1 0,-1 0,0-1,0-1,0 1,-1-1,1 0,-1-1,0 0,-1 0,1-1,2-3,1-8,-2 0,1-1,-2 1,-1-2,0 1,-1-1,-1 0,-1 0,-1 0,-1 0,-1 0,0-1,-4-17,4 33,0-1,0 1,0 0,-1 0,0 0,0 0,0 0,-1 0,1 0,-1 1,-1-1,1 0,-1-1,3 6,0 1,0-1,0 1,0-1,0 0,0 1,0-1,0 1,0-1,0 0,0 1,0-1,0 1,0-1,0 0,0 1,0-1,0 0,-1 1,1-1,0 1,0-1,0 0,-1 0,1 1,0-1,0 0,-1 1,1-1,0 0,-1 0,1 1,0-1,-1 0,1 0,0 0,-1 0,1 1,-1-1,1 0,0 0,-1 0,1 0,-1 0,1 0,0 0,-1 0,1 0,-1 0,1 0,0 0,-1-1,7 6,1-1,-1-1,1 1,-1-1,1 0,0-1,1 0,-1 0,0 0,0-1,1 0,-1-1,4 1,-9-1,143 14,-140-11,-1 1,1-1,-1 1,0 0,0 0,-1 0,1 0,-1 1,0 0,0-1,0 1,-1 0,1 0,-1 1,-1-1,1 0,-1 1,0-1,0 1,0 0,-1-1,0 1,0-1,0 1,-1 0,0-1,0 1,-1 2,2 6,-2 80,3-92,1 0,-1 0,0 0,0 0,1 0,0 0,-1 0,1 0,0 0,0-1,0 1,0-1,0 0,0 1,0-1,0 0,1 0,-1 0,0 0,1-1,-1 1,0-1,1 1,-1-1,1 0,-1 0,1 0,-1 0,1-1,-1 1,0-1,1 1,-1-1,1 0,-1 0,0 0,0 0,0 0,2-1,46-17,-2-2,0-2,-1-2,16-13,-58 35,35-21</inkml:trace>
  <inkml:trace contextRef="#ctx0" brushRef="#br0" timeOffset="53924.486">8209 3836,'0'0,"12"-19,-11 18,-1 1,0 0,0 0,0-1,1 1,-1 0,0 0,0 0,1-1,-1 1,0 0,0 0,1 0,-1 0,0 0,1 0,-1 0,0-1,0 1,1 0,-1 0,0 0,1 0,-1 0,0 0,1 0,-1 0,0 1,1-1,-1 0,0 0,0 0,1 0,-1 0,0 0,0 1,1-1,-1 0,0 0,0 0,1 1,-1-1,0 0,0 0,0 1,1-1,-1 0,0 0,0 1,0-1,0 0,0 1,0-1,0 0,0 0,1 1,-1-1,0 0,0 1,0-1,-1 0,1 1,0-1,0 0,0 1,0-1,0 0,0 0,0 1,3 145,-1 231,16-284,-19-88,-2-7</inkml:trace>
  <inkml:trace contextRef="#ctx0" brushRef="#br0" timeOffset="56758.119">7902 3997,'18'-4,"15"-7,14-10,12-10,9-8,8-3,4 1,-1 4,-3 10,-7 9,-15 7</inkml:trace>
  <inkml:trace contextRef="#ctx0" brushRef="#br0" timeOffset="56981.601">9025 3609,'2'18,"3"18,4 16,-1 10,1 9,1 4,-1-3,-2-3,-2-8,-2-9,-2-13</inkml:trace>
  <inkml:trace contextRef="#ctx0" brushRef="#br0" timeOffset="57414.792">8691 3650,'441'-174,"-341"135,1 5,54-9,-146 41,55-6,-63 8,1 0,0 0,-1 1,1-1,0 0,-1 1,1-1,0 1,-1 0,1 0,-1-1,0 1,1 0,-1 0,1 0,-1 1,0-1,0 0,0 0,0 1,0-1,0 0,0 1,0-1,0 1,-1-1,1 1,-1 0,1-1,-1 1,0 0,1-1,-1 2,7 159,1 126,-9-283,1 1,0-1,0 1,1-1,0 1,0-1,0 0,0 1,1-1,0 0,0 0,0 0,1 0,0 0,0-1,0 1,0-1,1 1,-1-1,1-1,0 1,5 3,0-4,1 1,0-2,0 1,0-1,1-1,-1 0,0 0,1-1,-1-1,0 1,0-2,1 1,-1-2,0 1,9-4,56-17,-2-4,-1-2,-1-3,10-10,-37 19</inkml:trace>
  <inkml:trace contextRef="#ctx0" brushRef="#br0" timeOffset="60951.105">3584 6283,'29'0,"1"1,0 1,-1 2,0 1,18 5,-36-6,1 0,-1 0,0 1,0 1,0 0,-1 0,1 1,-2 0,1 1,-1 0,0 0,-1 1,0 0,6 9,-7-8,-1 1,0-1,-1 1,-1 0,1 0,-2 1,1-1,-2 1,1 0,-1 11,-3-40,-2-10,1 1,1-1,1 0,1 0,1 1,2-1,1 1,0 0,2 0,10-22,-16 45,-1 0,1 0,0 0,1 1,-1-1,0 0,1 1,0-1,-1 1,1-1,0 1,0 0,0 0,1 0,-1 0,0 0,1 1,0-1,-1 1,1-1,0 1,-1 0,1 0,0 0,0 0,0 1,0-1,0 1,0 0,0 0,0 0,0 0,0 0,0 1,0-1,0 1,0 0,0 0,0 0,4 7,0 0,-1 1,0-1,-1 1,1 1,-2-1,1 1,-1 0,-1 0,3 9,4 12,-1-6,-6-14,1-1,0 1,0-1,1 1,1-1,0-1,0 1,0-1,2 0,2 3,-6-10,0-1,0 1,0-1,0 0,1 0,-1 0,1 0,-1-1,0 0,1 0,-1 0,1 0,-1-1,0 0,1 0,-1 0,0 0,0-1,1 1,-1-1,-1 0,1 0,0-1,0 1,-1-1,1 0,-1 0,0 0,0 0,2-4,17-11,-2-1,0-1,-1-1,-2 0,0-2,-1 0,-1-1,-1 0,4-12,-16 33,0 0,0-1,0 1,-1 0,1-1,-1 1,0-1,0 0,0 1,-1-1,1 0,-1 1,0-1,0 0,0 0,0 1,-1-1,1 0,-1 1,0-1,0 0,-1 1,1-1,-1 1,1 0,-1-1,0 1,0 0,-1 0,1 0,-2 0,1 2,-1 1,1 0,-1 0,1 0,-1 0,0 1,1 0,-1-1,1 1,0 1,-1-1,1 0,0 1,0-1,-1 1,1 0,1 0,-1 1,0-1,0 0,1 1,0 0,-1-1,1 1,0 0,0 0,1 0,-1 1,0-1,1 0,0 1,-2 0,1 0,0 0,0 0,0 1,0-1,1 0,0 1,0-1,0 1,0 0,1-1,0 1,0 0,0-1,0 1,1 0,0-1,0 1,0 0,0-1,1 0,0 1,0-1,0 0,0 0,1 0,-1 0,1 0,0-1,0 1,1-1,0 1,11 4,0-1,0 0,1-1,0 0,0-2,0 0,1 0,-1-2,1 0,0-1,0-1,-1 0,1-1,0-1,3-1,62-10,-9-5</inkml:trace>
  <inkml:trace contextRef="#ctx0" brushRef="#br0" timeOffset="61392.627">5121 5963,'-11'0,"-1"2,1-1,0 1,0 1,0 0,1 1,-1 0,1 0,0 1,0 1,0-1,1 2,0-1,0 1,0 1,1-1,0 2,1-1,0 1,-1 1,0 0,0 0,0 1,1 0,1 0,0 0,0 1,-3 10,8-19,0 0,0 0,0 1,1-1,-1 0,1 0,0 1,-1-1,2 0,-1 1,0-1,1 0,-1 0,1 1,0-1,0 0,0 0,1 0,-1 0,1 0,-1 0,1-1,0 1,0 0,0-1,1 1,-1-1,1 0,-1 0,1 0,0 0,2 1,9 2,-1 0,1-1,0-1,1 0,-1-1,0 0,1-2,-1 1,1-2,-1 0,1 0,-1-2,0 0,0 0,0-1,0-1,8-4,3 0,-1 0,0-1,-1-2,0 0,0-2,-2 0,0-1,0-1,-2-2,0 1,-1-2,-1-1,0 0,-2-1,0 0,-2-2,0 1,-1-2,-2 1,0-2,-2 1,-1-1,0-1,-6 24,0 0,-1 1,1-1,-1 0,1 1,-1-1,0 0,1 1,-1-1,0 0,0 0,0 0,0 1,-1-1,1 0,0 0,-1 1,1-1,-1 0,0 1,1-1,-1 1,0-1,0 0,0 1,0 0,0-1,-1 1,1 0,0 0,0-1,-1 1,1 0,-1 0,1 0,-1 1,0-1,1 0,-2 0,-3 3,1-1,0 1,-1 1,1-1,0 1,0-1,1 1,-1 1,1-1,-1 1,1 0,0 0,0 0,1 0,-1 1,1-1,-3 5,0 1,0-1,0 1,1 0,0 1,0-1,1 1,1 0,0 0,-1 8,3-15,1-1,-1 0,1 1,0-1,0 1,0-1,1 0,-1 1,1-1,-1 0,1 1,0-1,1 0,-1 0,0 0,1 0,0 0,0 0,0 0,0-1,0 1,0-1,1 1,-1-1,1 0,0 0,-1 0,1 0,0 0,0-1,0 0,1 1,-1-1,1 0,16 2,1-1,-1 0,0-2,1 0,-1-2,0 0,0-1,0-1,0-1,0-1,-1 0,7-5,46-14</inkml:trace>
  <inkml:trace contextRef="#ctx0" brushRef="#br0" timeOffset="61872.577">6004 5521,'-12'2,"0"0,0 1,0 1,0 0,1 0,0 1,0 1,0 0,0 0,1 1,0 0,0 1,1 0,0 1,1 0,0 0,-6 9,12-15,1-1,-1 1,1 0,0 0,0 0,0-1,1 1,-1 0,1 0,-1 0,1 0,0 0,0 0,0 0,1 0,-1 0,1 0,-1 0,1 0,0 0,0 0,0-1,1 1,-1 0,1-1,-1 1,1-1,0 0,0 1,0-1,0 0,1 0,-1 0,0 0,3 0,99 53,-93-51,165 74,-174-77,0 0,0 0,0 0,0 0,0 0,-1 0,1 1,0-1,0 1,-1-1,1 1,-1 0,0-1,1 1,-1 0,0 0,0 0,0 0,0 0,0 0,-1 0,1 1,-1-1,1 0,-1 0,0 0,0 1,0-1,0 0,0 0,0 1,-1-1,1 0,-1 0,0 0,1 0,-1 0,-1 2,0-2,0 1,0-1,0 0,0 0,0 0,-1 0,1-1,0 1,-1-1,1 1,-1-1,0 0,0 0,1 0,-1 0,0-1,0 1,0-1,0 1,0-1,0 0,0 0,1-1,-1 1,0-1,0 1,0-1,0 0,1 0,-1 0,0 0,1 0,-1-1,1 1,-1-1,1 0,0 0,-1 0,1 0,0 0,0 0,1-1,-1 1,0 0,1-1,-1-1,2-6,-1 0,2 0,-1-1,2 1,-1 0,1 0,1 0,0 0,0 0,1 1,0-1,1 1,0 0,0 0,1 1,0-1,10-15,1 0,2 1,0 1,1 0,17-12,-36 33,-1-1,1 1,0 0,0 0,-1 0,1 0,0 0,0 0,0 1,0-1,0 0,0 0,0 1,1-1,-1 1,0-1,0 1,0-1,1 1,-1 0,0-1,1 1,-1 0,0 0,0 0,1 0,-1 0,0 0,1 1,-1-1,0 0,0 1,1-1,-1 0,0 1,0 0,0-1,0 1,1 0,-1-1,0 1,0 0,-1 0,1 0,40 124,-38-116,1 1,0-1,1 0,0 0,1-1,-1 1,2-1,-1 0,1-1,0 0,1 0,0 0,0-1,0 0,4 1,5 1</inkml:trace>
  <inkml:trace contextRef="#ctx0" brushRef="#br0" timeOffset="62085.021">6217 5294,'-13'0,"-5"2,0 3,9 4,12 1,6 0</inkml:trace>
  <inkml:trace contextRef="#ctx0" brushRef="#br0" timeOffset="62278.562">6592 4986,'0'12,"2"14,6 17,5 15,4 14,0 7,0 2,-1-1,0-5,1-7,0-9,2-14,2-11,2-12,-1-14,-3-8</inkml:trace>
  <inkml:trace contextRef="#ctx0" brushRef="#br0" timeOffset="62713.734">6472 5441,'42'-22,"1"2,0 2,2 2,0 2,0 2,9 0,-45 10,4-2,-1 1,1 0,1 1,-1 0,0 1,1 0,-1 1,0 1,1 0,-1 1,0 0,0 1,0 0,4 3,-11-1,-1 1,0 0,0 0,-1 0,0 1,0-1,0 1,-1 0,0 0,0 1,-1-1,0 0,0 1,-1-1,0 1,0 0,0-1,-1 1,-1 0,1 0,-1 0,1 7,-1-10,0-1,1 1,0-1,0 1,0-1,0 0,0 1,1-1,0 1,0-1,0 0,1 1,-1-1,1 0,0 0,0 0,1 0,-1-1,1 1,-1 0,1-1,1 0,-1 0,0 0,1 0,-1 0,1-1,0 1,0-1,0 0,0-1,1 1,5-2,0 0,0-1,0 0,-1 0,1-1,0-1,-1 0,1 0,-1-1,0 0,0 0,0-1,-1-1,1 1,-1-1,-1-1,1 1,-1-1,5-6,-5 5,0-1,0 0,-1 0,0 0,-1-1,0 0,0 0,-1 0,1-5,-4 13,0-1,0 0,0 0,0 0,-1 0,1 0,-1 0,0 0,0 0,0 0,0 1,-1-1,1 0,-1 0,0 0,1 0,-1 0,-1 0,1 1,0-1,-1 0,1 1,-1-1,0 1,0 0,0 0,0-1,0 1,0 0,-1 1,1-1,-1 0,1 1,-1-1,1 1,-2 0,-6-1,0 0,0 1,0 0,-1 1,1 0,0 0,0 1,0 1,0 0,0 0,0 1,0 0,0 1,1 0,0 0,0 1,0 0,0 1,1 0,0 0,0 1,1 0,0 0,-4 6,8-12,1 1,0 0,0-1,0 1,0 0,1 0,-1 0,1 1,-1-1,1 0,-1 0,1 1,0-1,0 1,0-1,1 1,-1 0,1-1,-1 1,1-1,0 1,0 0,0-1,0 1,0 0,1-1,-1 1,1 0,0-1,0 1,0-1,0 1,0-1,0 0,1 1,-1-1,1 0,0 0,-1 0,1 0,0 0,20 9</inkml:trace>
  <inkml:trace contextRef="#ctx0" brushRef="#br0" timeOffset="62988">7287 4973,'-20'-2,"-12"-1,-5 5,5 6,6 9,12 10,15 10,16 8,4-4</inkml:trace>
  <inkml:trace contextRef="#ctx0" brushRef="#br0" timeOffset="63403.55">7501 5495,'3'2,"1"-1,0 1,0-1,0 0,0 1,0-2,0 1,0 0,0-1,1 0,-1 0,0 0,0-1,0 1,0-1,0 0,0 0,0-1,0 1,0-1,0 1,-1-1,1-1,-1 1,1 0,-1-1,0 0,0 1,0-1,0 0,-1-1,3-2,5-11,-1-1,-1-1,-1 1,0-1,-2 0,0-1,-1 1,-1-1,0 0,-2 0,0 0,-2 0,2-22,-3 1,-1-1,-2 1,-1 0,-3 1,-1-1,-2 2,-7-15,-18-12,37 65,-1 1,1-1,-1 1,0-1,1 1,-1-1,1 1,-1 0,0-1,1 1,-1 0,0-1,1 1,-1 0,0 0,0 0,1-1,-1 1,0 0,0 0,1 0,-1 0,0 0,0 1,1-1,-1 0,0 0,0 0,1 1,-1-1,0 0,1 1,-1-1,0 0,1 1,-1-1,1 1,-1-1,0 1,1 0,0-1,-1 1,1-1,-1 1,1 0,0-1,-1 1,1 0,0 0,0-1,-1 1,1 0,0 0,0-1,0 1,0 0,0 0,0-1,0 1,0 0,0 0,1-1,-1 1,0 0,0-1,1 2,0 12,1 1,1-1,0 0,1 0,0 0,1-1,0 1,2-1,-1 0,2-1,3 6,33 58,-7-14,-2 3,-3 0,14 44,-46-108,32 67,-31-67,0 1,0 0,1-1,-1 0,1 1,-1-1,1 0,0 0,-1 0,1 0,0 0,0 0,0 0,0 0,0-1,0 1,0-1,0 0,0 1,0-1,0 0,0 0,0 0,0-1,0 1,0 0,0-1,0 1,-1-1,1 0,0 1,0-1,0 0,1-1,8-6,-1 0,0 0,0-1,-1 0,0-1,0 0,-1 0,5-8,1-1,52-79,-65 98,0 0,-1 1,1-1,-1 0,1 0,-1 1,1-1,0 0,-1 1,1-1,-1 0,0 1,1-1,-1 1,1-1,-1 1,0-1,1 1,-1-1,0 1,1 0,-1-1,0 1,0-1,0 1,1 0,-1-1,0 1,0-1,0 1,0 0,0-1,0 1,0 0,0-1,-1 1,1-1,0 1,0 0,0-1,-1 1,1-1,0 1,-1-1,1 1,0-1,-1 1,1 6,0-1,0 0,1 0,0 0,0 0,0-1,1 1,0 0,0-1,0 1,1-1,-1 0,1 1,1-1,-1-1,1 1,-1 0,2-1,-1 0,0 0,1 0,-1-1,1 1,0-1,1 0,-1 0,0-1,1 0,-1 0,1 0,0-1,-1 1,6-1,51-13,-38-2</inkml:trace>
  <inkml:trace contextRef="#ctx0" brushRef="#br0" timeOffset="63604.019">8155 4946,'-11'5,"-6"1,-1 0</inkml:trace>
  <inkml:trace contextRef="#ctx0" brushRef="#br0" timeOffset="63805.48">7474 5027,'16'-5,"19"-5,17-9,15-7,9-5,-1 2,-8 5,-15 7</inkml:trace>
  <inkml:trace contextRef="#ctx0" brushRef="#br0" timeOffset="63981.011">7861 5856,'3'18,"0"15,2 9,3 4,0-1,0-4,-1-7,-8-6,-4-9</inkml:trace>
  <inkml:trace contextRef="#ctx0" brushRef="#br0" timeOffset="64739.027">9666 4759,'-23'7,"0"0,1 1,0 2,1 0,0 1,0 2,1 0,1 1,0 0,1 2,0 0,1 1,-5 9,-12 28,33-53,0 1,1-1,-1 0,1 1,-1-1,1 1,-1-1,1 1,0-1,-1 1,1 0,0-1,0 1,0-1,1 1,-1-1,0 1,0-1,1 1,-1-1,1 1,0-1,-1 1,1-1,0 0,0 1,0-1,-1 0,2 0,-1 1,0-1,0 0,0 0,0 0,1 0,-1-1,1 1,5 0,0 0,0 0,0-1,0 0,0 0,1-1,-1 0,0-1,0 1,0-1,-1 0,1-1,0 0,-1 0,0 0,1-1,-1 0,-1 0,1-1,-1 1,4-5,6-4,-1-1,-1 0,0-1,-1 0,-1-1,0-1,-1 1,-1-2,0 1,-2-1,0-1,-1 1,-1-1,0 0,-1-1,-2 1,0-1,-1 1,-1-1,0 1,-2-1,0 1,-1-1,-1 1,-1 0,-1 0,-1 1,-8-17,13 28,-2 0,1 0,-1 0,0 0,0 1,0 0,-1 0,0 0,0 0,-3-1,6 6,0 1,0-1,1 0,-1 1,0 0,0-1,0 1,0 0,0 0,0 0,0 1,0-1,0 0,0 1,0-1,0 1,1-1,-1 1,0 0,0 0,0 0,1 0,-1 0,1 0,-1 1,1-1,-1 0,1 1,0-1,0 1,-1-1,1 1,0 0,0 0,1-1,-1 1,0 0,1 0,-1 0,1 0,-1 0,1 0,0 0,0 1,-7 19,2-1,0 1,1 0,1 0,2 1,0-1,1 1,1-1,1 0,1 1,1-1,1-1,1 1,1-1,1 0,0 0,2 0,-5-11,0 0,1 0,0-1,1 0,0 0,0 0,1-1,0 0,0 0,1-1,0 0,0-1,1 0,0 0,0-1,0-1,1 1,-1-2,1 1,0-2,0 1,0-1,1-1,-1 0,0-1,1 0,-1-1,0 0,0 0,0-1,0-1,0 0,0 0,0-1,1-2,0-1,0-1,-1 0,0-1,0-1,-1 1,0-2,-1 1,0-1,-1-1,0 0,-1 0,0 0,0-1,-2 0,0 0,0 0,-1-1,-1 0,0 0,-1 0,-1 0,1-7,-2 19,1-1,0 1,-1 0,1-1,-1 1,0 0,0-1,0 1,0-1,0 1,0 0,-1-1,1 1,-1 0,1-1,-1 1,0 0,0 0,0 0,0-1,-1 1,1 0,0 1,-1-1,0 0,1 0,-1 1,0-1,0 1,0-1,0 1,0 0,0 0,0-1,0 2,0-1,-1 0,1 0,0 1,-1-1,1 1,-1 0,1 0,0 0,-1 0,0 0,-4 5,0-1,0 2,0-1,1 1,-1 0,2 0,-1 1,1-1,0 1,0 0,1 1,0-1,0 1,1 0,0 0,0 0,1 0,0 1,0-1,1 1,0-1,0 1,2 6,-1-10,0 0,1 0,0 0,0 0,1-1,-1 1,1 0,0 0,0-1,1 1,-1-1,1 0,0 1,0-2,1 1,-1 0,1 0,0-1,-1 0,2 0,-1 0,0 0,1-1,-1 0,1 1,-1-2,2 1,9 3,-1-1,1 0,1-1,-1-1,0-1,1 0,-1-1,4-1,55-5</inkml:trace>
  <inkml:trace contextRef="#ctx0" brushRef="#br0" timeOffset="68309.254">4734 7152,'0'-11,"0"0,1 0,1 0,0 0,0 1,1-1,0 0,1 1,1 0,-1 0,1 0,1 1,0-1,0 1,1 1,0-1,1 1,-1 0,2 1,-1 0,1 0,0 1,0 0,1 0,0 1,0 1,-4 0,-1 1,1 0,0 1,0 0,0 0,0 0,0 1,1-1,-1 1,0 1,1-1,-1 1,1 1,-1-1,0 1,1 0,-1 0,0 1,0 0,0 0,0 0,0 1,0 0,-1 0,1 0,-1 1,0 0,0 0,0 0,1 2,5 9,-1 0,-1 1,0 0,-1 1,0 0,-2 0,0 1,-1 0,0 0,-2 0,0 4,27 90,-30-110,0 0,0-1,1 1,-1 0,1-1,-1 1,1 0,0-1,0 1,-1-1,1 1,0-1,0 1,0-1,1 0,-1 1,0-1,0 0,1 0,-1 0,1 0,-1 0,1 0,-1 0,1-1,0 1,-1 0,1-1,0 0,-1 1,1-1,0 0,0 0,-1 0,1 0,0 0,0 0,-1 0,1-1,1 0,7-6,-1 0,0-1,0-1,-1 1,0-1,-1-1,0 1,-1-1,1-1,-2 1,0-1,0 0,3-10,-3 10,-1 1,0 0,0-1,-1 0,0 0,-1 0,0 0,-1-1,0 1,-1 0,-1-1,1 1,-2 0,1-1,1 10,-1 1,1-1,0 1,0-1,-1 1,1-1,-1 1,1-1,-1 1,0-1,0 1,1 0,-1-1,0 1,0 0,0 0,-1 0,1 0,0 0,0 0,0 0,-1 0,1 0,0 0,-1 1,1-1,-1 0,1 1,-1 0,1-1,-1 1,0 0,1 0,-1 0,1 0,-1 0,1 0,-1 0,0 0,1 1,-1-1,1 0,-1 1,1 0,0-1,-1 1,1 0,-1 0,1-1,0 1,0 0,0 1,-1-1,1 0,0 0,0 0,0 1,0 0,0 1,-1 0,1-1,0 1,0 0,1 0,-1 0,1 0,-1 0,1 0,0 0,0 0,0 0,1 0,-1 0,1-1,-1 1,1 0,0 0,0 0,0 0,1-1,-1 1,1-1,-1 1,1-1,0 1,0-1,1 1,2 2,1 1,0-1,0 0,0-1,0 0,1 0,0 0,0-1,0 0,0 0,0 0,2-1,0 1,0-1,0 0,0-1,0 0,0-1,0 1,0-2,0 1,0-1,0-1,0 0,0 0,-1-1,1 0,-1 0,1-1,-1 0,0 0,0-1,-1 0,0-1,0 1,0-1,0-1,-1 1,0-1,0 0,-1-1,0 1,-1-1,1 0,-1 0,-1-1,1 1,-2-1,1 0,-1 1,1-7,-2 7,-1 0,0 1,0-1,0 0,-1 1,0-1,-1 1,1-1,-1 1,-1 0,0-1,0 1,-2-4,5 11,-1-1,1 1,0-1,-1 1,1-1,0 1,-1-1,1 1,0-1,-1 1,1 0,-1-1,1 1,-1 0,1-1,-1 1,1 0,-1 0,1-1,-1 1,1 0,-1 0,1 0,-1 0,0 0,1 0,-1 0,1 0,-1 0,1 0,-1 0,0 0,1 0,-1 1,1-1,-1 0,1 0,-1 1,1-1,-1 0,1 0,-1 1,1-1,-1 1,1-1,0 0,-1 1,1-1,0 1,-1-1,1 1,0-1,0 1,-1-1,1 1,0-1,0 1,0 0,0-1,0 1,0-1,-10 38,8-32,1 0,0 0,0-1,1 1,-1 0,1 0,1 0,-1 0,1 0,0 0,0 0,1-1,0 1,0 0,0-1,0 0,1 1,0-1,0 0,1 0,-1-1,1 1,0-1,0 1,1-1,-1-1,1 1,0-1,0 1,1-1,9 1,1-2,-1 1,0-2,1 0,0-1,-1-1,1 0,-1-1,0-1,0 0,0-1,0-1,0 0,-1-1,14-7,31-15,-1-1,-1-4,-2-2,4-6,-44 31,-7 5,1-1,-1 0,0 0,0-1,-1 0,0 0,0 0,0-1,-1 0,-1-1,1 0,-5 8,-1 0,0 0,1-1,-1 1,0 0,0 0,0 0,0-1,0 1,0 0,0 0,0 0,0-1,0 1,-1 0,1 0,0 0,-1 0,1-1,-1 1,0 0,1 0,-1 0,0 0,0 0,1 0,-1 1,0-1,0 0,0 0,0 1,0-1,0 0,0 1,0-1,0 1,-1-1,1 1,0 0,0-1,0 1,-53-9,43 7,1 2,-1-1,0 2,1-1,-1 2,0-1,1 1,0 1,-1 0,1 0,0 1,0 0,1 1,-1 0,1 1,0 0,1 0,-7 7,13-10,0-1,0 1,0 0,1 0,-1 0,1 0,0 1,0-1,0 0,1 0,-1 1,1-1,0 0,-1 1,2-1,-1 0,0 1,1-1,-1 0,1 1,0-1,0 0,0 0,1 0,-1 0,1 0,-1 0,1 0,0 0,0-1,1 1,-1-1,0 1,2 0,1 2,1 1,1-1,-1 0,1-1,0 0,0 0,0 0,0-1,1 0,0 0,-1-1,1 0,0 0,1-1,-3-1,0 0,0 0,0-1,0 1,0-1,0-1,-1 1,1-1,0 0,-1-1,1 1,-1-1,0 0,0 0,0-1,0 1,-1-1,1 0,-1-1,0 1,0-1,0 0,-1 1,2-6,6-7,-2-1,0 0,-1 0,-1-1,-1 0,3-16,19-108,-28 143,0 0,1 0,-1 0,0 0,0 0,1 0,-1 0,0 0,1 0,-1 0,0 0,0 0,1 0,-1 0,0 0,1 0,-1 0,0 0,0 0,1 0,-1 0,0 0,0 0,1-1,-1 1,0 0,0 0,0 0,1 0,-1-1,0 1,0 0,0 0,1 0,-1-1,0 1,0 0,0 0,0-1,0 1,0 0,0-1,0 1,1 0,-1 0,0-1,0 1,0 0,5 30,-4-24,33 117,-31-118,-1-1,1 1,-1-1,1 0,0 1,1-1,-1 0,1-1,0 1,0-1,0 1,0-1,0 0,1-1,-1 1,1-1,0 0,0 0,0-1,0 1,0-1,0 0,3 0,4-2,0-1,-1 0,1 0,-1-1,1-1,-1 0,0 0,-1-2,1 1,-1-1,0 0,0-1,-1 0,0-1,0 0,0-1,-1 1,-1-1,0-1,0 0,0 0,-1 0,1-5,1-1,-1-1,-1 1,-1-1,0 0,-2 0,0-1,0 1,-2-1,0 0,-1-12,-2 13,2 17,0 0,0 0,0 1,0-1,0 0,0 0,0 1,0-1,0 0,0 0,0 0,0 1,0-1,0 0,0 0,0 1,0-1,0 0,-1 0,1 0,0 1,0-1,0 0,0 0,0 0,-1 0,1 1,0-1,0 0,0 0,-1 0,1 0,0 0,0 0,0 1,-1-1,1 0,0 0,0 0,-1 0,1 0,0 0,0 0,-1 0,1 0,0 0,0 0,0 0,-1 0,1 0,0 0,0-1,-1 1,1 0,0 0,-2 10,0 0,1-1,1 1,-1 0,2 0,-1 0,1 0,1 0,0 0,0-1,1 1,0-1,1 0,0 0,0 0,1 0,0 0,0-1,1 0,0 0,1-1,0 0,0 0,0 0,1-1,0 0,0-1,1 1,-1-2,1 1,0-1,1-1,6 3,-12-6,0 0,0 0,0 0,-1 0,1 0,0-1,0 0,-1 0,1 0,0 0,-1 0,1-1,-1 0,3-1,14-12</inkml:trace>
  <inkml:trace contextRef="#ctx0" brushRef="#br0" timeOffset="68584.517">6792 6122,'0'-2,"9"1,15 2,2-1</inkml:trace>
  <inkml:trace contextRef="#ctx0" brushRef="#br0" timeOffset="59441.228">11364 3315,'-19'2,"12"-2,0-1,0 1,0 1,0-1,0 1,1 0,-1 1,0-1,0 1,1 1,-1-1,1 1,0 0,0 1,0 0,0-1,0 2,1-1,0 1,0 0,0 0,1 0,-1 1,1-1,0 1,1 0,0 0,0 1,0-1,0 1,1-1,0 1,1 0,0 0,0 0,0 1,1-5,0 0,0 1,1-1,-1 0,1 0,0 0,0 1,0-1,1 0,-1-1,1 1,-1 0,1 0,0-1,0 1,0-1,0 1,1-1,-1 0,1 0,-1 0,1 0,0 0,0-1,-1 1,1-1,0 0,1 1,6 1,0 0,-1-1,1 0,0 0,0-1,0-1,0 1,7-2,14-3,-1-2,0-1,-1-1,1-1,-2-2,1-1,-2-1,1-1,-2-2,25-18,-36 24,-1-1,1 0,-2-1,1-1,-2 0,0-1,0 0,-2-1,0 0,0-1,-1-22,-9 38,-1-1,1 1,-1 0,1 0,-1-1,1 1,-1 0,1 0,-1 0,0 0,1 0,-1 0,1 0,-1 0,0 0,1 0,-1 0,1 0,-1 0,1 1,-1-1,0 0,1 0,-1 1,1-1,-1 0,1 1,-1-1,1 0,0 1,-1-1,1 1,-1-1,1 1,0-1,-1 1,1-1,0 1,0-1,-1 1,1-1,0 1,0-1,0 1,0 0,0-1,0 1,0-1,0 1,0 0,0-1,0 1,-2 3,0 0,1 0,-1 0,1 0,0 1,0-1,1 0,-1 1,1-1,0 0,0 1,1-1,-1 0,1 1,0-1,0 0,0 0,1 1,0-1,-1 0,1 0,1-1,-1 1,0 0,1-1,0 0,0 1,0-1,0 0,1 0,-1-1,1 1,-1-1,1 0,0 1,5 1,0 0,0-1,1 0,-1 0,0-1,1 0,0-1,-1 0,1 0,0-1,0 0,-1-1,1 0,0-1,-1 0,1 0,-1-1,0 0,0-1,0 0,0 0,0-1,-1 0,0 0,0-1,-1 0,1-1,-1 0,-1 0,1 0,-1-1,0 0,-1 0,0 0,0-1,-1 0,3-9,0-78,-1 134,-2-31,-1 0,1-1,0 0,1 0,-1 0,1 0,1-1,-1 0,1 0,0 0,0-1,0 0,0 0,1 0,0-1,-1 0,1 0,1-1,-1 0,0 0,0-1,1 1,0-2,14 3,1-1,0-2,-1 0,1-2,-1 0,1-1,2-2,20-7,0-1,-1-2,0-2,4-4,3-4</inkml:trace>
  <inkml:trace contextRef="#ctx0" brushRef="#br0" timeOffset="65938.266">11338 4171,'-11'11,"1"1,0 0,1 0,0 1,1 0,0 1,1 0,1 0,1 0,-1 1,2 0,0 0,0 5,3-16,1-1,-1 0,0 0,1 1,0-1,0 0,0 1,0-1,0 0,1 1,0-1,-1 0,1 0,0 0,1 1,-1-1,0 0,1-1,0 1,0 0,0 0,0-1,0 1,0-1,1 1,-1-1,1 0,-1 0,1 0,0-1,0 1,0-1,0 1,0-1,0 0,0 0,3 0,10 0,0 0,0-1,0 0,-1-2,1 0,0-1,-1 0,1-1,-1-1,0 0,0-1,-1-1,0-1,0 1,11-10,-15 11,0-1,0 0,0-1,-1 0,0-1,0 1,-1-2,0 1,-1-1,0 0,-1-1,0 0,0 0,-1 0,-1-1,0 1,-1-1,0 0,0 0,-1 0,-1-1,0-4,-1 16,1 0,-1 0,0 0,1 0,-1-1,0 1,0 0,0 0,0 0,0 0,0-1,0 1,0 0,-1 0,1 0,0 0,-1-1,1 1,-1 0,1 0,-1 0,0 0,1 0,-1 0,0 0,0 1,0-1,1 0,-1 0,0 1,0-1,0 0,0 1,0-1,-1 1,1-1,0 1,0-1,0 1,0 0,0 0,-1 0,1 0,0 0,0 0,0 0,0 0,-1 0,1 0,0 0,0 1,0-1,0 1,0-1,-1 1,1-1,0 1,-3 4,1 0,0 0,0 1,0-1,1 1,-1 0,2 0,-1 0,0 0,1 0,0 0,1 0,-1 0,1 0,0 0,1 1,0-1,0 0,0 0,0 0,1 0,0 0,0-1,1 1,0-1,0 1,3 4,-2-5,0-1,0 1,0-1,1 0,0 0,0 0,0-1,0 1,0-1,1 0,-1-1,1 0,0 0,0 0,0 0,0-1,0 0,0 0,0-1,0 1,1-1,-1-1,1 1,4-2,1 1,-1-1,1-1,-1 0,0-1,0 0,0-1,0 0,-1 0,0-1,7-6,-8 6,-1-1,0-1,0 1,0-1,-1 0,-1-1,1 0,-1 0,-1-1,0 1,0-1,-1 0,0 0,-1-1,0 1,0-1,-1 1,-1-1,0-5,0 15,-1 0,0 0,1 0,-1 0,0 0,0 0,0 0,1 0,-1 0,0 0,-1-1,1 1,0 0,0 0,0 0,-1 0,1 0,0 0,-1 0,1 0,-1 0,0 0,1 0,-1 0,1 1,-1-1,0 0,0 0,0 1,1-1,-1 0,0 1,0-1,0 1,0-1,0 1,0-1,0 1,0 0,0-1,0 1,0 0,-1 0,1 0,0 0,0 0,0 0,0 0,0 0,0 1,0-1,0 0,0 0,0 1,0-1,-2 6,1-1,0 0,1 1,-1-1,1 1,0-1,0 1,1 0,0-1,0 1,0 0,1-1,-1 1,1 0,1-1,-1 1,1-1,0 1,0-1,1 0,-1 0,1 0,0 0,1-1,-1 1,1-1,0 0,0 0,1 1,2 2,0 0,1 0,0-1,0 0,0 0,1-1,0 0,0 0,1-1,-1 0,1-1,0 0,0-1,0 0,0 0,0-1,3 0,-9-1,0 0,0-1,0 1,0-1,-1 0,1 0,0 0,0 0,-1-1,1 0,-1 1,1-1,-1 0,0-1,0 1,0-1,0 1,0-1,0 0,-1 0,0 0,1 0,-1-1,0 1,-1-1,1 1,0-1,-1 1,1-5,1-2,-1 0,1 0,-2-1,0 1,0 0,-1-1,0 1,-1-1,0 1,-2-8,1 7,-1 0,0 1,-1-1,0 1,-1 0,0 1,0-1,-1 1,-1 0,1 0,-1 0,-1 1,1 1,-2-1,-7-5,3 4,28 1,217-32,-144 34,-85 7,0-1,0 1,0-1,0 1,0 0,0 0,0 1,0-1,-1 1,1-1,-1 1,1 0,-1 0,0 0,1 0,-1 0,0 1,0-1,-1 0,1 1,0 0,-1-1,0 1,1 0,-1 0,0 0,0 1,7 72,-9-68,1 0,0 0,1 1,0-1,0 0,0 0,1 0,1 0,-1 0,1 0,0-1,1 1,0-1,2 4,-3-9,0 1,0 0,0-1,0 1,1-1,-1 0,1 0,-1 0,1-1,0 1,0-1,0 0,-1 0,1 0,0-1,0 1,0-1,0 0,0 0,0-1,0 1,0-1,0 1,0-1,2-1,5-2,0 1,-1-2,1 1,-1-1,-1-1,1 0,-1 0,6-5,-5 3,-1 0,-1-1,1 0,-1 0,-1-1,1 0,-2 0,0 0,0-1,0 0,-2 0,1-1,-1 1,-1-1,0 0,-1 0,0 0,-1 0,0-1,-1 1,-1 0,1 0,-2 0,0 0,0 0,-2-2,3 11,1 1,-1-1,-1 0,1 1,0-1,0 1,-1 0,0-1,1 1,-1 0,0 0,0 0,0 0,0 0,-1 1,1-1,0 0,-1 1,1 0,-1 0,1 0,-1 0,0 0,1 0,-1 0,0 1,0 0,0-1,1 1,-1 0,0 0,0 1,0-1,1 1,-1-1,0 1,0 0,1 0,-1 0,1 0,-2 1,-2 2,1 0,0 1,0-1,0 1,1 0,-1 0,1 1,1-1,-1 1,1 0,0 0,0 0,0 0,1 0,0 1,1-1,-1 1,1-1,0 1,1 0,0-1,0 1,0 0,1 0,0-1,0 1,0-1,1 1,0-1,1 0,-1 1,1-1,0 0,1-1,-1 1,1-1,0 1,1-1,3 3,0-3,1 0,0 0,0-1,0-1,1 0,-1 0,1-1,0 0,0 0,0-1,0 0,0-1,-1 0,1-1,0 0,0-1,0 0,0 0,-1-1,1 0,-1-1,0 0,0 0,0-1,-1 0,0-1,7-5,18-16</inkml:trace>
  <inkml:trace contextRef="#ctx0" brushRef="#br0" timeOffset="66539.695">13142 3636,'-6'8,"1"0,-1 0,1 0,1 1,0-1,0 1,0 0,1 0,1 0,-1 1,2-1,-1 4,1-8,1-1,0 1,0-1,0 1,0-1,1 1,0-1,0 0,0 1,0-1,1 0,0 0,0 1,0-2,0 1,0 0,1 0,0-1,0 1,0-1,0 0,0 0,1 0,-1 0,1 0,0-1,0 1,3 0,0 0,-1-1,1 0,0 0,0 0,1 0,-1-1,0-1,0 1,1-1,-1 0,0-1,1 0,-1 0,0 0,0-1,0 0,0-1,0 1,-1-1,1-1,-1 1,0-1,0 0,0 0,0-1,1-1,4-3,-1-1,0-1,-1 1,1-1,-2-1,0 0,0 0,-1 0,-1-1,0 0,-1 0,0-1,2-8,-5-55,-8 70,2 20,5-3,0-1,1 1,0-1,0 0,1 0,0 0,1 0,0-1,0 1,1-1,0 0,1 0,-1-1,1 0,1 0,-1 0,1-1,1 1,-1-2,1 1,0-1,0 0,0-1,1 0,0 0,0-1,0 0,0-1,6 1,-9-2,0-1,1 0,-1 0,0-1,0 1,0-2,0 1,0 0,0-1,0 0,-1-1,1 1,-1-1,1 0,-1-1,0 1,0-1,0 0,-1 0,1-1,-1 1,0-1,-1 0,1 0,-1 0,0 0,0-1,7-12,-1-1,-2 1,0-1,0-1,-2 1,0-1,0-16,1-18,-3 0,-2-1,-3 1,-2 0,-2 0,-7-24,-15-9,28 87,0-1,-1 1,1-1,-1 1,1-1,-1 1,1-1,-1 1,1 0,-1-1,1 1,-1 0,1-1,-1 1,0 0,1 0,-1 0,1 0,-1-1,0 1,1 0,-1 0,0 0,1 0,-1 0,1 0,-1 1,0-1,1 0,-1 0,1 0,-1 1,0-1,1 0,-1 0,1 1,-1-1,1 1,-1-1,1 0,-1 1,1-1,0 1,-1-1,1 1,0-1,-1 1,1 0,0-1,-1 1,1-1,0 1,0-1,0 1,0 0,0-1,0 1,0 0,0-1,0 1,0-1,0 1,0 0,-6 22,2 0,1 0,0 0,2 0,0 1,2-1,1 0,0 0,5 15,-3-14,1 0,1-1,1 1,2-1,0-1,1 0,1 0,1-1,2 0,-1-1,2 0,1-2,0 1,2-2,-1 0,2-2,0 0,1-1,1 0,9 3,32 1,-61-18,1 1,-1-1,0 0,0 0,1-1,-1 1,0 0,1 0,-1-1,0 1,1 0,-1-1,0 1,0-1,0 0,0 1,1-1,-1 0,0 0,0 0,0 0,0 0,-1 0,1 0,0 0,0 0,-1 0,1 0,0 0,-1-1,1 1,-1 0,0 0,1-1,-1 1,0 0,0-1,0 1,0 0,0-1,0 1,0 0,0-1,-4-26</inkml:trace>
  <inkml:trace contextRef="#ctx0" brushRef="#br0" timeOffset="66826.091">13704 3342,'25'-13,"27"-10,24-7,25-6,15-3,6 0,-5 3,-20 4,-25 9</inkml:trace>
  <inkml:trace contextRef="#ctx0" brushRef="#br0" timeOffset="69228.864">8290 6323,'48'-164,"-14"-63,-34 225,1 0,-1-1,0 1,1 0,-1-1,1 1,0 0,0 0,0 0,0 0,0 0,0 0,1 0,-1 0,1 0,-1 0,1 1,0-1,-1 0,1 1,0 0,0-1,0 1,0 0,1 0,-1 0,0 0,0 1,0-1,1 1,-1-1,0 1,1 0,1-1,31-8,0 2,1 1,0 1,0 2,0 2,0 1,11 3,-42-2,1 0,0 1,-1 0,1-1,-1 2,0-1,1 1,-1 0,0 0,-1 0,1 1,0-1,-1 1,0 0,0 1,0-1,-1 1,1-1,-1 1,0 0,0 1,-1-1,0 0,0 1,0-1,0 1,0 2,10 72,-11-67,0 0,1 1,0-1,1 0,1 0,0 0,1-1,4 9,-8-18,1 0,0-1,-1 1,1-1,0 0,0 1,1-1,-1 0,0 0,1-1,-1 1,1 0,0-1,-1 1,1-1,0 0,0 0,0 0,0 0,0-1,0 1,0-1,0 0,0 0,0 0,0 0,0 0,0-1,0 1,0-1,0 0,2-1,3-1,1-1,-1 0,1 0,-1-1,-1 0,1 0,-1-1,0 0,0 0,2-3,-2 1,0 0,0 0,0-1,-1 0,0 0,-1-1,0 0,-1 0,0 0,0 0,-1 0,0-1,-1 1,0-1,-1 0,0 0,-1 0,0 0,-1 1,0-1,0 0,-1 0,-2-3,4 12,-1 0,0 0,0-1,0 1,0 0,0 0,-1 1,1-1,0 0,-1 0,0 1,1-1,-1 0,0 1,0 0,0-1,0 1,0 0,0 0,0 0,0 0,0 1,0-1,-1 1,1-1,0 1,-1 0,1 0,0 0,0 0,-1 0,1 0,0 0,-1 1,1 0,0-1,0 1,0 0,0 0,0 0,0 0,0 0,0 0,0 1,0-1,0 1,1-1,-1 1,1 0,-1 0,1 0,0 0,-1 0,1 0,-2 3,1 0,0 0,0-1,0 1,0 0,1 1,0-1,0 0,0 0,1 0,-1 1,1-1,1 0,-1 1,1-1,0 0,0 0,0 0,1 0,0 0,0 0,0 0,0 0,1-1,0 1,0-1,0 0,1 0,-1 0,1 0,0-1,0 1,0-1,1 1,8 1,0 1,1-2,-1 0,1 0,0-2,0 1,0-2,0 0,0 0,0-2,0 0,0 0,0-1,0-1,9-3,35-8</inkml:trace>
  <inkml:trace contextRef="#ctx0" brushRef="#br0" timeOffset="69935.779">9573 5735,'-17'4,"0"1,0 0,0 1,1 1,0 1,0 0,1 1,0 0,0 2,1-1,0 2,1 0,0 1,11-11,-1 0,1 0,0 0,0 0,0 0,0 1,0-1,0 1,1-1,-1 1,1 0,0-1,-1 1,1 0,1 0,-1 0,0 0,1 0,-1 0,1 0,0 0,0 0,0 0,1 0,-1 0,1 0,-1 0,1 0,0 0,0 0,1 0,-1-1,0 1,1 0,0-1,-1 1,1-1,0 0,0 0,1 1,0-1,6 2,0-1,1 0,-1-1,1 0,0 0,-1-1,1-1,0 1,0-2,0 1,0-1,-1-1,1 0,0 0,-1-1,1 0,-1-1,0 0,0 0,-1-1,1 0,3-3,-4 3,0-1,-1 0,0 0,0 0,0-1,-1 0,0 0,0-1,0 1,-1-2,-1 1,1 0,-1-1,-1 0,1 1,-2-2,1 1,-1 0,-1 0,1-1,-2 1,1-1,-1 1,-1-1,-1-8,-4-10,0 0,-3 1,0 0,-2 0,0 1,-2 0,-1 1,-1 1,-1 0,-8-8,-30-22,53 53,0 0,0 1,0-1,0 1,0 0,0-1,0 1,0 0,0 0,-1-1,1 1,0 0,0 0,0 0,0 0,0 1,0-1,-1 0,1 0,0 1,0-1,0 0,0 1,0-1,0 1,0 0,0-1,0 1,1 0,-1-1,0 1,0 0,0 0,1 0,-1 0,1 0,-1 0,0 0,1 0,0 0,-1 0,1 0,0 0,-1 0,1 0,0 0,0 1,-7 57,8-39,1 0,1 0,1 0,0 0,1-1,2 0,0 0,0 0,2-1,1 0,0-1,1 0,0 0,2-1,0-1,1 0,0-1,1 0,15 10,-19-18,1 1,-1-2,1 1,0-2,0 0,1 0,-1-1,1-1,0 0,0 0,9-1,-15-1,-1 0,1-1,0 0,0 0,0 0,0-1,-1 0,1 0,-1 0,1-1,-1 0,0-1,0 1,0-1,-1 0,1 0,-1-1,0 0,0 0,-1 0,1-1,1-2,0-4,0 0,-1 0,0-1,0 0,-2 0,0 0,0 0,-1 0,0-1,-2 1,1-1,-2 1,0-7,-4-3,5 24,0-1,0 0,0 0,-1 1,1-1,0 0,0 0,0 0,0 1,-1-1,1 0,0 0,0 0,0 0,-1 1,1-1,0 0,0 0,0 0,-1 0,1 0,0 0,0 0,-1 0,1 0,0 0,-1 0,1 0,0 0,0 0,-1 0,1 0,0 0,0 0,-1 0,1 0,0 0,0 0,0 0,-1-1,1 1,0 0,0 0,-1 0,1 0,0-1,0 1,0 0,0 0,-1 0,1-1,0 1,0 0,0 0,0-1,0 1,0 0,0 0,0-1,0 1,0 0,0 0,0-1,0 1,0 0,0 0,0-1,-3 7,1 0,0 0,1 1,0-1,0 0,0 1,0-1,1 0,0 1,1-1,-1 0,1 1,0-1,1 0,0 0,0 0,0 0,1 0,-1 0,1 0,1-1,-1 0,5 5,-4-6,1 0,0-1,0 0,0 0,0 0,0 0,1-1,-1 0,1 0,-1 0,1-1,0 0,0 0,0-1,0 1,0-1,0 0,-1-1,1 1,0-1,0-1,0 1,-1-1,1 0,-1 0,1 0,-1-1,0 0,0 0,0 0,0-1,-1 0,1 0,-1 0,0 0,0-1,0 1,-1-1,0 0,0 0,0 0,2-6,2-5,-1 0,-1-1,0 1,-1-1,-1 0,-1 0,0-1,-1 1,-1 0,-2-17,0 77,1-35,0-1,1 1,0-1,1 1,-1 0,2-1,-1 1,1-1,0 0,0 1,1-1,0 0,0-1,1 1,0 0,0-1,1 0,-1 0,1 0,1-1,-1 1,1-1,0-1,0 1,0-1,1 0,-1 0,1-1,0 0,0 0,0 0,6 0,18-1</inkml:trace>
  <inkml:trace contextRef="#ctx0" brushRef="#br0" timeOffset="70543.622">10563 5227,'-10'0,"1"0,-1 1,1 0,0 1,-1 0,1 0,0 1,0 0,1 1,-1-1,1 2,-1-1,1 1,1 1,-1-1,1 1,0 1,0-1,1 1,0 0,0 1,0 0,-1 4,6-10,0 1,0 0,0 0,0 0,1 1,-1-1,1 0,0 0,0 0,0 0,1 0,-1 0,1 0,0 0,-1 0,1 0,1 0,-1 0,0 0,1 0,-1-1,1 1,0-1,0 1,0-1,0 0,0 1,1-1,-1 0,1-1,0 2,90 40,132 0,-223-43,0 0,1 0,-1 1,0-1,0 0,0 1,0 0,0-1,0 1,0 0,0 0,-1 0,1 0,0 1,0-1,-1 0,1 1,-1-1,1 1,-1-1,0 1,0 0,1 0,-1-1,0 1,-1 0,1 0,0 0,0 0,-1 0,1 0,-1 0,0 0,0 1,0-1,0 0,0 0,0 2,-4 5,0-1,-1 0,0 0,0 0,-1 0,1-1,-2 0,1 0,-1-1,0 0,-1 0,1 0,-1-1,-8 4,-7-2,23-6,0-1,-1 0,1 0,0 0,-1 0,1 0,0 0,-1 0,1-1,0 1,-1 0,1 0,0 0,0 0,-1 0,1 0,0 0,-1-1,1 1,0 0,0 0,-1 0,1-1,0 1,0 0,0 0,-1-1,1 1,0 0,0-1,0 1,0 0,0 0,-1-1,1 1,0 0,0-1,0 1,0 0,0-1,0 1,0 0,0-1,0 1,0 0,0-1,1 1,-1 0,0 0,0-1,0 1,0 0,0-1,1 1,-1 0,0 0,0-1,0 1,1 0,-1 0,0-1,0 1,1 0,-1 0,0 0,0 0,1-1,109-108,-104 103,21-18,-1-1,-1-1,-1-2,-2 0,0-1,-3-2,10-17,-27 45,0 1,-1-1,1 1,-1-1,1 1,-1-1,0 0,0 0,0 1,0-1,-1 0,1 0,-1 0,0 0,1 0,-1 0,-1 0,1 0,0 0,-1 0,1 0,-1 0,0 1,0-1,0 0,-1 0,1 1,-1-1,1 1,-1-1,0 1,0 0,0-1,0 1,0 0,0 0,-1 1,1-1,-1 0,1 1,-1 0,0-1,1 1,-1 0,-3 0,1 1,0 0,0 0,0 1,0 0,0 0,0 0,0 1,0-1,0 1,0 1,1-1,-1 1,1-1,0 1,0 0,0 1,0-1,0 1,1 0,0 0,-1 0,1 0,1 0,-1 1,1-1,0 1,0 0,0-1,0 1,1 0,0 0,0 0,0 0,1 1,0-1,0 0,0 0,0 0,1 0,0 0,0 0,0 0,1 0,-1 0,1 0,1-1,-1 1,2 2,1 0,0 0,1 1,0-2,0 1,1-1,0 0,0 0,1-1,-1 0,1 0,0-1,0 0,1 0,-1-1,4 1,135 23,-125-25,0-1,-1-2,1 0,0-1,0-1,19-6,-10 0</inkml:trace>
  <inkml:trace contextRef="#ctx0" brushRef="#br0" timeOffset="75642.007">1846 9920,'87'52,"-8"13,-3 4,36 44,-57-58,66 68,5-6,80 53,-159-135,1-2,2-3,1-1,1-3,1-2,1-3,1-2,1-2,28 3,68 0,-151-20,0 1,0-1,0 1,0-1,0 0,0 1,0-1,0 0,0 0,0 1,0-1,0 0,0 0,0 0,0 0,0 0,1-1,-1 1,0 0,0 0,0-1,0 1,0-1,0 1,-1-1,1 1,0-1,0 1,0-1,0 0,-1 0,1 1,0-1,0 0,-1 0,1 0,-1 0,1 0,-1 0,1 0,-1 0,0 0,1 0,-1 0,0 0,0 0,0 0,0 0,0 0,0 0,0 0,0 0,0 0,0 0,-1 0,1 0,0 0,-1 0,1 0,-1-1,-5-9</inkml:trace>
  <inkml:trace contextRef="#ctx0" brushRef="#br0" timeOffset="76745.279">1806 9973,'14'37,"1"-1,1 0,2-1,2-1,1-1,8 8,24 27,-52-69,-1 1,1 0,-1 0,1 0,-1-1,1 1,-1 0,1 0,-1-1,1 1,-1-1,0 1,1 0,-1-1,1 1,-1-1,0 1,1-1,-1 1,0-1,0 1,0-1,1 1,-1-1,0 1,0-1,0 1,0-1,0 0,0 1,0-1,0 1,0-1,0 1,0-1,0 0,0 1,0-1,-1 1,1-1,0 1,0-1,-1 1,1-1,0 1,-1-1,1 1,0 0,-1-1,1 1,-1-1,1 1,-1 0,1-1,-15-49,-3 1,-1 0,-3 2,-2 0,-21-30,10 25,35 51,-1 0,1-1,0 1,-1 0,1 0,0 0,0 0,0 0,0 0,0-1,0 1,0 0,0 0,0 0,0 0,1 0,-1 0,0 0,1-1,-1 1,1 0,-1 0,1 0,0 1,-1-1,1 0,0 0,0 0,0 0,-1 1,1-1,0 0,0 1,0-1,0 1,0-1,0 1,0-1,0 1,1 0,-1-1,0 1,0 0,0 0,0 0,0 0,1 0,0 0,-2 0,84-26,1 3,70-8,-141 29,-1-1,0 0,0 1,0 0,0 1,0 1,0 0,0 1,0 0,0 1,0 0,0 1,1 1,-11-2,1-1,-1 1,0 0,0 0,-1 0,1 1,0-1,-1 0,1 1,-1 0,0-1,0 1,0 0,0 0,-1 1,1-1,-1 0,0 0,0 1,0-1,0 1,0-1,-1 1,1-1,-1 1,0-1,0 1,-1 2,-28 98,0-49,-1 0,-3-3,-23 27,28-40,-7 12</inkml:trace>
  <inkml:trace contextRef="#ctx0" brushRef="#br0" timeOffset="77434.418">3758 10067,'10'5,"1"1,0-1,0-1,0 0,1 0,0-1,-1-1,1 0,0-1,0 0,0 0,0-2,0 1,0-1,0-1,0 0,9-4,35-1,-55 6,0 1,1 0,-1-1,0 1,0 0,1 0,-1 0,0-1,1 1,-1 1,0-1,0 0,1 0,-1 0,0 1,0-1,1 1,-1-1,0 1,0-1,0 1,0 0,1-1,-1 1,0 0,0 0,-1 0,1 0,0 0,0 0,0 0,-1 0,1 0,0 0,-1 0,1 1,-1-1,1 0,-1 0,0 1,0-1,1 0,-1 0,0 1,0-1,0 0,-1 1,1-1,0 0,0 1,-1-1,1 0,0 0,-1 0,0 1,-15 130,1 98,14 131,-4-284,0-56</inkml:trace>
  <inkml:trace contextRef="#ctx0" brushRef="#br0" timeOffset="77714.728">3758 10534,'22'5,"20"-3,15-12,13-12,7-12,3-10,-4-3,-8 1,-11 7,-13 7,-13 9</inkml:trace>
  <inkml:trace contextRef="#ctx0" brushRef="#br0" timeOffset="78125.355">4440 10094,'-19'96,"0"12,4 1,5 0,5 94,13-155,-8-47,1 0,-1 0,1 0,0 0,-1 0,1 0,0 0,0 0,0 0,-1-1,1 1,0 0,0-1,0 1,0 0,1-1,-1 1,0-1,0 0,0 1,0-1,0 0,0 0,1 1,-1-1,0 0,0 0,0-1,1 1,-1 0,0 0,0 0,0-1,0 1,0-1,1 1,-1-1,0 0,22-10,0-2,-1 0,-1-2,0 0,16-17,-25 22,121-111,-96 83,-37 38,1 1,0-1,-1 0,1 0,0 0,-1 0,1 0,0 1,-1-1,1 0,-1 0,1 1,0-1,-1 1,1-1,-1 0,1 1,-1-1,1 1,-1-1,0 1,1 0,-1-1,1 1,-1-1,0 1,0 0,1-1,-1 1,0 0,0-1,0 1,0 0,0-1,0 1,0 0,0-1,0 1,0 0,0-1,0 1,0 0,-1 0,-4 148,-2-24,11 123,1-190</inkml:trace>
  <inkml:trace contextRef="#ctx0" brushRef="#br0" timeOffset="78598.15">5241 10040,'7'74,"-3"0,-3 1,-7 45,1-33,5-1,4 30,-2-100,0 0,1 0,0-1,1 1,1-1,0 0,2 1,-5-11,1 0,-1 0,1 0,1-1,-1 1,1-1,-1 0,1 0,0 0,1 0,-1-1,1 0,-1 0,1 0,0 0,0-1,0 0,0 0,1 0,-1-1,5 2,5-3,0-1,0 0,0-1,0 0,-1-1,1-1,-1 0,1-1,-2-1,1 0,0 0,-1-2,0 0,5-1,209-92,-179 82</inkml:trace>
  <inkml:trace contextRef="#ctx0" brushRef="#br0" timeOffset="79086.311">6245 9959,'-16'0,"0"1,1 0,0 0,-1 2,1 0,0 1,0 0,0 1,1 1,0 0,0 1,0 1,1 0,0 1,0 0,1 1,1 0,0 1,0 0,1 1,-3 4,8-11,1 0,0 1,0-1,0 1,1 0,0 0,0 0,0 0,1 0,-1 1,2 0,-1-1,1 1,0 0,0-1,1 1,0 0,0 0,1 0,-1-1,2 1,-1 0,1-1,0 1,0-1,1 1,-1-1,4 5,4-2,1 0,0 0,0-1,1-1,0 0,0 0,1-1,-1-1,1 0,1-1,-1 0,1-1,-1-1,1 0,0-1,0 0,0-1,30 6,-24-3,-1 0,1 2,-1 0,0 1,0 1,11 6,-24-10,0 0,-1 1,0-1,1 1,-1 0,-1 0,1 1,-1-1,0 1,0 0,0 1,0-1,-1 0,0 1,0 0,-1 0,1 0,-1 0,-1 0,1 0,-1 1,0 2,0-2,-1 1,-1-1,1 0,-1 1,-1-1,1 0,-1 0,0 0,-1 0,0 0,0 0,0-1,-1 1,0-1,0 0,0 0,-1-1,0 1,0-1,-1 0,0 0,-5 3,-4 3,1-2,-1 0,-1-1,0 0,0-1,0-1,-1 0,0-2,-2 1,-47 4,53-17,20 1</inkml:trace>
  <inkml:trace contextRef="#ctx0" brushRef="#br0" timeOffset="79409.549">6792 10013,'16'14,"15"11,12 6,12 4,9 4,5 1,2 1,-3-2,-8 0,-10-6,-13-5,-10-8,-9-7</inkml:trace>
  <inkml:trace contextRef="#ctx0" brushRef="#br0" timeOffset="79703.762">7287 9866,'-13'10,"-15"13,-8 17,-8 16,-2 13,-4 12,1 5,4 2,2-6,7-11,5-16,5-17,7-15</inkml:trace>
  <inkml:trace contextRef="#ctx0" brushRef="#br0" timeOffset="79924.256">6833 10320,'18'-2,"17"-8,19-11,16-11,13-7,4-3,0 2,-8 9,-18 9</inkml:trace>
  <inkml:trace contextRef="#ctx0" brushRef="#br0" timeOffset="80194.538">7608 9839,'7'18,"6"13,7 8,5 5,9 0,6 1,9-1,5-3,4-3,0-2,-4-3,-6-5,-9-5,-9-6,-9-8,-9-7</inkml:trace>
  <inkml:trace contextRef="#ctx0" brushRef="#br0" timeOffset="80442.875">7982 9786,'-16'25,"-14"24,-9 20,-7 16,-5 9,-3 4,4-8,5-13,11-20</inkml:trace>
  <inkml:trace contextRef="#ctx0" brushRef="#br0" timeOffset="80443.875">7595 10174,'22'2,"24"-1,25-8,20-10,13-6,7-3,-2 1,-14 7,-24 5</inkml:trace>
  <inkml:trace contextRef="#ctx0" brushRef="#br1" timeOffset="113758.935">15629 0,'-16'96,"4"0,4 0,5 0,4 12,7-33,3 0,4-1,3-1,8 14,2 17,166 563,-144-489,19 139,-61-267,15 78,-6 0,-4 35,-11-107,-2 1,-3-1,-2 0,-3 0,-10 37,-24 45,-6-3,-6-2,-9 5,43-96,-1-1,-2-2,-2 0,-1-1,-2-1,-2-2,-1-1,-1-2,-2-1,-11 6,-92 56,-5-7,-3-5,-3-8,-17 0,-116 59,-331 169,-285 113,167-88,503-228,-112 72,174-84,-110 39,102-53,3 7,-85 57,-251 179,366-227,4 6,4 6,-92 93,164-140,2 2,3 3,3 2,-18 29,6-1,4 3,4 2,-25 61,61-96,3 1,2 0,3 2,3-1,2 1,3 1,3 13,-4 3,-4 108,8-1,9 12,46 203,-38-305,53 355,-37-223,9-3,19 37,-40-188,-2 0,-5 1,-2 0,-1 48,-9-72,-2-6,3 0,1 0,2-1,9 33,-1-28,-1-6,-2 1,-2 0,-1 1,-2 5,-4 35,-17-53,2-22</inkml:trace>
  <inkml:trace contextRef="#ctx0" brushRef="#br1" timeOffset="122600.463">16778 4719,'-10'-17,"-2"0,0 1,-1 0,-1 1,0 1,-1 0,-1 1,0 1,0 0,-1 1,-1 1,-7-3,-15 1,-1 1,-1 2,1 2,-2 1,1 3,0 1,-23 3,-7-2,-1 3,1 3,1 3,0 3,0 3,1 4,1 2,1 4,-54 26,52-11,1 2,3 3,1 3,2 3,3 2,2 4,-8 13,18-20,2 3,2 1,3 3,2 1,3 1,2 2,3 2,3 1,2 1,-11 49,29-66,1-1,3 1,2 0,2 0,2 0,2 0,3 0,5 19,4 60,-5 0,-5 71,0-16,7-1,11 12,-11-68,-5 0,-8 81,1-2,25 194,-53 48,14-211,5-139,5 1,5 61,34 266,-34-318,-2-3,4-1,5 0,4-1,9 21,55 188,-54-179,-10-44,4-2,4 0,17 41,-26-97,1 0,2-1,1-1,1 0,1-1,1-1,1-1,1 0,2-2,0-1,1 0,0-2,2-1,0 0,1-2,1-2,0 0,0-2,5 0,19 7,1-3,1-2,0-3,0-1,1-4,0-1,0-3,0-3,0-2,0-2,0-2,43-14,-43 7,-1-2,-1-2,0-3,-1-2,-2-2,0-3,-2-1,-2-3,0-1,-3-3,37-38,-58 44,-1-1,-1 0,-2-2,-2 0,0-1,-3-1,-1 0,-1 0,-2-1,-2-1,-1 0,-2 1,-1-36,5-45,5 0,20-72,-9 93,-5-1,-3-1,1-77,-5-119,19 131,-19 112,-3 0,-1 0,-3-1,-2-10,-10-93,2 79,3 0,8-69,7 4,-5-88,5-230,0 253,16-39,-11 29,-9 0,-11-39,1 73,-38-291,35 419,-1 0,-3 1,-3 0,-12-37,5 7,-18-49,-47 10,59 80,3-1,1-1,-10-36,16 26,11 41,0 1,-1 0,0 0,-1 1,0-1,-1 1,-3-4,1 5,-1 0,0 0,-1 1,0 0,-1 1,0 0,0 1,-1 0,0 1,-4-2,10 5,-1 0,1-1,1 0,-1 0,1 0,0-1,0 0,0 0,1 0,0 0,0-1,1 0,-2-3,-4-6,0 2</inkml:trace>
  <inkml:trace contextRef="#ctx0" brushRef="#br1" timeOffset="123292.314">17340 3729,'0'19,"0"14,0 13,0 11,0 7,-2 1,-6-1,-3-7,-2-11,1-13</inkml:trace>
  <inkml:trace contextRef="#ctx0" brushRef="#br1" timeOffset="124107.485">17139 3650,'4'-6,"0"1,0 0,0 1,0-1,1 1,0 0,0 0,0 0,1 1,-1-1,1 1,-1 1,1-1,0 1,0 0,0 0,1 1,-1 0,0 0,1 0,-1 1,0 0,1 0,-1 1,3 0,6-2,-1 1,1 1,-1 0,1 1,-1 1,0 0,0 0,0 2,-1 0,1 0,-1 1,0 1,8 6,-18-10,0 0,0 0,0 0,0 1,-1-1,0 1,1-1,-1 1,-1 0,1 0,0 0,-1 0,0 0,0 0,0 0,-1 0,1 1,-1-1,0 0,0 0,-1 1,1-1,-1 0,0 0,0 0,0 1,0-1,-1-1,0 1,0 0,0 0,0-1,-1 1,1-1,-1 1,0-1,-12 14,0 0,-2-1,0 0,-1-1,0-2,-1 0,-1 0,0-2,-6 2,19-8,23-13,0 1,8-4,1 1,0 2,0 0,1 2,0 0,1 2,-1 1,1 1,-1 2,1 0,19 4,-42-4,0 0,-1 0,1 1,0-1,0 1,-1 0,1 0,-1 0,1 0,-1 1,1 0,-1-1,0 1,0 0,0 1,0-1,0 1,0-1,0 1,-1 0,0 0,1 0,-1 0,0 0,0 0,-1 1,1-1,-1 1,0-1,0 1,0 0,0-1,0 1,-1 0,0 0,0-1,0 1,0 3,-6 5,-1 0,1 0,-2-1,0 0,0 0,-1-1,0 0,-1 0,0-1,0-1,-1 0,0 0,-1-1,0 0,0-1,0 0,-7 1,-41 11,59-18,-1 0,1 0,0 1,-1-1,1 0,0-1,0 1,-1 0,1 0,0 0,-1-1,1 1,0-1,0 1,0-1,-1 1,1-1,0 0,0 1,0-1,0 0,0 0,0 0,1 0,-1 0,0 0,0 0,1 0,-1 0,0 0,1 0,-1-1,1 1,-1 0,1 0,0-1,0 1,0 0,-1-1,1 1,0 0,0 0,1-1,-1 0,2-9,1 0,1 0,-1 0,2 1,-1 0,2 0,-1 0,1 0,1 1,-1 0,2 0,3-3,-9 10,19-25,2 2,0 0,2 2,0 1,2 1,0 1,2 1,0 2,28-13,-56 29,1-1,-1 1,1 0,-1 0,1 0,0 0,-1 0,1 1,0-1,0 0,-1 1,1-1,0 1,0 0,0-1,0 1,0 0,0 0,0 0,-1 1,1-1,0 0,0 1,0-1,0 1,-1 0,1-1,0 1,0 0,-1 0,1 0,-1 0,1 0,-1 1,1-1,-1 0,0 1,0-1,0 1,0-1,0 1,0 0,0-1,0 1,0 1,26 174,-26-175,1 1,0 0,0 0,0-1,0 1,1-1,-1 0,1 0,-1 0,1 0,0 0,0 0,0-1,0 1,0-1,0 0,0 0,0 0,1-1,-1 1,0-1,0 1,1-1,-1 0,0 0,1-1,-1 1,0-1,1 1,-1-1,0 0,0 0,0-1,0 1,0-1,0 1,0-1,-1 0,1 0,0 0,-1 0,0-1,1 1,-1-1,0 1,0-1,9-10,0-1,0 1,-1-2,-1 1,-1-1,0-1,-1 0,0 0,-1 0,-1 0,-1-1,0 0,-2 0,1-6,-12 71,8-33,1-1,0 1,0-1,2 1,0-1,0 1,1-1,4 10,-5-18,0-1,0-1,0 1,0 0,1 0,0-1,0 1,0-1,0 0,1 0,-1 0,1-1,0 1,1-1,-1 0,0 0,1 0,0-1,-1 1,1-1,0 0,0-1,0 1,0-1,4 0,25-2,-4-8</inkml:trace>
  <inkml:trace contextRef="#ctx0" brushRef="#br1" timeOffset="124358.817">18610 3061,'-9'14,"-3"18,3 24,5 23,3 20,4 22,4 14,6 10,2 2,1-2,2-9,3-13,1-16,-5-15,-4-19,-5-17,-3-18</inkml:trace>
  <inkml:trace contextRef="#ctx0" brushRef="#br1" timeOffset="124679.998">18905 3008,'-9'-53,"9"53,-1-1,1 1,-1 0,1 0,-1 0,1-1,-1 1,1 0,-1 0,1 0,-1 0,1 0,-1 0,1 0,-1 0,1 0,-1 0,1 0,-1 0,1 0,-1 1,1-1,-1 0,1 0,-1 0,1 1,-1-1,1 0,-1 1,1-1,0 0,-1 1,1-1,0 1,-1-1,1 0,0 1,-1-1,1 1,0-1,0 1,0-1,-1 1,1-1,0 1,0-1,0 1,0-1,0 1,0 0,0-1,0 1,0-1,-10 32,0 0,2 0,2 0,1 1,1 0,2 0,1 11,1-36,-1 71,4-1,3 0,3 0,4-1,3-1,25 73,0-25,-20-67,-3 0,-2 2,-2 0,-3 1,0 29,-11-28</inkml:trace>
  <inkml:trace contextRef="#ctx0" brushRef="#br1" timeOffset="125363.767">18437 3851,'45'-4,"0"-1,0-2,0-2,-1-2,23-10,17-3,0-4,-2-4,50-28,-119 54,-1-1,0 1,0-2,-1 0,0 0,0-1,-1-1,0 1,-1-2,9-10,-17 20,0 0,0 0,0-1,0 1,-1-1,1 1,0 0,-1-1,1 0,0 1,-1-1,0 1,1-1,-1 1,0-1,0 0,0 1,0-1,0 0,0 1,-1-1,1 0,0 1,-1-1,1 1,-1-1,0 1,1-1,-1 1,0-1,0 1,0 0,0 0,0-1,0 1,-1 0,1 0,0 0,0 0,-1 0,1 0,-1 1,1-1,-2 0,-1-1,-1 0,0 1,1 0,-1 0,0 0,0 1,0 0,0-1,0 2,0-1,0 1,1-1,-1 1,-3 1,3 1,0-1,1 0,-1 1,1 0,-1 0,1 1,0-1,0 1,1 0,-1 0,1 0,-1 0,1 1,1-1,-1 1,1 0,0 0,0 0,0 0,0 0,1 0,0 0,0 0,1 1,-1-1,1 0,0 1,1-1,-1 0,1 1,0-1,0 0,1 0,-1 0,1 0,1 0,-1 0,0 0,1-1,0 1,2 1,5 9,2 0,0-1,0 0,2-1,0 0,0-1,1-1,0 0,1-1,0-1,1 0,0-1,0-1,1-1,4 1,-20-6,0 0,1 0,-1-1,1 1,-1-1,1 0,-1 1,1-1,-1 0,0 0,1-1,-1 1,1-1,-1 1,1-1,-1 0,0 0,1 0,-1 0,0 0,0 0,0 0,0-1,0 0,0 1,0-1,0 0,-1 0,1 1,-1-1,1-1,-1 1,0 0,0 0,0 0,0-1,0 1,0 0,0-2,25-153,-19 94,7-30,-12 91,0 0,-1 0,1 0,0 0,0 0,0 0,0 1,0-1,0 1,1-1,-1 1,0 0,1 0,-1 0,1 0,0 0,-1 1,1-1,-1 1,1-1,0 1,-1 0,1 0,0 1,0-1,-1 0,1 1,-1-1,1 1,0 0,10 0,31 0,82 13,-123-13,-1 0,0 0,1 0,-1 0,0 0,0 1,0-1,0 1,0 0,0-1,0 1,-1 0,1 0,0 0,-1 0,0 1,1-1,-1 0,0 0,0 1,0-1,-1 1,1-1,-1 1,1-1,-1 1,0-1,0 1,0-1,0 2,-17 77,15-74,-4 9,0 0,1 0,1 0,0 0,1 0,1 0,0 1,1 13,2-27,-1 0,1 0,-1-1,1 1,0 0,0-1,0 1,0-1,1 1,-1-1,1 1,-1-1,1 0,0 0,0 0,0 0,0 0,0 0,1-1,-1 1,0-1,1 1,-1-1,1 0,0 0,-1 0,1 0,0-1,0 1,86 1,-54-8,1-2,-1-1,0-2,-1-1,13-8,9-7</inkml:trace>
  <inkml:trace contextRef="#ctx0" brushRef="#br1" timeOffset="128725.604">17995 5000,'-4'-3,"0"0,0 0,0 1,0-1,-1 1,1 0,-1 1,1-1,-1 1,0 0,0 0,1 0,-1 1,0-1,0 1,0 1,0-1,0 1,1-1,-1 1,0 1,1-1,-1 1,0-1,1 1,0 1,-1-1,-1 3,0 0,1 0,0 0,0 1,0 0,1 0,0 1,0-1,1 1,0 0,0 0,0 0,1 0,0 0,1 0,-1 1,2-1,-1 1,1-1,0 1,0-1,1 0,0 1,0-1,1 1,0-1,0 0,0 0,1 0,1 0,-1-1,1 1,0-1,0 0,1 0,0 0,0-1,0 1,1-1,-1-1,1 1,0-1,1 0,-1 0,1-1,0 0,2 1,1-2,-1 0,0-1,1 0,-1-1,1 0,-1-1,0 0,1 0,-1-1,0 0,0-1,0 0,0 0,-1-1,1 0,-1 0,0-1,0 0,0-1,-1 0,7-6,0-2,0 0,-1 0,-1-1,0-1,-1 0,-1-1,0 0,-1 0,-1-1,0-4,20-78,-27 118,1 0,0 0,2 0,0 0,0 0,7 14,-9-29,-1 0,1 1,-1-1,1 0,0 0,0 1,1-2,-1 1,1 0,-1 0,1-1,0 1,0-1,0 0,0 0,0 0,1 0,-1-1,1 1,-1-1,1 0,-1 0,1 0,-1-1,1 1,0-1,0 0,-1 0,1 0,0 0,-1-1,1 1,3-2,3-4,-1 0,1-1,-1 0,0-1,-1 0,0 0,0-1,-1 0,0 0,0-1,-1 0,-1 0,1 0,-2-1,1 0,-2 0,1 0,-1 0,-1 0,0-6,-5-16,2 33,1 0,-1-1,1 1,-1 0,0-1,1 1,-1 0,1 0,-1-1,0 1,1 0,-1 0,0 0,1 0,-1 0,0 0,1 0,-1 0,1 0,-1 0,0 1,1-1,-1 0,0 0,1 0,-1 1,1-1,-1 0,1 1,-1-1,1 1,-1-1,1 0,-1 1,1-1,-1 1,1-1,0 1,-1 0,1-1,0 1,-1-1,1 1,0 0,0-1,0 1,-5 5,0 1,1-1,0 1,0 0,1 0,0 0,0 0,1 1,0-1,0 1,1 0,-1 5,2-10,-1 1,1 0,0 0,1-1,-1 1,1 0,-1-1,1 1,0 0,1-1,-1 1,0-1,1 0,0 1,0-1,0 0,0 0,1 0,-1 0,1-1,-1 1,1-1,0 1,0-1,0 0,0 0,3 1,8 1,0 0,0 0,0-1,0-1,1 0,0-1,-1-1,1 0,-1-1,1-1,-1 0,1-1,3-1,161-43,-102 22</inkml:trace>
  <inkml:trace contextRef="#ctx0" brushRef="#br1" timeOffset="126965.508">21498 3155,'-325'20,"316"-20,0 1,1 0,-1 1,0 0,0 0,1 1,-1 0,1 1,0 0,0 0,0 0,1 1,-1 0,1 1,1 0,-1 0,1 0,0 1,0 0,1 0,0 1,0-1,0 1,1 0,1 0,-1 1,1-1,1 1,-1-1,1 1,1 0,0 0,0 3,2-5,0 1,0 0,1-1,0 1,0-1,1 1,0-1,0 0,1 0,0 0,0-1,0 1,1-1,0 0,1-1,-1 1,1-1,0 0,0 0,0-1,1 1,0-1,0-1,0 0,0 0,2 1,13 4,1-1,0-1,1-1,-1 0,1-2,0-1,0-1,2-1,6-1,0-1,0-2,0-1,-1-1,0-2,0-1,0-1,-2-2,1-1,-2-2,0 0,0-2,-2-1,0-1,-1-1,-1-1,-1-2,-1 0,13-18,-28 32,0-2,0 1,-1-1,0 0,0 0,-2-1,1 1,-1-1,-1 0,0-1,-1 1,0 0,-1-1,0-5,-1 17,0 1,0-1,0 0,0 1,0-1,1 0,-1 1,0-1,-1 0,1 1,0-1,0 0,0 1,0-1,0 0,-1 1,1-1,0 0,-1 1,1-1,0 1,-1-1,1 0,-1 1,1-1,0 1,-1-1,0 1,1 0,-1-1,1 1,-1 0,1-1,-1 1,0 0,1-1,-1 1,0 0,1 0,-1 0,0 0,1 0,-1 0,0 0,0 0,1 0,-1 0,0 0,1 0,-1 0,0 1,0-1,-24 29,19-11,2-1,0 1,1 0,1 0,1 0,0 0,2 0,0 0,0 0,2-1,0 1,2 0,-1-1,2 0,1 1,14 65,-20-71,-3-27,-3-37,3 0,1 0,3 0,3 1,1-1,3 1,2 0,16-42,-3 49,-13 73,-10 19,-2-39,1 0,0 0,0 0,1 0,1 0,-1 0,1 0,1-1,-1 1,1-1,3 4,-5-10,1 1,0-1,0 0,0 0,0 0,0 0,1-1,-1 1,0 0,1-1,0 0,-1 1,1-1,0 0,-1-1,1 1,0 0,0-1,0 1,0-1,-1 0,1 0,0 0,0-1,0 1,0-1,0 1,-1-1,1 0,0 0,-1 0,2-1,79-50,-62 29,-1-1,-2-1,0-1,-2-1,0 0,8-22,10-17,-34 66,0 0,0 0,0 1,1-1,-1 0,0 0,0 0,0 0,0 0,1 0,-1 0,0 0,0 0,0 0,1 0,-1 0,0 0,0 0,0 0,1 0,-1 0,0 0,0 0,0 0,0 0,1 0,-1 0,0-1,0 1,0 0,0 0,0 0,1 0,-1 0,0 0,0-1,-4 25,4-22,-14 78,3 0,4 1,3 58,19-14,-13-120,0 1,0-1,0 0,1 0,0 0,0 0,0 0,0 0,1-1,0 0,0 0,0 0,0 0,1 0,0-1,-1 0,1 0,0 0,1 0,1 0,27 7</inkml:trace>
  <inkml:trace contextRef="#ctx0" brushRef="#br1" timeOffset="127282.661">22727 3035,'-5'5,"0"-1,1 1,-1 0,1 1,0-1,0 1,1-1,-1 1,1 0,1 1,-1-1,1 0,0 1,0-1,1 1,0 0,0 0,1-1,0 1,0 0,0 0,1-1,0 1,0 0,1-1,0 1,0-1,0 1,1-1,0 0,0 0,1 0,0-1,0 1,1 0,3 2,1-1,-1 0,1 0,1-1,-1 0,1 0,0-1,1-1,-1 1,1-2,0 0,0 0,0-1,0 0,0-1,0 0,0-1,1 0,-1 0,0-2,0 1,5-3,-10 2,0-1,0 0,0 0,-1 0,1-1,-1 0,0 0,0-1,0 1,-1-1,0 0,0 0,0 0,0-1,-1 0,0 1,0-1,-1 0,1 0,-1-1,-1 1,1 0,-1-1,0 1,0-1,-1 1,1-7,-1 0,0 1,0-1,-1 1,-1-1,0 1,-1-1,0 1,-1 0,-1 0,1 1,-2-1,-1-1,3 6,-1 0,0 0,0 1,-1 0,0-1,0 2,-1-1,0 1,1 0,-2 0,1 1,0 0,-1 0,0 1,0 0,0 1,0-1,-1 1,1 1,0 0,-1 0,1 0,-1 1,1 1,-1-1,1 1,-1 1,1 0,0 0,0 0,0 1,0 0,0 1,0 0,1 0,0 0,0 1,0 0,0 0,1 0,0 0,-1 1,2-1,-1 1,1 0,0 1,0-1,1 1,0 0,0 0,0 1,1-1,0 1,1-1,0 1,0 0,0 0,1 0,0 0,1 0,0 0,0 1,1-1,0 0,0 0,2 6,29 30,9-9</inkml:trace>
  <inkml:trace contextRef="#ctx0" brushRef="#br1" timeOffset="127655.645">23530 2714,'-14'-6,"1"2,-1-1,0 2,0 0,0 0,-1 2,1 0,0 0,-1 1,1 1,0 0,-1 1,1 1,0 0,0 1,0 1,1 0,-3 2,12-5,1 0,-1 0,0 0,1 1,0 0,0-1,0 1,0 1,0-1,0 0,1 1,0-1,-1 1,1 0,1 0,-1-1,0 1,1 1,0-1,0 0,0 0,1 0,-1 0,1 1,0-1,0 0,1 0,-1 1,1-1,0 0,0 0,0 0,0 0,1 0,0 0,0 0,0 0,0-1,1 1,1 1,9 7,1-1,0-1,1 0,0-1,1 0,0-1,0-1,0-1,3 0,38 18,-47-20,0-1,-1 1,1 1,-1 0,0 0,-1 1,1 0,-1 0,0 1,-1 0,1 1,-1-1,-1 1,0 1,0-1,0 1,-1 0,-1 1,1-1,-2 1,4 9,-6-14,0 0,0 0,0 0,-1 0,0 0,1-1,-2 1,1 0,-1 0,0 0,0 0,0 0,0-1,-1 1,0 0,0-1,0 1,-1-1,1 0,-1 0,0 0,0 0,0 0,-1-1,0 0,1 1,-1-1,0-1,-3 2,-10 3,-1-1,0-1,-1-1,1 0,-1-2,1 0,-1-1,0-1,-17-2,-23 0</inkml:trace>
  <inkml:trace contextRef="#ctx0" brushRef="#br1" timeOffset="129764.178">19693 4626,'2'22,"3"22,1 19,0 17,-2 11,-1 7,-2 5,-2-4,-5-8,0-20</inkml:trace>
  <inkml:trace contextRef="#ctx0" brushRef="#br1" timeOffset="130402.282">19613 4960,'-48'-147,"47"145,0 0,0 0,0 0,1 0,-1 0,0 0,1 0,0-1,-1 1,1 0,0 0,0 0,0-1,0 1,1 0,-1 0,1 0,-1 0,1-1,0 1,-1 0,1 0,0 0,0 0,1 1,-1-1,0 0,1 0,-1 1,1-1,-1 1,1-1,0 1,0 0,0-1,-1 1,1 0,0 0,2 0,12-4,-1 1,1 0,0 1,0 1,0 0,0 1,1 1,-1 1,0 0,0 1,0 1,0 0,0 1,4 3,-18-7,0 0,1 1,-1-1,0 1,0 0,0-1,0 1,0 0,0 0,0 1,0-1,0 0,0 1,0-1,-1 1,1-1,-1 1,1 0,-1 0,0-1,1 1,-1 0,0 0,0 0,0 1,-1-1,1 0,0 0,-1 0,0 1,1-1,-1 0,0 0,0 1,0-1,-1 0,1 1,0-1,-1 0,1 0,-1 0,0 0,0 1,0-1,-1 1,-7 5,-1 0,1-1,-2 0,1-1,-1 0,0-1,0 0,-1 0,1-2,-1 1,0-1,0-1,0 0,-12 0,-18-8,41 5,0 1,1 0,-1-1,0 1,1-1,-1 1,0-1,1 0,-1 1,0-1,1 1,-1-1,1 0,0 0,-1 1,1-1,-1 0,1 0,0 1,0-1,0 0,-1 0,1 0,0 1,0-1,0 0,0 0,0 0,0 0,0 1,1-1,-1 0,0 0,0 0,1 0,-1 1,0-1,1 0,-1 1,1-1,-1 0,1 1,-1-1,1 0,-1 1,1-1,0 1,8-9,1 1,1 0,-1 1,1 0,0 1,1 0,-1 0,1 2,0-1,1 1,9-1,-16 3,0 1,21-8,0 1,1 1,0 2,23-2,-50 7,1 0,-1 0,1 0,-1 0,1 1,-1-1,1 0,-1 0,1 1,-1-1,1 1,-1 0,0-1,1 1,-1 0,0 0,0 0,0-1,0 1,1 1,-1-1,-1 0,1 0,0 0,0 0,0 1,0-1,-1 0,1 1,-1-1,1 1,-1-1,0 0,1 1,-1-1,0 1,0-1,0 1,0-1,0 1,0-1,0 1,-1-1,1 1,-1-1,1 1,-1-1,1 0,-1 1,0-1,1 0,-1 0,0 1,0-1,-1 0,-3 39,7-38,-1 0,1-1,0 1,0-1,0 0,0 1,0-1,0 0,0 0,0 0,1-1,-1 1,0 0,1-1,-1 0,0 1,1-1,-1 0,0 0,1 0,-1-1,0 1,1 0,-1-1,0 0,1 1,-1-1,2-1,-3 2,8-2,-1 1,1-2,-1 1,1-1,-1 0,0-1,0 1,0-2,0 1,-1-1,0 0,0-1,0 0,-1 0,0 0,0-1,0 0,-1 0,0 0,0-1,-1 1,0-1,-1-1,3-7,-5 14,-1-1,1 1,-1-1,0 0,0 1,0-1,0 0,-1 1,1-1,-1 1,0-1,1 0,-1 1,0 0,0-1,-1 1,1 0,0-1,-1 1,0 0,1 0,-1 0,0 0,0 0,0 1,0-1,0 1,-1-1,1 1,0 0,-1 0,1 0,-1 0,1 0,-2 0,-1 0,-1 0,1 0,-1 0,1 0,-1 1,0 0,1 1,-1-1,1 1,-1 0,1 0,-1 1,1-1,0 1,0 1,-3 0,2 1,0 0,0 0,1 1,0-1,0 1,0 1,0-1,1 0,-1 1,1 0,1 0,-2 4,3-7,1-1,0 1,0 0,0 0,0 0,0 0,1 0,-1 0,1 0,0 0,0 0,0 0,0 0,1 0,-1 0,1 0,0-1,0 1,0 0,0 0,0 0,0-1,1 1,-1 0,1-1,0 0,0 1,0-1,2 2,17 12</inkml:trace>
  <inkml:trace contextRef="#ctx0" brushRef="#br1" timeOffset="130889.107">20521 4439,'-6'-1,"0"1,-1 0,1 1,-1-1,1 1,0 0,-1 1,1 0,0 0,0 0,0 0,0 1,1 0,-1 1,1-1,-1 1,1 0,1 0,-1 0,0 1,1 0,0 0,-2 3,6-4,1 0,-1 0,1 0,-1 0,1 0,1 0,-1 0,0 0,1 0,0 0,0-1,0 1,0-1,1 1,-1-1,1 0,0 0,0 0,0 0,0-1,0 1,1-1,-1 0,1 0,0 0,-1 0,3 0,161 94,-166-95,0-1,0 1,0 0,0-1,0 1,0 0,-1 0,1 0,0-1,0 1,-1 0,1 0,0 0,-1 0,1 0,-1 0,1 0,-1 1,0-1,0 0,1 0,-1 0,0 0,0 0,0 1,0-1,0 0,0 0,0 0,-1 0,1 0,0 1,-1-1,1 0,-1 0,1 0,-1 0,1 0,-1 0,0 0,1 0,-1 0,0-1,0 1,0 0,0 0,0-1,0 1,0 0,0-1,0 1,0-1,0 0,0 1,0-1,0 0,0 1,0-1,-1 0,0 1,0 0,0 0,-1 0,1 0,-1 0,1 0,-1-1,1 1,-1-1,1 0,-1 1,1-1,-1 0,1-1,-1 1,1 0,-1-1,1 0,-1 1,1-1,0 0,-1 0,1 0,0-1,0 1,0 0,0-1,0 1,0-1,0 0,0 0,0 0,1 0,-1 0,1 0,0 0,0 0,-1-1,1 1,1 0,-1-1,0 1,1-1,-1 1,1-1,-1 1,1-1,0 1,0-1,1 1,-1-1,0 1,1-1,5-8,0 0,1 0,1 1,-1 0,2 0,-1 1,2 0,-1 0,1 1,0 1,1-1,-1 2,1-1,1 2,-1-1,1 2,1-1,2-2,1 1,-1 0,1 1,0 1,0 0,0 1,1 1,-1 0,10 1,-23 1,-1 1,1-1,-1 1,1 0,-1-1,1 1,-1 0,0 1,1-1,-1 0,0 1,0-1,0 1,0-1,0 1,0 0,0 0,-1 0,1 0,-1 0,1 0,-1 1,0-1,0 0,0 1,0-1,0 1,-1-1,1 1,-1 0,4 85,-5-63,5 22,-4-46,0 0,0 0,0 0,0 0,0 0,0 0,1 0,-1 0,0 0,0-1,1 1,-1 0,1 0,-1 0,1 0,-1-1,1 1,-1 0,1 0,0-1,-1 1,1-1,0 1,0 0,-1-1,1 1,0-1,0 0,0 1,0-1,0 0,0 1,0-1,-1 0,1 0,0 0,0 0,0 0,0 0,0 0,0 0,0 0,0-1,0 1,0 0,10-6</inkml:trace>
  <inkml:trace contextRef="#ctx0" brushRef="#br1" timeOffset="131166.323">20909 4171,'-2'4,"4"2,1 0</inkml:trace>
  <inkml:trace contextRef="#ctx0" brushRef="#br1" timeOffset="131660.981">21203 3944,'-8'55,"1"1,3 0,3 0,2 11,-1 37,-4 75,4-179,5 51,-5-50,0 0,0 0,1 1,-1-1,0 0,1 0,-1 0,1 0,0 0,-1 0,1 0,0 0,-1 0,1-1,0 1,0 0,0 0,0 0,0-1,0 1,0-1,0 1,0-1,0 1,0-1,0 0,0 1,0-1,1 0,-1 0,0 0,0 0,0 0,0 0,1 0,-1 0,0 0,0 0,1-1,7-4,1 0,-1-1,0 0,0 0,0-1,-1 0,0-1,-1 0,0 0,0-1,-1 0,3-4,-5 7,84-124,-87 129,-1 0,1-1,-1 1,1 0,-1 0,1 0,0 0,-1 0,1 0,0 0,0 0,0 0,-1 0,1 1,0-1,0 0,1 1,-1-1,0 0,0 1,0-1,0 1,0 0,1-1,-1 1,0 0,0 0,0 0,1 0,-1 0,0 0,0 0,1 0,-1 0,0 0,0 1,0-1,1 1,-1-1,0 1,0-1,0 1,0 0,0-1,0 1,0 0,0 0,0 0,0 0,-1 0,1-1,0 2,3 8,-1-1,0 1,-1 0,0 1,-1-1,0 0,0 0,-1 1,0-1,-1 0,-2 9,3-16,0 0,-1 0,1 1,-1-1,0 0,0 0,0 0,0-1,-1 1,1 0,-1 0,0-1,0 1,0-1,0 1,0-1,0 0,0 0,-1 0,1 0,-1 0,0-1,0 1,1-1,-1 1,0-1,0 0,0 0,0-1,0 1,-3 0,5-2,-1 0,1 0,-1 0,0 0,1 0,-1 0,1 0,0 0,-1 0,1-1,0 1,0-1,0 1,0-1,0 1,0-1,0 1,1-1,-1 0,0 0,1 1,0-1,-1 0,1 0,0 1,0-1,0 0,0 0,0 0,0 0,0 1,1-1,-1 0,1 0,0 1,-1-1,1 0,0 1,0-1,0 1,0-1,0 1,0-1,0 1,8-11,-1 0,2 1,-1 0,2 1,-1 0,1 0,1 1,-1 1,2 0,-1 0,1 2,0-1,0 2,1-1,0 2,9-2,-22 5,1 0,0 0,-1 0,1 1,0-1,0 1,-1-1,1 1,0-1,0 1,0 0,0 0,-1 0,1 0,0 0,0 1,0-1,0 0,-1 1,1-1,0 1,0 0,-1 0,1 0,-1-1,1 1,-1 1,1-1,-1 0,1 0,-1 1,0-1,0 0,0 1,1-1,-2 1,1 0,0-1,0 1,0 0,0 0,1 160,-2-160,0 0,0-1,1 1,-1 0,1-1,-1 1,1 0,-1-1,1 1,0-1,0 1,0-1,0 0,0 1,0-1,0 0,1 0,-1 0,0 0,0 0,1 0,-1 0,1 0,-1 0,1-1,0 1,-1 0,1-1,-1 0,1 1,0-1,-1 0,1 0,0 0,-1 0,1 0,0 0,0 0,-1-1,1 1,-1-1,1 1,0-1,-1 0,1 1,-1-1,1 0,-1 0,0 0,1 0,-1 0,15-11</inkml:trace>
  <inkml:trace contextRef="#ctx0" brushRef="#br1" timeOffset="131935.766">21658 3930,'-2'10,"6"6,6 9,3-1</inkml:trace>
  <inkml:trace contextRef="#ctx0" brushRef="#br1" timeOffset="132298.984">21939 4465,'24'-45,"-2"-2,-2 0,-2-1,-3-1,-1 0,-3-1,-1-5,-5 21,-2 1,-2-1,-1 0,-1 0,-2 1,-1-1,-2 1,-5-16,9 43,0 0,0 0,0 0,-1 0,0 0,0 0,-1 1,1-1,-1 1,0 0,-4-4,7 8,0 0,0 1,0-1,0 1,0-1,0 1,0-1,0 1,-1-1,1 1,0 0,0 0,0 0,0-1,0 1,-1 0,1 0,0 1,0-1,0 0,0 0,0 1,0-1,-1 0,1 1,0-1,0 1,0-1,0 1,0 0,0-1,1 1,-1 0,0 0,0 0,0-1,1 1,-1 0,0 1,-22 42,16-14,0 0,2 1,1 0,2 0,1 0,1-1,2 1,1 0,1 0,2-1,1 0,1 0,4 6,-6-15,1-1,1 0,1-1,1 0,1 0,0-1,1-1,1 1,1-2,0 0,13 10,-24-24,-1 1,1-1,0 0,0 0,0 0,0 0,0-1,0 1,1-1,-1 0,0 0,1 0,-1 0,1-1,-1 1,1-1,-1 0,1 0,-1 0,1-1,0 1,-1-1,0 0,1 0,-1 0,1 0,-1-1,0 1,0-1,2-1,8-9,0-1,0 0,-1-1,-1-1,0 0,-1 0,-1-1,0 0,-1-1,0-2,9-15,-19 105,1-66,0 0,0 0,0 0,1 0,-1 0,1 0,1 0,-1 0,1 0,-1 0,1 0,1 0,-1 0,1 0,0-1,0 1,0-1,1 1,-1-1,1 0,0 0,0 0,1 0,-1-1,1 1,0-1,0 0,0 0,4 2,23 1,0-7</inkml:trace>
  <inkml:trace contextRef="#ctx0" brushRef="#br1" timeOffset="132582.269">22433 3984,'3'7,"0"2</inkml:trace>
  <inkml:trace contextRef="#ctx0" brushRef="#br1" timeOffset="132788.759">22781 3609,'0'23,"-2"21,-1 17,0 11,1 7,0 2,1-1,3-6,3-7,5-9,6-10,4-11,4-13,0-13,-5-10</inkml:trace>
  <inkml:trace contextRef="#ctx0" brushRef="#br1" timeOffset="133056.044">22688 3971,'11'4,"20"2,21-2,19-5,13-4,5-1,-14 0</inkml:trace>
  <inkml:trace contextRef="#ctx0" brushRef="#br1" timeOffset="133336.484">23316 3997,'-74'191,"73"-190,0 1,0-1,1 1,-1-1,1 0,-1 1,1-1,0 1,0 0,0-1,-1 1,1-1,1 1,-1-1,0 1,0-1,0 1,1-1,-1 1,1-1,-1 1,1-1,0 0,0 1,-1-1,1 0,0 1,0-1,0 0,0 0,1 0,-1 0,0 0,0 0,1 0,-1-1,0 1,1 0,-1-1,1 1,-1-1,0 1,1-1,0 0,-1 1,1-1,-1 0,1 0,-1 0,1 0,-1-1,1 1,-1 0,2-1,9 0,-1 0,0-1,0 0,0-1,0-1,0 1,-1-2,1 1,-1-1,0-1,-1 0,1 0,-1-1,0 0,-1-1,0 0,0 0,-1-1,6-7,-12 13,0 1,1 0,-1-1,0 1,-1-1,1 1,0-1,-1 0,1 1,-1-1,0 0,0 1,0-1,0 0,0 1,-1-1,1 1,-1-1,0 0,0 1,0-1,0 1,0 0,0-1,-1 1,1 0,-1 0,1 0,-1 0,0 0,0 0,0 0,0 0,0 1,0-1,-1 1,1 0,-2-1,-4-2,0 0,0 1,-1 0,1 0,-1 1,1 0,-1 0,0 1,0 1,0-1,-2 1,3 0,0 1,0 0,0 0,1 0,-1 1,0 0,1 1,-1 0,1 0,0 0,0 1,0 0,0 1,1-1,0 1,0 0,0 1,0-1,1 1,0 1,0-1,1 1,-4 5,8-9,0 0,-1 0,1-1,0 1,0 0,1 0,-1 0,1 0,-1 0,1-1,0 1,0 0,0 0,0-1,1 1,-1-1,1 1,-1-1,1 0,0 1,0-1,0 0,0 0,0-1,1 1,-1 0,0-1,1 1,-1-1,1 0,0 0,0 0,-1 0,1 0,0 0,0-1,0 0,0 1,0-1,33 8</inkml:trace>
  <inkml:trace contextRef="#ctx0" brushRef="#br1" timeOffset="133337.484">23436 3716,'-14'21,"-2"15,7 11,8 7,6-6</inkml:trace>
  <inkml:trace contextRef="#ctx0" brushRef="#br1" timeOffset="133822.661">23570 4278,'11'-2,"0"-1,-1 0,1-1,-1 0,0 0,0-1,0-1,0 0,-1 0,0 0,-1-1,1-1,-1 0,-1 0,0 0,0-1,0 0,-1 0,0-1,-1 1,0-1,-1-1,3-6,10-35,-2 0,-3-1,-1-1,-3 0,-3 0,-2 0,-2-1,-2-1,0-50,-4 1,-12-61,15 157,2 5,0 1,0-1,-1 0,1 1,-1-1,0 1,0-1,0 1,-1-1,1 1,-1 0,0 0,0 0,0 0,0 0,-1-1,-12 11,-20 84,23-36,2 0,3 1,2 0,3 0,2 1,3-1,2 0,2 0,3-1,7 18,-12-52,1 0,0-1,2 0,0 0,1-1,1 0,1 0,1-1,3 3,-12-19,-1 1,1-1,0 1,0-1,0 0,0 0,0 0,1 0,-1-1,1 1,-1-1,1 0,0 0,-1 0,1 0,0-1,-1 0,1 1,0-2,0 1,-1 0,1-1,0 1,0-1,-1 0,1 0,-1-1,1 1,-1-1,1 1,-1-1,0 0,0-1,0 1,0 0,0-1,-1 0,2-1,12-13,-1 0,-1-1,-1-1,0 0,-1-1,-1 0,-1-1,-1 0,-1 0,0-5,-3 13,3-6,-3 50,-6-27,2 127,0-126,0 1,0-1,1 1,0-1,0 1,0-1,0 0,1 0,0 0,0 0,0-1,1 1,0-1,-1 0,2 0,-1 0,0 0,1-1,-1 0,1 0,5 2,16 5,-1-4</inkml:trace>
  <inkml:trace contextRef="#ctx0" brushRef="#br1" timeOffset="134113.881">24265 3744,'-16'-3,"-9"0,-6 0,3 0</inkml:trace>
  <inkml:trace contextRef="#ctx0" brushRef="#br1" timeOffset="134402.111">23798 3690,'20'-11,"19"-9,13-5,12-3,6 1,1 0,-10 3,-15 6</inkml:trace>
  <inkml:trace contextRef="#ctx0" brushRef="#br1" timeOffset="135801.019">18169 5896,'4'-1,"1"0,0 0,-1 1,1-1,0 1,-1 0,1 0,0 1,-1-1,1 1,-1 0,1 1,-1-1,1 1,-1-1,0 2,0-1,0 0,0 1,0-1,0 1,-1 0,1 0,1 3,69 92,14 75,-87-172,-1 0,0 0,1 0,-1 0,1-1,-1 1,1 0,-1 0,1-1,0 1,-1 0,1-1,0 1,-1 0,1-1,0 1,0-1,0 1,0-1,-1 0,1 1,0-1,0 0,0 1,0-1,0 0,0 0,0 0,0 0,0 0,0 0,0 0,0 0,0-1,-1 1,1 0,0 0,0-1,0 1,0-1,0 1,0-1,-1 1,1-1,0 1,0-1,-1 0,1 1,-1-1,1 0,0 0,-1 1,1-1,-1 0,0 0,1 0,-1 0,0 0,1 0,-1 0,0 1,0-1,0-1,11-29,-1 0,-2-1,-1 0,-2 0,-1-1,-2 1,0-7,-4 45,2 0,-1 1,1-1,0 1,0-1,1 0,-1 1,2-1,-1 0,1 0,-1 0,2 0,-1 0,1 0,0 0,0-1,0 1,1-1,0 0,0 0,0-1,1 1,-1-1,1 0,0 0,1 0,2 1,0-3,-1 0,1 0,0-1,0 0,0-1,0 0,0 0,0 0,0-1,0 0,0-1,-1 0,1 0,0-1,-1 0,0 0,0 0,0-1,0 0,0-1,-1 0,1 0,-1 0,-1-1,1 1,-1-1,0-1,0 1,-1-1,0 0,0 0,0 0,-1 0,0-1,-1 1,1-1,-2 0,1 1,-1-1,0 0,0-3,-1 10,1-4,0-1,0 1,-1 0,0-1,0 1,0-1,-1 1,1 0,-1-1,0 1,-3-5,4 10,0-1,-1 1,1 0,0 0,-1 0,1 0,-1 0,1 0,0 0,-1 0,1 0,-1 0,1 0,0 0,-1 0,1 0,0 1,-1-1,1 0,-1 0,1 0,0 0,-1 1,1-1,0 0,0 0,-1 1,1-1,0 0,0 1,-1-1,1 0,0 1,0-1,0 0,-1 1,1-1,0 0,0 1,0-1,0 1,0-1,0 0,0 1,0-1,0 1,0-1,0 0,0 1,0-1,0 1,-2 5,0 1,0-1,0 1,1 0,0 0,1 0,-1 0,1 0,1 0,-1 0,1-1,0 1,1 0,0 0,0-1,0 1,1-1,0 1,0-1,0 0,1 0,0-1,0 1,1-1,0 0,-1 0,2 0,-1-1,0 0,1 0,0 0,0 0,0-1,6 2,11 0,-1-1,1 0,0-2,0-1,0-1,0-1,0-1,0-1,0 0,0-2,-1-1,18-7,-21 8,0-1,0 0,0-2,-1 0,0-1,-1 0,0-2,-1 0,7-6,-21 16,-1 0,1 0,-1-1,1 1,-1 0,1-1,-1 1,0-1,1 0,-1 1,0-1,0 0,0 0,0 1,-1-1,1 0,0 0,-1 0,0 0,1 0,-1 0,0 0,0 0,0 0,0 0,0 0,-1 0,1 0,0 0,-1 0,0 0,1 0,-1 0,0 0,0 1,0-1,0 0,0 1,-1-1,1 0,0 1,-1 0,1-1,-1 1,0 0,1 0,-1 0,0 0,0-1,-10-2,0 0,0 0,0 2,0-1,0 1,0 1,-1 0,1 1,-1 0,1 1,0 0,0 1,-1 1,1 0,0 0,5-1,-1 1,1-1,0 1,0 1,0-1,1 1,-1 0,1 1,0-1,0 1,1 0,-1 1,1-1,0 1,0 0,1 1,0-1,-2 5,5-9,0 0,1 0,-1 0,1 0,-1 0,1 0,0 0,0 1,0-1,0 0,0 0,0 0,1 0,-1 0,1 0,-1 0,1 0,0 0,0 0,0 0,0 0,0 0,0 0,0-1,1 1,-1-1,0 1,1-1,0 1,-1-1,1 0,0 1,0-1,0 0,0 0,-1-1,3 2,79 17,-68-19,-1 1,1-2,-1 0,1-1,-1 0,0-1,0-1,0 0,0-1,-1-1,1 0,-2 0,1-2,-1 1,0-2,0 1,-1-2,0 1,-1-2,0 1,-1-1,0-1,0 0,-1 0,-1 0,1-3,29-99,-35 165,-3-46,1-1,0 1,0-1,0 1,0 0,1-1,0 1,0-1,0 1,0-1,1 1,0-1,-1 0,2 0,-1 0,0 0,1 0,0 0,0-1,0 1,0-1,1 0,-1 0,1 0,-1 0,1-1,0 1,0-1,1 0,-1 0,0-1,1 1,-1-1,1 0,-1 0,1-1,-1 1,3-1,9-3,0-1,-1-1,0 0,1-1,-2 0,1-1,-1-1,0-1,-1 0,0 0,0-1,-1-1,10-11,-7 7,0 0,-1-1,-1-1,-1-1,0 0,-2 0,0-1,-3-1,-8 20,1 0,0 0,0 0,0 0,0 0,-1 0,1 0,0 0,0 0,0 0,0 0,-1 0,1 0,0 0,0 0,0 0,0 0,-1-1,1 1,0 0,0 0,0 0,0 0,0 0,0 0,0-1,-1 1,1 0,0 0,0 0,0 0,0 0,0-1,0 1,0 0,0 0,0 0,0 0,0-1,0 1,0 0,0 0,0 0,0-1,0 1,0 0,0 0,0 0,-3 6,-1 0,1 0,1 0,-1 0,1 1,0-1,1 1,-1 0,1-1,1 1,-1 0,1 0,1 0,-1 0,1-1,0 1,2 6,-1-8,0 1,1-1,0 0,0 0,0 0,0-1,1 1,0-1,0 1,0-1,0-1,1 1,-1-1,1 1,0-1,0 0,0-1,1 1,-1-1,0 0,1-1,0 1,-1-1,1 0,0-1,0 1,-1-1,1 0,0-1,0 1,-1-1,5-1,17-6</inkml:trace>
  <inkml:trace contextRef="#ctx0" brushRef="#br1" timeOffset="136065.314">20121 5321,'-7'2,"5"3,11 3,5 1</inkml:trace>
  <inkml:trace contextRef="#ctx0" brushRef="#br1" timeOffset="136605.397">20815 5321,'4'-1,"0"0,0 0,0 0,0 0,-1 1,1-1,0 1,0 0,0 0,0 1,0-1,0 1,0 0,0 0,-1 0,1 1,0-1,-1 1,1 0,-1 0,1 0,-1 0,0 0,0 1,0 0,0 0,-1-1,1 2,1 1,4 8,0-1,0 2,-2-1,0 1,0-1,-1 2,2 10,27 63,-33-86,0 0,0 0,0 0,1 0,-1 0,0 0,1-1,-1 1,1-1,0 1,-1-1,1 1,0-1,0 0,0 0,0 0,0 0,0 0,0-1,0 1,1 0,-1-1,0 0,0 1,0-1,1 0,-1 0,0 0,0-1,1 1,-1 0,0-1,0 0,0 1,0-1,0 0,0 0,0 0,0 0,0-1,0 1,1-1,9-7,-1 0,0 0,-1-1,0 0,0 0,-1-1,0-1,-1 0,-1 0,0 0,0-1,-1 0,-1 0,0-1,-1 1,1-8,-5-18,-12 48,10-3,1-1,0 1,1 0,-1-1,1 1,0 0,1 0,0-1,-1 1,2-1,-1 1,1-1,0 1,0-1,0 0,0 0,1 0,0 0,0 0,1-1,-1 1,1-1,0 0,0 0,1 0,-1-1,1 1,0-1,-1 0,1-1,1 1,-1-1,0 0,0 0,1 0,0-1,-1 0,1 0,-1-1,1 1,5-1,0-2,0 0,-1-1,1 1,-1-2,0 0,0 0,0-1,-1 0,1-1,-1 1,-1-2,1 0,-1 0,0 0,-1-1,1 0,-2 0,1-1,-1 0,0 0,-1-1,0 1,-1-1,0 0,0-1,-1 1,-1 0,1-1,-2 0,0 1,0-7,-5-24,3 41,0 0,0 0,0 0,0 0,0 1,0-1,0 0,0 0,0 1,0-1,0 1,1-1,-1 1,0-1,0 1,0-1,1 1,-1 0,0 0,1-1,-1 1,1 0,-1 0,1 0,-1-1,1 1,-1 0,1 0,0 0,0 0,-1 0,1 0,0 0,0 0,0 0,0 0,0 0,-2 5,0-1,0 1,0-1,0 1,1 0,0 0,1 0,-1-1,1 1,0 0,0 0,1 0,0 0,0 0,0-1,1 1,0 0,0-1,0 0,1 1,0-1,0 0,0 0,0 0,1-1,0 1,0-1,0 0,1 1,9 0,0 1,1-2,-1 0,1-1,0 0,0-1,0-1,0 0,0-1,0-1,0 0,0-1,-1-1,10-2,26-5</inkml:trace>
  <inkml:trace contextRef="#ctx0" brushRef="#br1" timeOffset="137475.403">22073 5214,'-13'-7,"0"1,-1 1,1 0,-1 1,0 0,0 1,-11-1,20 4,1-1,-1 1,1 0,-1 1,1-1,0 1,-1 0,1 0,-1 0,1 1,0-1,0 1,0 0,0 0,0 1,0-1,1 1,-1 0,1 0,-1 0,1 0,0 0,1 1,-1 0,0-1,0 3,2-3,-1 0,0 0,1 1,-1-1,1 1,0-1,0 1,0-1,1 1,-1 0,1-1,0 1,0 0,0-1,1 1,-1 0,1-1,0 1,0 0,0-1,0 1,1-1,-1 0,1 1,0-1,0 0,0 0,0 0,1 0,-1-1,1 1,0-1,0 1,0-1,0 0,0 0,0 0,1 0,2 1,-1 0,1 0,-1-1,1 0,0 0,0 0,0-1,0 0,0 0,0 0,0-1,0 0,0 0,0 0,0-1,1 0,-1 0,0-1,-1 1,1-1,0-1,0 1,-1-1,0 0,1 0,-1-1,0 1,-1-1,1 0,-1 0,1-1,-1 0,-1 1,4-6,-2 1,-2 0,1 0,-1 0,-1-1,1 1,-2-1,1 1,-1-1,-1 1,0-10,5 77,-3-48,1 0,0-1,1 1,0-1,0 0,1 0,0-1,5 8,-8-13,0-1,0 1,0-1,0 0,1 0,-1 0,1 0,-1 0,1 0,-1-1,1 1,0-1,0 0,0 0,0 0,0 0,0 0,0-1,0 1,0-1,0 0,0 0,1 0,-1 0,0-1,0 1,0-1,0 0,0 1,1-2,-1 0,1 0,-1 1,0-2,0 1,0 0,0-1,-1 1,1-1,-1 0,1 0,-1 0,0 0,0 0,-1-1,1 1,0 0,-1-1,0 1,0-1,0 0,0-3,6-84,-7 78,0-107,0 118,0-1,0 1,0 0,0-1,0 1,1 0,-1-1,1 1,-1 0,1 0,0-1,0 1,0 0,0 0,1 0,-1 0,0 0,1 1,-1-1,1 0,0 1,0-1,-1 1,1-1,0 1,0 0,0 0,1 0,-1 0,0 0,0 0,0 1,1-1,-1 1,0 0,1-1,0 1,198-14,-188 12,-10 1,-1 0,1 0,-1 0,1 1,0-1,0 1,-1-1,1 1,0 0,0 0,-1 0,1 1,0-1,0 1,-1-1,1 1,0 0,-1 0,1 0,-1 0,1 1,-1-1,0 0,1 1,-1 0,0 0,0 0,0 0,0 0,-1 0,1 0,0 0,-1 1,1 1,-8 59,4-58,0-1,1 1,0 0,0 0,0 0,1 0,0 0,0 0,0 0,0 0,1 0,0-1,0 1,0 0,1 0,-1 0,1-1,2 5,0-6,0-1,0 1,0-1,0 0,0 0,0 0,1 0,-1-1,1 1,-1-1,1-1,-1 1,1-1,0 1,-1-1,1 0,0-1,-1 1,1-1,0 0,-1 0,1-1,-1 1,0-1,1 0,2-2,6-1,1 0,-1-1,0 0,-1-1,1-1,-1 0,-1 0,0-2,0 1,-1-1,0-1,0 1,-1-2,-1 1,0-1,0-1,-2 0,1 1,2-12,-8 23,0-1,-1 1,1-1,0 1,-1-1,0 1,1-1,-1 0,0 1,0-1,0 0,0 1,0-1,0 0,-1 1,1-1,0 1,-1-1,1 0,-1 1,0-1,1 1,-1-1,0 1,0 0,0-1,0 1,0 0,0 0,-1-1,1 1,0 0,0 0,-1 0,0 3,0 0,0-1,0 1,1 0,-1 0,1 0,-1 0,1 1,0-1,0 0,0 0,0 1,0-1,0 1,1-1,-1 1,1-1,0 1,-1-1,1 2,0 0,-2 7,1 1,0-1,1 1,0-1,0 1,2-1,-1 1,2-1,-1 0,2 1,-3-8,0 0,1 0,0 0,0-1,0 1,0 0,0-1,1 1,0-1,-1 0,1 0,0 0,1-1,-1 1,0-1,1 1,-1-1,1 0,0 0,0-1,0 1,0-1,0 0,0 0,0 0,0-1,0 1,1-1,-1 0,26-3,-4-5</inkml:trace>
  <inkml:trace contextRef="#ctx0" brushRef="#br1" timeOffset="137670.422">23049 4679,'-9'7,"1"2,9-1,5-1</inkml:trace>
  <inkml:trace contextRef="#ctx0" brushRef="#br1" timeOffset="138151.132">23918 4759,'0'14,"0"8,2 9,1 2,0 1,-1-3,0-8</inkml:trace>
  <inkml:trace contextRef="#ctx0" brushRef="#br1" timeOffset="138592.484">23744 4545,'30'-5,"1"1,0 2,0 1,0 1,0 2,-1 1,1 2,-1 0,0 2,0 2,9 4,-31-9,-1 1,0-1,0 2,0-1,-1 1,0 0,0 0,-1 1,1-1,-1 1,-1 0,1 1,-1-1,-1 1,1 0,-1 0,-1 0,1 0,-1 1,-1-1,0 1,0-1,0 1,-1-1,-1 1,0 96,1-103,0 0,0 0,1-1,-1 1,0 0,0-1,1 1,-1 0,1-1,0 1,-1-1,1 1,0-1,0 1,0-1,0 1,0-1,0 0,0 1,1-1,-1 0,0 0,1 0,-1 0,1 0,-1 0,1-1,-1 1,1 0,0-1,-1 0,1 1,0-1,-1 0,1 1,0-1,0 0,-1 0,1-1,1 1,65-28,-59 21,0 0,-1-1,0 0,0 0,-1 0,0-1,-1 0,0-1,0 0,-1 0,0 0,0 0,-2-1,1 1,-1-1,-1 0,0 0,0 0,-1-3,-4-10,3 24,0-1,0 1,0 0,0-1,0 1,0 0,0-1,0 1,0 0,0-1,0 1,0 0,0-1,-1 1,1 0,0-1,0 1,0 0,0 0,-1-1,1 1,0 0,0 0,-1-1,1 1,0 0,0 0,-1 0,1-1,0 1,-1 0,1 0,0 0,0 0,-1 0,1 0,0 0,-1 0,1 0,0 0,-1 0,1 0,0 0,-1 0,1 0,0 0,-1 0,1 0,0 0,-1 0,1 0,0 0,-1 1,1-1,0 0,0 0,-1 0,1 1,0-1,0 0,-1 0,1 1,0-1,-3 5,1 1,0-1,1 1,-1-1,1 1,0-1,0 1,1 0,-1 0,1-1,1 1,-1 0,1 0,0-1,0 1,1 0,-1-1,1 0,1 1,-1-1,1 0,0 0,1 2,5 6,0-1,0 0,2-1,-1 0,1-1,0 0,1-1,1 0,-1-1,1 0,0-1,1-1,0 0,0 0,0-2,1 0,-1 0,1-1,13 0,25 4</inkml:trace>
  <inkml:trace contextRef="#ctx0" brushRef="#br1" timeOffset="140853.909">19720 6497,'-6'-3,"-1"0,0 0,0 1,0 0,0 0,0 1,0-1,-1 1,1 1,0 0,0 0,-1 0,1 1,0 0,0 0,-1 1,1 0,1 0,-1 1,0 0,0 0,1 1,0-1,0 1,0 1,0-1,0 1,1 0,0 0,0 1,1-1,-3 4,-23 56,29-62,1-1,-1 0,1 0,0 0,0 0,0 1,0-1,0 0,0 0,1 0,-1 1,1-1,-1 0,1 0,0 0,0 0,0 0,0 0,0 0,0-1,1 1,-1 0,0 0,1-1,0 1,-1-1,1 0,0 1,0-1,0 0,1 1,4-1,0 1,1-1,-1-1,1 1,-1-1,1-1,-1 1,0-1,1-1,-1 1,0-1,0-1,0 1,0-1,0 0,0-1,-1 1,1-1,-1-1,0 1,-1-1,1 0,-1 0,0-1,0 0,2-4,-7 11,0-1,0 1,-1-1,1 1,0-1,0 1,0-1,0 1,0-1,0 1,0-1,0 1,0-1,0 1,0-1,0 1,0-1,0 1,0-1,0 1,0-1,1 1,-1-1,0 0,0 1,1-1,-1 1,0-1,1 0,-1 1,0-1,1 0,-1 1,1-1,-1 0,0 1,1-1,-1 0,1 0,-1 0,1 1,-1-1,1 0,-1 0,1 0,-1 0,1 0,-1 0,1 0,-1 0,1 0,-1 0,1 0,-1 0,1 0,-1-1,1 1,-1 0,0 0,1 0,-1-1,1 1,-1 0,1-1,-1 1,0 0,1-1,-1 1,0 1,98 402,-96-394,19 134,-20-138,-2 1,1-1,0 1,-1-1,0 1,-1-1,1 1,-1-1,0 0,0 1,-1-1,1-1,-1 1,0 0,0 0,-1-1,0 0,1 0,-2 0,1 0,0-1,-1 1,-3 2,0-3,0-1,0 1,0-1,0 0,0-1,0 0,0 0,0-1,-1 0,1 0,0-1,0 0,0-1,0 0,0 0,0 0,0-1,1 0,-1-1,1 0,0 0,0 0,0-1,1 0,0 0,0-1,0 0,0 0,1 0,0-1,0 1,1-1,0-1,0 1,0-2,2 4,0-1,1 1,0 0,0-1,0 1,0-1,1 1,0-1,0 0,1 1,0-1,0 1,0-1,0 1,1 0,0 0,0-1,0 1,1 0,0 1,0-1,3-4,87-93,-85 94,93-83,-43 41,-2-3,-2-3,2-7,-48 54,0 0,-1-1,0 1,0-1,-1 0,-1-1,0 0,0 0,-1 0,0 0,-1-1,-1 1,1-1,-2 0,0 0,-1 10,0 1,0 0,0 0,-1 0,1-1,0 1,-1 0,1 0,-1 0,0 0,1 0,-1 0,0 0,1 0,-1 0,0 0,0 1,0-1,0 0,0 0,0 1,0-1,0 1,0-1,0 1,0-1,0 1,-1 0,1-1,0 1,0 0,0 0,-1 0,1 0,0 0,0 0,0 0,-1 0,1 0,0 1,0-1,0 1,0-1,0 1,0-1,0 1,-1-1,1 1,1 0,-1 0,0-1,0 1,0 0,0 0,1 0,-1 0,0 0,1 0,-1 0,1 0,-1 0,1 0,-1 1,1 0,-5 7,1 1,1-1,0 1,0 0,1 0,0 0,1 0,0 1,0-1,1 0,1 0,-1 1,2-1,0 0,0 0,0 0,1 0,1 0,0-1,0 0,1 1,0-2,1 1,-1 0,2-1,-1 0,1-1,0 1,1-1,0-1,5 4,-8-6,0 0,0-1,0 0,0 0,1 0,0-1,-1 1,1-1,0-1,0 1,0-1,0 0,0 0,0-1,0 0,0 0,0 0,0-1,0 0,0 0,4-1,13-9</inkml:trace>
  <inkml:trace contextRef="#ctx0" brushRef="#br1" timeOffset="141475.002">20362 6350,'1'13,"1"1,1-1,1 0,0 0,0 0,1 0,1-1,0 1,0-2,2 1,-1-1,1 0,1 0,0-1,1 0,0-1,0 0,1-1,10 7,-17-13,-1-1,1 0,0 0,0 0,0 0,0-1,0 1,0-1,0 0,0-1,0 1,0 0,0-1,0 0,0 0,0 0,0-1,0 1,-1-1,1 0,-1 0,1 0,-1-1,0 1,0-1,0 0,0 1,0-1,-1-1,2-1,7-9,-1-1,-1 0,-1 0,0-1,-1 0,3-8,17-71,0 167,-21-64,0-1,1 0,0-1,0 1,0-2,1 1,0-1,0 0,0 0,1-1,0 0,0-1,0 0,0 0,0-1,0 0,1-1,-1 0,1 0,-1-1,1 0,-1-1,1 0,-1-1,1 0,-1 0,0-1,0 0,0 0,0-1,-1 0,3-2,-1-1,1 1,-1-1,0-1,-1 0,0 0,0-1,-1 0,0-1,-1 0,0 0,0 0,-1-1,0 0,-1 0,-1 0,1-1,-2 0,0 0,1-6,-3 15,-1 1,0-1,0 1,0-1,0 1,-1-1,1 1,-1-1,1 1,-1 0,0-1,0 1,0 0,0 0,0-1,0 1,-1 0,1 0,-1 0,0 1,1-1,-1 0,0 0,0 1,0-1,0 1,0 0,0 0,-1 0,1 0,0 0,-1 0,1 0,0 1,-1-1,1 1,-1 0,1 0,-1 0,1 0,-1 0,1 0,-1 1,1-1,0 1,-1 0,1-1,0 1,-1 0,0 1,0 2,-1 0,1-1,0 1,0 1,1-1,-1 0,1 1,0-1,0 1,1 0,-1-1,1 1,0 0,1 0,-1 0,1 0,0 0,0 0,0 0,1 0,-1 0,1-1,0 1,1 0,-1 0,1-1,0 1,0-1,1 1,-1-1,1 0,0 0,0 0,3 2,2 1,1 0,0 0,1-1,0-1,0 1,0-2,0 1,1-1,-1-1,1 0,0-1,0 0,0 0,1-1,-1-1,0 1,0-2,0 0,1 0,-1-1,0-1,-1 0,1 0,0-1,-1 0,7-4,-10 4,-1 0,-1-1,1 0,0 0,-1 0,0 0,-1-1,1 0,-1 0,0 0,0 0,-1-1,0 0,0 1,0-1,-1 0,0-1,-1 1,1 0,-1 0,-1-1,2-21,-1 0,-2 0,-1 0,-5-20,6 38,1 10,-1 0,1 0,0 0,0-1,0 1,-1 0,1 0,0 0,1 0,-1 0,0 0,0 0,0 0,1 0,-1 0,0 0,1 0,-1 0,1 0,0 0,-1 0,1 0,0 0,-1 0,1 1,0-1,0 0,-1 0,1 1,0-1,0 1,0-1,0 1,0-1,0 1,0 0,0-1,0 1,0 0,1 0,-1 0,0 0,0 0,0 0,0 0,0 0,0 0,0 0,0 0,0 1,0-1,0 1,0-1,1 1,21 1,-1 2,0 0,0 1,0 2,-1 0,0 1,0 1,6 4,-22-9,-1-1,1 1,-1 0,0 0,0 1,-1-1,1 1,-1 0,0 0,0 0,-1 0,1 0,-1 1,0-1,0 1,-1-1,0 1,0 0,0-1,-1 1,0 0,0 0,-1 4,1-6,-1 0,1 0,0-1,0 1,1 0,-1 0,1 0,-1-1,1 1,0 0,1-1,-1 1,1-1,-1 1,1-1,0 0,0 0,1 0,-1 0,1 0,-1 0,1 0,0-1,0 0,0 1,0-1,1 0,-1-1,0 1,1 0,-1-1,1 0,0 0,0 0,15 1,0-2,0 0,0-1,0-1,0-1,-1 0,1-2,-1 0,0-1,0-1,-1 0,0-1,0-2,-1 1,15-12,-22 15,0 1,-1-2,0 1,0-1,0 0,0-1,-1 0,-1 0,1-1,-1 1,-1-1,0-1,0 1,0-1,1-7,-5 14,-1 0,0 1,0-1,0 1,0-1,0 0,0 1,-1-1,1 1,-1-1,0 1,1-1,-1 1,0 0,-1-1,1 1,0 0,-1 0,1 0,-1 0,0 0,0 0,0 0,1 0,-2 1,1-1,0 1,0-1,0 1,-1 0,1 0,-1 0,1 0,-1 1,1-1,-1 1,0-1,-4 0,-1-1,0 1,1 0,-1 1,0 0,0 0,0 1,1 0,-1 1,0-1,1 1,-2 1,4 0,-1-1,1 1,0 0,0 1,0 0,1-1,-1 1,1 1,0-1,0 1,0-1,1 1,-1 0,1 1,1-1,-1 0,1 1,0 0,0-1,0 1,1 0,0 0,0 0,0 0,1 0,0 0,0 0,1 3,0-6,0-1,0 1,1 0,-1 0,1-1,0 1,-1 0,1-1,1 0,-1 1,0-1,0 0,1 0,-1 0,1-1,0 1,-1-1,1 1,0-1,0 0,0 0,0 0,0 0,0-1,0 1,0-1,3 0,3 1,0-1,0 0,1-1,-1 1,0-2,-1 0,1 0,0 0,1-2,1 0,-1-1,0-1,0 0,0 0,-1-1,0 0,0-1,-1 0,0 0,0-1,6-8,-15 80,2-61,-1 0,1 0,0 0,0 0,0 0,0 0,0 0,0 0,0 0,1-1,-1 1,1 0,-1-1,1 1,0-1,0 0,-1 1,1-1,0 0,0 0,0 0,0 0,0-1,0 1,1-1,-1 1,0-1,0 1,0-1,0 0,1 0,-1 0,0-1,3 1,1-1,-1 0,0 0,0 0,0-1,0 0,0 0,0 0,-1 0,1-1,-1 0,1 0,1-2,1-3,-1-1,0 0,0-1,-1 1,0-1,-1 0,0 0,0-1,-1 1,-1-1,0 0,0 0,-1 0,0 0,-1 0,0 1,-1-1,0 0,-1 0,0 0,-1 0,3 9,-1 1,1 0,0-1,0 1,0-1,0 1,0 0,0-1,0 1,1-1,-1 1,0 0,1-1,-1 1,1 0,0-1,-1 1,1 0,0 0,0 0,-1 0,1 0,0 0,0 0,0 0,1 0,-1 0,0 0,0 0,0 1,1-1,-1 1,0-1,0 1,1-1,-1 1,1 0,-1-1,0 1,1 0,-1 0,1 0,-1 0,2 0,47-7,-22 2,0 2,0 0,1 2,23 2,-49 0,0-1,0 0,0 1,0 0,0 0,0 0,0 0,0 0,-1 0,1 1,0 0,-1-1,0 1,1 0,-1 0,0 0,0 0,0 1,0-1,0 0,0 1,-1 0,1-1,-1 1,0 0,0 0,0 0,0-1,0 1,-1 0,1 0,-1 0,0 0,0 0,0 3,-1-1,1-1,0 1,0 0,0-1,1 1,0 0,0-1,0 1,0-1,1 1,-1-1,1 0,0 1,1-1,-1 0,1 0,0-1,0 1,0-1,0 1,0-1,1 0,0 0,-1 0,3 0,0 0,1-1,0 0,-1 0,1 0,0-1,0 0,0 0,0-1,0 0,0 0,0-1,0 0,0 0,0-1,-1 1,1-1,0-1,-1 0,1 0,2-2,4-2,-1 0,0-1,0 0,-1-1,0 0,0-1,-1 0,-1-1,6-7,-10 11,0 1,0-1,-1 0,0 0,0 0,-1 0,0-1,0 0,-1 1,0-1,0 0,-1 0,0 0,0-2,-1 9,0 0,-1 0,1 0,0 0,0 0,-1 1,1-1,-1 0,1 0,-1 0,1 1,-1-1,1 0,-1 0,0 1,0-1,1 0,-1 1,0-1,0 1,1-1,-1 1,0 0,0-1,0 1,0 0,0-1,0 1,0 0,0 0,0 0,1 0,-1 0,0 0,0 0,0 0,0 0,0 1,0-1,-1 0,-37 17,31-13,0 1,1 1,0-1,0 1,0 0,1 1,0 0,0 0,1 0,0 1,0-1,1 1,0 0,0 1,0 1,4-8,-1 0,1 0,-1 0,1 0,0 1,0-1,0 0,0 0,0 0,1 1,-1-1,1 0,-1 0,1 0,0 0,0 0,0 0,0 0,0 0,0 0,0-1,1 1,-1 0,1-1,-1 1,1-1,0 1,-1-1,1 0,0 0,0 0,69 22,62-24,-63-8</inkml:trace>
  <inkml:trace contextRef="#ctx0" brushRef="#br1" timeOffset="141900.323">23704 5909,'-6'-4,"-10"-6,0 0,0 0,-1 1,0 2,0-1,-1 2,0 0,-13-1,29 6,0 1,-1 0,1 0,-1 0,1 1,-1-1,1 1,-1-1,1 1,0 0,-1 0,1 0,0 0,0 0,0 0,0 0,0 1,0-1,0 1,0 0,0 0,1-1,-1 1,1 0,-1 0,1 0,0 1,0-1,0 0,0 0,0 1,0-1,1 1,-1 0,-1 3,1 1,0 0,0-1,1 1,0 0,0 0,0 0,1 0,0-1,0 1,2 6,-1-8,-1-1,0 1,1-1,0 1,0-1,0 0,1 0,-1 0,1 0,0 0,0-1,1 1,-1-1,1 0,-1 0,1 0,0-1,0 1,0-1,0 0,1 0,-1 0,1 0,-1-1,1 0,0 0,-1 0,1-1,0 1,-1-1,1 0,0-1,0 1,-1-1,1 0,0 0,-1 0,1-1,3-1,2-5,-1 0,0-1,0 0,-1 0,0-1,0 0,-1 0,0-1,-1 0,-1 0,0 0,0-1,-1 0,1-6,1 1,-15 52,9-30,-1-1,2 0,-1 0,0 0,1 0,0 0,0 0,0 0,0 0,1 0,0-1,-1 1,1 0,0-1,1 1,-1-1,1 0,0 0,-1 0,1 0,0 0,1-1,-1 0,0 1,1-1,0 0,-1 0,1-1,3 2,9 3,1-1,1 0,-1-1,0-1,1 0,6-1,122-5,-81-5</inkml:trace>
  <inkml:trace contextRef="#ctx0" brushRef="#br1" timeOffset="143433.379">20776 7126,'-8'-3,"1"7,-1 1,1-1,1 1,-1 1,1 0,0-1,0 2,1-1,-1 1,2 0,-1 0,1 0,0 1,0-1,1 1,0 0,0 0,1 0,-1 3,3-8,0 1,0-1,0 0,0 0,0 0,1 0,-1 0,1-1,0 1,0 0,0 0,0 0,0 0,1-1,-1 1,1-1,0 1,0-1,0 0,0 1,0-1,0 0,0 0,1-1,-1 1,1 0,0-1,-1 1,1-1,2 0,4 3,0-1,0 0,1-1,-1 0,1-1,0 0,0 0,9-2,-2 0,1-1,-1 0,0-2,0 0,0-1,-1-1,1 0,-1-1,-1-1,0 0,0-2,0 1,-1-2,0 0,-1 0,-1-1,0-1,7-9,-14 14,0-1,0 1,-1-1,0 0,-1 0,1 0,-2 0,0 0,0-1,0 1,-1-1,-1 0,1 1,-2-1,0-2,-2 34,4-11,1-1,0 1,0-1,1 0,0 1,1-1,0 0,3 3,-6-10,1 0,0 0,0 0,1 0,-1 0,0 0,1 0,0-1,-1 1,1-1,0 0,1 0,-1 0,0 0,0 0,1-1,-1 0,1 1,-1-1,1-1,0 1,-1 0,1-1,0 0,2 0,10-3,0-2,0 0,-1 0,0-2,0 0,-1 0,0-2,0 0,0 0,-2-1,1-1,6-7,-19 18,3-2,8-6,1-1,-1-1,-1 1,0-2,0 1,-1-1,0-1,-1 0,0 0,-1 0,5-13,-10 14,-7 15,-4 16,8-15,1 0,0-1,0 1,0 0,1 0,0 0,0 0,0-1,1 1,-1-1,1 1,0-1,0 1,1-1,-1 0,1 0,0 0,0 0,1-1,-1 1,1-1,0 1,4 2,0 1,0-1,1-1,0 1,0-1,0-1,0 0,1 0,0-1,0 0,-5-2,1 1,-1-2,0 1,1-1,-1 1,0-1,0-1,1 1,-1-1,0 0,0 0,1 0,-1-1,0 0,0 0,-1 0,1-1,0 0,-1 1,0-2,1 1,-1 0,0-1,-1 0,1 0,-1 0,1 0,-1 0,-1-1,1 0,-1 1,1-1,-1 0,-1 0,1 0,-1 0,0-1,0 1,0 0,-1-3,0-3,0 1,-2-1,1 1,-1-1,-1 1,0 0,0 0,-1 0,-2-3,-10-33,15 45,1 0,0 0,-1 0,1 0,0 0,0 0,0-1,0 1,0 0,0 0,0 0,0 0,0 0,0-1,1 1,-1 0,0 0,1 0,-1 0,1 0,-1 0,1 0,0 0,-1 0,1 0,0 0,0 1,0-1,0 0,-1 0,1 1,0-1,0 1,0-1,0 1,0-1,1 1,-1-1,0 1,0 0,0 0,55-4,-44 4,13 0,109 10,-128-8,-1-1,1 1,-1 0,0 0,0 0,0 1,0 0,-1 0,1 0,-1 0,1 1,-1 0,0 0,-1 0,1 0,-1 0,1 1,-1 0,-1-1,1 1,-1 0,1 3,13 63,-16-65,-1 0,2 0,-1 0,1 0,-1 0,2 0,-1 0,1-1,0 1,0 0,0-1,1 1,0-1,0 0,0 0,1 0,0 0,0-1,0 1,0-1,1 0,-1 0,1-1,0 1,1-1,-1 0,0-1,1 1,-1-1,3 1,3-3,1-1,0 0,-1 0,1-1,-1 0,0-1,1-1,-1 0,-1 0,1-1,-1 0,0-1,0 0,0 0,-1-1,0-1,0 0,5-6,-4 6,0-1,-1 0,0 0,-1-1,0 0,0-1,-1 0,-1 0,1 0,-2-1,0 0,0 0,-1 0,-1-1,0 1,0-1,-1 0,-1-6,0 17,-1-1,0 0,0 1,0-1,0 1,-1-1,1 1,-1-1,0 0,1 1,-1 0,0-1,0 1,-1-1,1 1,0 0,-1 0,1 0,-1 0,0 0,0 0,0 0,0 1,0-1,0 1,0-1,0 1,-1 0,1 0,0 0,-1 0,1 0,-1 0,1 1,-1-1,0 1,1 0,-1 0,1 0,-1 0,0 0,1 0,-1 1,1 0,-1-1,1 1,-1 0,1 0,-1 0,1 0,-1 1,-2 4,0 0,0 0,1 1,0-1,1 1,-1 0,1 0,1 0,-1 0,1 0,0 1,1-1,0 1,0-1,1 1,-1 0,2-1,-1 1,1-1,0 1,1-1,0 1,0-1,0 0,1 0,0 0,2 3,1-1,1 0,0-1,0 0,1 0,0-1,0 0,0 0,1-1,0 0,0 0,1-1,0 0,0-1,0 0,0-1,1 0,-1 0,1-1,1-1,38 7</inkml:trace>
  <inkml:trace contextRef="#ctx0" brushRef="#br1" timeOffset="144142.481">22848 6711,'-4'7,"1"0,0-1,0 1,0 0,1 0,0 0,1 1,0-1,0 0,0 1,1-1,0 0,1 1,-1-1,1 0,1 1,-1-1,1 0,1 0,-1 0,1 0,1-1,-1 1,1-1,0 1,0-1,1-1,0 1,0-1,0 1,0-2,1 1,0 0,0-1,0 0,1-1,3 2,-4-2,-1 0,1 0,0-1,0 0,1 0,-1-1,0 0,0 0,1 0,-1-1,0 0,1 0,-1 0,1-1,-1 0,0 0,0-1,0 0,1 0,-2 0,1-1,0 1,0-2,-1 1,0 0,0-1,0 0,0-1,0 1,-1-1,0 1,0-1,0-1,0 0,0-2,0-1,0 0,-1 0,-1-1,1 1,-2 0,1-1,-1 1,-1-1,0 0,0 1,-2-10,2 19,0 0,0 0,0 0,-1 1,1-1,0 0,-1 0,1 0,0 0,0 0,-1 1,1-1,0 0,-1 0,1 0,0 0,0 0,-1 0,1 0,0 0,-1 0,1 0,0 0,-1 0,1 0,0-1,-1 1,1 0,0 0,0 0,-1 0,1 0,0-1,0 1,-1 0,1 0,0 0,0-1,0 1,-1 0,1 0,0-1,0 1,0 0,0 0,0-1,-1 1,1 0,0-1,0 1,0 0,0-1,0 1,0 0,0 0,0-1,0 1,0 0,0-1,0 1,0 0,1-1,-1 1,0 0,-9 24,7-12,1-1,1 0,0 1,0-1,1 1,0-1,1 0,1 0,0 1,0-2,1 1,2 4,-4-10,0 0,0-1,1 1,0-1,0 1,0-1,0 0,0 0,1-1,0 1,0-1,0 1,0-1,0-1,1 1,-1 0,1-1,0 0,0 0,0-1,0 1,0-1,0 0,0 0,0-1,0 0,1 1,0-2,2 0,-1 0,0-1,0 0,0 0,0-1,0 0,0 0,-1 0,0-1,1 0,-1 0,-1-1,1 0,-1 0,1 0,-2 0,1-1,0 0,-1 0,3-6,2-4,-1 1,-1-2,0 1,-1-1,-1-1,0 1,-2 0,1-4,0-14,-1 0,-2 0,-2-1,-1 1,-1 0,-2 0,-10-34,-13 4,27 64,0 1,0 0,0-1,0 1,0 0,0-1,0 1,0 0,0 0,0 0,0 0,0 0,0 0,0 0,0 0,0 0,0 1,0-1,0 0,0 1,0-1,0 1,0-1,0 1,0-1,0 1,0 0,1-1,-1 1,0 0,0 0,1-1,-1 1,0 0,1 0,-1 0,1 0,-1 0,1 0,0 0,-1 0,1 0,0 0,0 0,0 0,0 0,0 0,0 0,0 0,0 0,0 1,0-1,0 0,1 0,-1 0,-3 24,1 1,0-1,2 1,1 0,2-1,0 0,1 1,2-1,0-1,2 1,1-1,3 5,-7-14,1 0,0-1,1 0,1 0,0 0,1-1,1-1,0 1,0-2,1 1,0-1,1-1,1 0,0-1,0 0,9 4,-18-12,0 0,1 0,-1 0,0 0,1-1,-1 1,0-1,1 0,-1-1,0 1,1-1,-1 0,0 0,0 0,1 0,-1-1,0 0,0 0,-1 0,1 0,0 0,-1-1,1 0,2-2,67-90,-39 47,-34 47,0 1,0 0,0-1,0 1,0-1,1 1,-1 0,0-1,0 1,0 0,0 0,1-1,-1 1,0 0,0-1,1 1,-1 0,0 0,1 0,-1-1,0 1,0 0,1 0,-1 0,0 0,1-1,-1 1,1 0,-1 0,0 0,1 0,-1 0,0 0,1 0,-1 0,0 0,1 0,-1 0,1 0,-1 0,0 1,1-1,-1 0,0 0,1 0,-1 0,0 1,0-1,1 0,-1 0,0 1,1-1,-1 0,0 0,0 1,0-1,1 0,-1 1,0-1,0 0,0 1,5 26,-4-18,-1-4,1 0,-1 1,1-1,0 0,0-1,1 1,-1 0,1 0,0-1,1 1,-1-1,1 1,0-1,0 0,0 0,0 0,1 0,-1-1,1 0,0 1,0-1,1-1,-1 1,0-1,1 1,0-1,2 0,70 1,-41-10</inkml:trace>
  <inkml:trace contextRef="#ctx0" brushRef="#br1" timeOffset="144877.602">23543 6644,'-22'-4,"-1"-1,2-1,-1-1,1-1,0-1,0-1,1 0,-3-4,22 14,0 0,0-1,0 1,0 0,0-1,0 0,0 1,-1-1,1 1,1-1,-1 0,0 0,0 0,0 0,0 0,1 1,-1-1,0 0,1-1,-1 1,1 0,-1 0,1 0,-1 0,1 0,0 0,0-1,-1 1,1 0,0 0,0 0,0-1,0 1,1 0,-1 0,0 0,0-1,1 1,-1 0,1-1,5-1,0 1,1 0,-1 1,0 0,1 0,-1 0,1 0,0 1,-1 0,1 1,5 0,5 0,78 4,-1-5,1-4,61-11,-118 10,-1-2,1-2,-2-1,1-2,-1-2,-1-1,-1-1,0-2,1-3,-27 14,1 1,-1-2,-1 1,1-1,-1 0,-1 0,1-1,-1 0,-1 0,0-1,0 0,0-3,-3 9,0-1,-1 1,0-1,0 0,0 0,0 0,-1 1,0-1,0 0,0 0,-1 0,1 0,-1 1,0-1,-1 0,1 1,-1-1,0 1,0-1,0 1,-1 0,0 0,1 0,-1 0,-1 0,1 1,-3-3,2 3,0 0,-1 1,1-1,0 1,-1 0,1 1,-1-1,0 1,1 0,-1 0,0 0,0 0,0 1,0 0,0 0,1 1,-1-1,0 1,0 0,0 0,1 0,-1 1,0 0,1 0,0 0,-1 0,1 1,0 0,0 0,0 0,1 0,-1 0,1 1,0 0,0-1,0 1,0 1,1-1,-1 0,1 0,-1 4,-7 15,1 0,1 0,1 1,1 0,1 0,1 1,1 0,1-1,1 1,2 0,0 0,2 0,1 3,-1-14,0 1,1 0,0-1,1 1,1-1,0-1,1 1,1-1,0 0,8 9,-12-17,0 0,0-1,0 1,1-1,-1 0,1-1,0 1,0-1,0 0,1 0,-1 0,1-1,0 0,-1 0,1 0,0-1,0 0,0 0,0 0,0-1,0 0,1 0,-1-1,0 1,0-1,0-1,4-1,92-58,-101 61,0 0,0 0,0 0,0 1,0-1,0 0,0 1,0-1,0 0,0 1,0-1,0 1,0-1,0 1,0 0,0-1,-1 1,1 0,0 0,0-1,-1 1,1 0,-1 0,1 0,-1 0,1 0,-1 0,1 0,-1 0,0 0,0 0,1 0,-1 0,0 0,0 0,0 0,0 1,0-1,0 0,-1 0,1 0,0 0,0 0,-1 0,1 0,-1 0,1 0,0 5,-1-2,1 0,0 0,0 0,0-1,1 1,-1 0,1 0,0 0,0-1,0 1,1-1,-1 1,1-1,0 1,0-1,0 0,0 0,1 0,-1 0,1 0,0 0,0-1,0 1,0-1,0 0,0 0,1 0,-1-1,0 1,1-1,0 1,-1-1,1 0,0-1,2 1,-1 0,0-1,0 0,0 0,0 0,0-1,0 0,-1 0,1 0,0 0,0-1,-1 0,1 0,0 0,-1 0,0-1,0 0,0 0,0 0,0 0,0-1,-1 1,0-1,0 0,0 0,0 0,0 0,-1-1,0 1,0-1,0 0,0 1,-1-1,0 0,0 0,0 0,0 0,-1 0,0 0,0 0,-1 0,1 0,-1 0,0 0,0 1,0-1,-1 0,0 0,0 1,0-1,-1 1,-1-3,0 2,0 1,-1 0,1 0,-1 1,0-1,0 1,0 0,0 0,-1 1,1-1,-1 1,0 1,1-1,-1 1,0 0,0 0,3 0,0 1,0 0,0-1,0 1,0 0,0 1,1-1,-1 0,0 1,0 0,0 0,1 0,-1 0,0 0,1 0,-1 1,1-1,-1 1,1-1,0 1,0 0,-1 0,1 0,1 0,-1 1,0-1,1 1,-1-1,1 1,-1-1,1 1,0 0,0 1,0-1,1 0,0 0,0 0,0 1,0-1,0 0,1 0,-1 0,1 0,0 0,0 0,0 0,0 0,1 0,-1 0,1 0,0-1,0 1,0 0,0-1,0 0,0 1,0-1,1 0,-1 0,2 0,23 17</inkml:trace>
  <inkml:trace contextRef="#ctx0" brushRef="#br1" timeOffset="145252.734">24706 6697,'-8'-26,"2"9,1 1,1-1,0 0,1 0,0 0,2-1,0 1,1 0,1-1,1 0,-1 15,0 0,0 1,1-1,-1 0,1 1,0 0,0-1,0 1,0 0,0 0,0 0,0 0,1 0,-1 1,1-1,0 1,-1-1,1 1,0 0,0 0,0 0,-1 1,1-1,0 1,0-1,0 1,0 0,0 0,0 0,0 1,0-1,0 1,0 0,0-1,0 1,-1 1,1-1,0 0,-1 1,1-1,-1 1,1 0,-1-1,0 1,1 1,-1-1,0 0,-1 0,2 1,7 6,-1 0,0 0,0 0,0 1,-1 1,-1-1,0 1,0 1,-1-1,-1 1,0 0,0 1,-1-1,-1 1,0-1,-1 1,0 0,-1 0,0 0,-1 0,-1 0,0 4,-2 0,1-14,1 0,0 0,0 0,0 0,0 1,1-1,-1 0,1 0,0 1,0-1,0 0,0 0,1 1,-1-1,1 0,0 0,0 0,0 1,0-1,1 0,-1 0,1-1,0 1,0 0,0-1,0 1,0-1,0 1,1-1,-1 0,1 0,-1 0,1 0,0-1,0 1,23 4,0 0,0-2,0-1,1-2,-1 0,1-2,15-2,-41 3,65-5,-11-1</inkml:trace>
  <inkml:trace contextRef="#ctx0" brushRef="#br1" timeOffset="146280.299">21217 9345,'-12'-3,"1"0,-1 0,1 1,-1 1,0 0,0 1,0 0,1 1,-1 0,0 0,1 2,-1-1,1 2,-1-1,1 1,1 1,-1 0,1 1,-1 0,1 0,-1 3,3-3,0 2,0-1,1 1,0 0,0 1,1-1,0 1,1 1,0-1,0 1,1 0,0 0,1 0,0 0,1 1,0-1,1 1,0 0,0 5,2-12,0 0,0 0,0 0,1 0,-1 0,1-1,0 1,0 0,0-1,1 0,-1 1,1-1,0 0,0 0,0 0,0-1,1 1,-1-1,1 0,-1 0,1 0,0 0,0-1,-1 1,1-1,0 0,1 0,-1-1,0 1,0-1,0 0,0 0,0 0,0-1,1 1,-1-1,0 0,0 0,0 0,3-2,9-4,0 0,0-1,-1-1,0 0,-1-1,0 0,0-2,-1 1,-1-2,0 1,0-2,-1 0,-1 0,-1-1,0 0,0 0,-2-1,0 0,-1-1,0 1,-2-1,0 0,0-7,3-18,-2 0,-1 0,-3-1,-1 1,-3-1,-1 1,-8-35,-15 1,26 75,1 1,-1-1,0 1,1-1,-1 1,0-1,0 1,0 0,1 0,-1-1,0 1,0 0,0 0,0 0,0 0,0 0,1 0,-1 0,0 0,0 0,0 0,0 0,0 0,0 1,1-1,-1 0,0 1,0-1,1 1,-1-1,0 1,0-1,1 1,-1-1,0 1,1 0,-1-1,1 1,-1 0,1-1,-1 1,1 0,0 0,-1 0,1 0,0-1,0 1,-1 0,1 0,-8 17,0 0,1 1,1-1,1 1,0 1,2-1,-1 8,1-9,-7 44,2-1,3 1,3 0,4 41,-3-94,1 1,1 0,-1 0,2 0,-1-1,1 1,1-1,0 1,0-1,1 0,0 0,1 0,-1-1,2 0,-1 1,1-2,1 1,-1-1,1 0,0 0,1-1,0 0,0 0,0-1,0 0,1 0,0-1,0 0,9 2,-5-5,-1 0,1-1,-1 0,1-1,-1 0,0-1,1 0,-1-1,0-1,0 0,-1 0,1-1,-1-1,0 0,3-2,4-4,0 0,-2-1,1 0,-2-2,0 0,0 0,-2-1,9-13,-16 20,1-1,-1 1,-1-1,0 0,0 0,-1-1,0 1,-1-1,0 0,0 0,-2 0,1 0,-1 0,-1-1,-1-9,1 20,0 0,0 0,0-1,0 1,0 0,-1 0,1 0,0-1,-1 1,1 0,-1 0,0 0,1 0,-1 0,0 0,1 0,-1 0,0 0,0 0,0 0,0 1,0-1,0 0,0 0,0 1,0-1,-1 1,1-1,0 1,0 0,0-1,-1 1,1 0,0 0,0 0,-1 0,1 0,0 0,0 0,-1 0,1 0,0 1,0-1,0 1,-1-1,1 1,0-1,0 1,0-1,0 1,0 0,0 0,0-1,0 1,0 0,1 0,-1 0,0 0,0 0,1 0,-1 0,1 1,-1-1,1 0,-1 0,1 1,-2 3,0 0,1 0,-1 1,1-1,0 0,1 1,0-1,-1 0,2 1,-1-1,0 1,1-1,0 0,1 0,-1 1,1-1,0 0,0 0,1 0,-1-1,1 1,0-1,0 1,1-1,-1 0,1 0,0 0,0-1,0 1,0-1,1 0,0-1,-1 1,1-1,0 1,0-1,2 0,52 20,2-7</inkml:trace>
  <inkml:trace contextRef="#ctx0" brushRef="#br1" timeOffset="146474.776">22393 9131,'5'18,"1"15,0 9,-2 6,0 2,-2-3,-3-7,-4-10,-1-11</inkml:trace>
  <inkml:trace contextRef="#ctx0" brushRef="#br1" timeOffset="146646.318">22260 8783,'-14'2,"-4"6,1 8,7 5,13 7,15 5,4-3</inkml:trace>
  <inkml:trace contextRef="#ctx0" brushRef="#br1" timeOffset="146917.648">22661 9384,'27'-20,"-2"-2,0-1,-1 0,-1-2,-1-1,-1-1,-2-1,1-4,5-32,-25 63,1-1,-1 1,0-1,0 1,1-1,-1 0,0 1,0-1,-1 1,1-1,0 1,0-1,-1 1,1-1,-1 1,0-1,1 1,-1-1,0 1,0 0,0-1,1 1,-1 0,-1 0,1 0,0 0,0 0,0 0,-1 0,1 0,0 0,-1 1,1-1,-1 0,1 1,-1-1,1 1,-1 0,1-1,-1 1,-7 1,0 0,1 1,0 0,-1 0,1 1,0 0,0 0,0 1,0 0,1 0,0 1,0 0,0 0,0 1,1 0,0 0,0 0,0 1,-1 3,2-6,1 1,-1 0,1 0,1 0,-1 0,1 1,0-1,0 1,0 0,1 0,0 0,0 0,0 0,1 1,0-1,0 0,1 1,0-1,0 1,0-1,1 0,0 1,0-1,0 0,1 1,0-1,1 0,-1 0,1-1,0 1,0-1,1 1,0-1,0 0,3 3,5 0,0 0,1 0,0-1,1-1,-1 0,1-1,1-1,-1 0,0-1,1 0,10 0,40 5</inkml:trace>
  <inkml:trace contextRef="#ctx0" brushRef="#br1" timeOffset="147382.546">23262 9024,'-4'4,"0"1,0-1,1 1,-1 1,1-1,0 0,1 1,-1-1,1 1,0 0,1 0,-1-1,1 1,0 0,1 0,-1 1,1-1,1 0,-1 0,1 0,0 0,0 0,1 0,-1-1,1 1,1 0,-1-1,4 6,44 47,-44-52,1 0,0 1,-1-1,-1 1,1 0,-1 1,0 0,0-1,-1 2,0-1,-1 0,0 1,1 5,-3-11,-1-1,0 0,0 1,0-1,-1 1,1-1,-1 0,1 1,-1-1,0 0,1 0,-1 1,-1-1,1 0,0 0,0 0,-1 0,1 0,-1 0,1-1,-1 1,0-1,0 1,0-1,0 1,0-1,0 0,0 0,0 0,-1 0,1 0,0-1,-1 1,1-1,0 1,-1-1,1 0,0 0,-1 0,1 0,-1 0,1-1,0 1,-1-1,1 1,0-1,0 0,-1 0,1 0,0 0,0-1,0 1,0 0,0-1,0 1,1-1,-1 0,1 0,-1 0,1 1,-1-1,1-1,0 1,-1-12,2 1,0-1,1 1,0-1,1 1,0 0,1-1,0 1,1 0,1 1,0-1,1 1,0 0,1 0,0 1,8-9,-5 2,1 0,0 1,1 0,1 1,1 0,0 1,16-13,-29 27,0 1,-1-1,1 0,0 1,0-1,-1 0,1 1,0-1,0 1,0-1,0 1,-1 0,1-1,0 1,0 0,0-1,0 1,0 0,0 0,0 0,0 0,0 0,0 0,0 0,0 1,0-1,0 0,0 0,0 1,0-1,-1 0,1 1,0-1,0 1,0-1,-1 1,1 0,0-1,0 1,-1 0,1-1,0 1,-1 0,1 0,-1 0,1 0,-1-1,0 1,1 0,-1 0,0 0,0 0,1 0,-1 0,0 1,31 187,-30-183,0 1,1-1,0 0,1 0,-1 0,1 0,0 0,1-1,-1 1,1-1,0 0,1 0,-1 0,1-1,0 0,0 1,10-3,-3-5</inkml:trace>
  <inkml:trace contextRef="#ctx0" brushRef="#br1" timeOffset="147605.966">23543 8622,'-5'21,"-1"13,3 8,6 6,7 4,4 2,0-8</inkml:trace>
  <inkml:trace contextRef="#ctx0" brushRef="#br1" timeOffset="148088.171">23757 9331,'12'-35,"-1"-1,-2 0,-1-1,-2 0,-2 0,-1 0,-2-5,0 34,-1-1,7-43,-7 51,0 0,0 0,1-1,-1 1,0 0,1 0,-1 0,1 0,-1-1,1 1,0 0,-1 0,1 0,0 1,0-1,0 0,0 0,0 0,0 0,0 1,0-1,0 1,0-1,0 0,0 1,1 0,-1-1,0 1,0 0,0 0,1-1,-1 1,0 0,0 0,1 1,106 43,-106-43,2 0,1 0,-1 0,1 0,-1 1,1 0,-1 0,0 0,0 1,0-1,0 1,-1 0,1 0,-1 0,1 1,-1-1,0 1,0-1,-1 1,1 0,-1 0,0 1,0-1,0 0,-1 1,1-1,-1 1,0 0,-47 105,45-108,-1 0,1 0,-1 0,1 0,0 0,0 0,0 0,0 1,0-1,0 0,0 1,1-1,0 1,-1-1,1 1,0-1,0 1,0-1,0 0,1 1,-1-1,1 1,-1-1,1 1,0-1,0 0,0 0,0 1,0-1,1 0,-1 0,1 0,-1 0,1-1,0 1,0 0,0-1,0 1,0-1,0 1,0-1,0 0,1 0,10 2,0-2,0 1,0-2,0 0,0 0,0-1,0-1,0 0,0-1,0 0,-1-1,0-1,0 0,0 0,0-1,9-7,-14 9,-1-1,0 0,-1-1,1 1,-1-1,0 0,-1 0,1-1,-1 1,0-1,-1 0,0 0,0 0,0 0,-1-1,0 1,-1-1,1 0,-1 1,-1-1,0 0,0 1,0-1,-1 0,0 0,0 1,-1-1,0 1,-1-1,0 1,3 5,-1-1,0 1,0 0,0-1,0 1,-1 0,1 0,-1 0,1 0,-1 0,0 0,0 1,0-1,0 0,0 1,0 0,0-1,0 1,-1 0,1 0,0 0,-1 0,1 1,-1-1,1 1,-1-1,1 1,-1 0,1 0,-1 0,1 0,-1 0,1 1,-1-1,1 1,-1 0,1 0,0 0,-1 0,1 0,0 0,0 0,0 1,0-1,0 1,-1 0,0 2,-1 0,1 0,0 1,0-1,1 1,-1 0,1 0,0 0,0 0,1 0,-1 0,1 0,0 1,1-1,-1 0,1 1,0-1,0 0,1 1,-1-1,1 0,1 1,-1-1,1 0,0 0,0 0,0 0,0-1,1 1,0-1,0 1,1-1,-1 0,1 0,-1 0,1-1,1 1,-1-1,0 0,1 0,-1 0,1-1,0 0,2 1,-1 0,1 0,-1-1,1 0,0 0,-1 0,1-1,0 0,0 0,0-1,0 0,0 0,0-1,0 0,0 0,1-1,16-8</inkml:trace>
  <inkml:trace contextRef="#ctx0" brushRef="#br1" timeOffset="199656.78">10790 10427,'0'16,"2"15,3 10,3 10,3 6,-2 4,-1 1,-2-3,-3-5,-3-10,-3-12</inkml:trace>
  <inkml:trace contextRef="#ctx0" brushRef="#br1" timeOffset="199945.884">11070 10401,'-9'16,"-3"14,0 9,3 7,5 5,7 0,9-1,5-3,4-2,-1-7,-3-7,-4-10</inkml:trace>
  <inkml:trace contextRef="#ctx0" brushRef="#br1" timeOffset="200199.368">10295 10281,'16'-12,"23"-7,26-9,24-3,20-1,8 3,-4 5,-13 13,-23 7</inkml:trace>
  <inkml:trace contextRef="#ctx0" brushRef="#br1" timeOffset="200488.828">10616 11256,'16'9,"16"3,22-5,21-10,19-15,11-12,4-6,-5-2,-11 4,-17 7,-20 9,-18 7</inkml:trace>
  <inkml:trace contextRef="#ctx0" brushRef="#br1" timeOffset="200887.814">11498 9920,'-68'-15,"-1"4,0 2,-52 2,65 5,0 3,0 1,0 4,1 2,-1 2,-39 13,64-13,0 1,0 2,1 0,1 2,0 2,1 0,1 2,1 1,0 1,2 1,0 1,-2 6,3 0,2 1,1 1,2 1,1 0,1 2,2 0,1 0,2 1,1 1,-4 33,4 0,3 0,3 1,2-1,4 1,6 22,-1-25,3-1,3 0,3-1,8 15,-13-46,2-1,1-1,2 0,1-1,1 0,2-2,1 0,22 21,-23-30,1-1,1-2,1 0,0-2,1 0,1-1,0-2,1-1,0 0,0-2,1-1,1-2,10 2,14-1,-1-1,2-3,-1-2,0-2,0-3,40-7,-43 2,0-2,0-1,-1-3,-1-2,0-2,-2-2,0-2,0-3,-17 8,0-1,-1-1,0-2,-2-1,-1 0,-1-2,-1-1,-1-1,-1 0,-2-2,-1 0,5-13,-2-14,-2-1,-3 0,-3-2,-1 1,-4-2,-2 1,-3-1,-2 1,-3-1,-6-27,2 5,-4 0,-3 1,-3 1,-8-12,14 56,-2 1,-1 0,-2 0,-2 2,0 0,-3 1,0 1,-2 1,-1 1,-6-4,8 13,0 2,-1 1,-1 0,0 2,-1 1,-1 0,0 2,-1 1,0 2,-1 0,0 2,0 1,0 1,-23-1,-5 3,0 2,-1 3,1 2,0 3,0 2,1 2,-5 4,-18 9,0 3,2 3,1 4,1 3,2 3,-29 24,-30 29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1:36.68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6390 1831,'14'0,"8"0,4 0,1 0,-1 0,-1 0,2 0,4 0,3 0,2 0,3 0,-6 0</inkml:trace>
  <inkml:trace contextRef="#ctx0" brushRef="#br0" timeOffset="231.96">7378 1885,'14'0,"9"0,7 0,4 0,-1 0,3 0,-2 0,-6 0</inkml:trace>
  <inkml:trace contextRef="#ctx0" brushRef="#br1" timeOffset="-26746.589">4852 454,'-12'98,"-8"173,6-58,-35 170,30-282,3 1,6 0,2 39,1 250,1-211,7-123,-3 1,-3-1,-7 31,4 37,8-114</inkml:trace>
  <inkml:trace contextRef="#ctx0" brushRef="#br1" timeOffset="-26424.937">4465 2486,'7'7,"4"9,3 9,-1 6,-1 6,0 4,3 1,1 0,0-3,-1-6,0-3,0-6,-4-6</inkml:trace>
  <inkml:trace contextRef="#ctx0" brushRef="#br1" timeOffset="-26026.912">4451 2446,'4'-2,"0"0,0 1,0 0,0 0,0 0,0 0,0 0,1 1,-1 0,0 0,0 0,1 0,-1 1,0 0,0 0,1 0,4 0,205 33,-212-34,0 0,0 0,1 0,-1 0,0 1,1-1,-1 1,0-1,0 1,0 0,0 0,1 0,-1 0,0 0,-1 0,1 1,0-1,0 1,0-1,-1 1,1 0,-1-1,0 1,1 0,-1 0,0 0,0 0,0 0,0 0,0 1,-1-1,1 0,-1 0,1 1,-1-1,0 0,0 1,0 0,-35 102,26-84,-12 26,9-25,2 2,1-1,1 1,1 1,0 1,5-7</inkml:trace>
  <inkml:trace contextRef="#ctx0" brushRef="#br1" timeOffset="-25065.752">4772 415,'-2'18,"-1"0,-1 0,-1-1,0 1,-1-1,-1 0,-1 0,0-1,-2 0,-1 2,-114 180,124-198,0 1,0-1,1 1,-1 0,0-1,0 1,1 0,-1-1,0 1,1 0,-1 0,0 0,1 0,-1 0,1 0,0-1,-1 1,1 0,0 0,0 0,-1 0,1 0,0 0,0 0,0 0,0 1,0-1,0 0,1 0,-1 0,0 0,0 0,1-1,-1 1,1 0,-1 0,1 0,-1 0,1 0,-1 0,1-1,0 1,-1 0,1 0,0-1,0 1,0-1,0 1,-1 0,1-1,0 0,0 1,1-1,103-40,-85 38,-1-1,1 2,-1 1,1 0,-1 2,1 0,-1 1,5 2,40 5,39-3,-102-7,0 0,0 1,-1-1,1 0,0 0,0 1,0-1,0 0,0 0,0 0,-1 0,1 0,0 0,0 0,0-1,0 1,0 0,0 0,-1-1,1 1,0-1,0 1,0 0,-1-1,1 0,0 1,-1-1,1 1,0-1,-1 0,1 1,-1-1,1 0,-1 0,1 1,-1-1,0 0,1 0,-1 0,0 0,0 1,0-1,1 0,-1 0,0 0,0 0,0 0,0 0,0 0,-1 1,1-1,0 0,0 0,-1 0,-80-129,-26-36,104 162,3 2,0 1,-1-1,0 1,1 0,-1-1,0 1,1 0,-1-1,0 1,0 0,0 0,0 0,-1 0,1 0,0 0,0 0,0 0,-1 0,1 0,-1 1,1-1,0 1,-1-1,1 1,-1-1,1 1,-1 0,1 0,-1 0,0 0,-5 8</inkml:trace>
  <inkml:trace contextRef="#ctx0" brushRef="#br0" timeOffset="-2739.058">4732 1844,'-1'2,"0"-1,-1 0,1 0,0 0,-1 0,1 0,0 0,-1 0,1-1,-1 1,1 0,-1-1,0 1,1-1,-1 0,1 1,-1-1,0 0,1 0,-1 0,0 0,-1-1,0 1,-79-13,-30-12,-129-4,99 22,-17 1,98 7,-101-9,139 5,-1 1,0 2,0 0,1 2,-1 0,0 2,1 0,0 2,-3 1,-8 2,21-6,0 0,0 1,1 0,-1 1,1 0,0 1,0 1,-9 6,-113 95,121-94,1 1,0-1,1 2,1 0,0 0,1 1,1 0,-3 8,3-3,1 0,1 0,0 1,2 0,0 0,1 9,-23 106,26-97,1 0,2 0,2 0,2-1,2 6,42 60,10 28,-48-115,1-1,1-1,0 0,2-1,13 12,4 1,32 20,-35-38,0-1,1-2,0-2,1-1,0-1,-1-1,1-2,13-3,13 2,28 1,-1-4,-1-4,25-7,135-35,-211 38,-1-2,0-1,-1-1,-1-2,1-1,-17 10,1-1,-1 0,0-1,-1-1,-1 0,1-1,-2-1,0 0,0 0,-1-1,-1 0,7-13,-4 0,-2 0,0-1,-2-1,-1 1,-2-2,3-25,-4 8,-1 1,-3-1,-2 1,-2-1,-6-29,5 50,-1 0,-1 0,-1 1,-2 0,0 0,-1 1,-3-2,-2 2,0 0,-1 0,-1 2,-2 0,-10-10,11 18,-2 1,0 1,0 0,-1 1,0 2,-1 0,0 1,-1 1,1 1,-1 1,-9 0,25 4,-73-18,-1 4,-1 3,-49 1,68 14,0 3,1 2,0 3,-46 15,93-23,1 0,-1 1,1 1,0 0,1 1,-1 0,1 1,0 1,1 0,0 1,0 0,1 1,-5 5,4 0</inkml:trace>
  <inkml:trace contextRef="#ctx0" brushRef="#br0" timeOffset="-2340.122">4291 1818,'-20'12,"-21"12,-19 16,-18 15,-13 11,-10 11,-4 6,6 0,9-3,14-8,17-11,19-15,16-14</inkml:trace>
  <inkml:trace contextRef="#ctx0" brushRef="#br0" timeOffset="-2061.726">4412 2046,'-14'2,"-14"7,-15 12,-14 16,-16 15,-15 17,-14 12,-8 9,2 3,10-4,14-9,22-15,22-17</inkml:trace>
  <inkml:trace contextRef="#ctx0" brushRef="#br0" timeOffset="-1883.113">4585 2031,'-6'16,"-13"17,-13 16,-18 16,-15 12,-14 10,-9 3,-2-2,4-7,10-10,15-16,19-14,23-16,24-18,22-16,7-7</inkml:trace>
  <inkml:trace contextRef="#ctx0" brushRef="#br0" timeOffset="-1678.658">4706 2353,'-9'18,"-10"15,-9 14,-8 9,-8 8,-7 1,-4 1,0-1,5-6,7-5,10-8,14-11,9-12</inkml:trace>
  <inkml:trace contextRef="#ctx0" brushRef="#br0" timeOffset="-300.735">5320 1778,'2'0,"4"0,6 0,9 0,8 0,10 0,7 0,6 0,-7 0</inkml:trace>
  <inkml:trace contextRef="#ctx0" brushRef="#br0" timeOffset="5458.379">1551 0,'23'33,"-1"1,-1 1,-2 0,-1 2,-2 0,8 30,11 26,18 50,41 72,-21-83,6-3,5-4,6-4,5-3,5-5,52 42,219 228,-57-103,-237-215,34 7,63 20,-99-62,-87-51,4 6</inkml:trace>
  <inkml:trace contextRef="#ctx0" brushRef="#br0" timeOffset="6990.348">3556 2125,'0'3,"0"-1,0 0,0 0,1 0,-1 0,1 1,0-1,0 0,-1 0,1 0,0 0,1-1,-1 1,0 0,1 0,-1-1,0 1,1-1,0 1,-1-1,1 0,0 1,0-1,0 0,2 3,27 28,-1 1,-1 2,-2 1,-1 2,-2 0,-2 1,13 33,-33-69,1 1,-1 0,0 0,-1-1,1 1,-1 0,0 1,1-1,-2 0,1 0,-1 0,1 1,-1-1,0 0,0 0,-1 1,0-1,1 0,-1 0,-1 0,1 0,-1 0,1 0,-1 0,0 0,0 0,-1-1,1 1,-1-1,0 0,0 0,0 0,0 0,0 0,-1-1,1 1,-4 0,-21 5,-1-2,1-1,-1-2,0-1,0-1,0-1,-9-2,2 1,28 1,7 1,0-1,0 1,0-1,0 0,0 1,0-1,0 0,0 0,0 0,0 1,0-1,0 0,0 0,0-1,-1 1,1 0,0 0,0 0,0-1,0 1,0 0,0-1,0 1,0-1,0 0,0 1,1-1,-1 0,0 1,0-1,0 0,1 0,-1 0,0 1,1-1,-1 0,1 0,-1 0,1 0,0 0,-1 0,1 0,0 0,0-1,-1 1,1 0,0 0,0 0,0 0,63-100,106-174,-160 263,-16 21,-75 90,-5-3,-6-2,70-71,-41 39,52-56,12-12,13-18,25-31,3 2,1 1,23-18,-25 38,-40 31,0 1,1 0,-1 0,0 0,1 0,-1-1,0 1,1 0,-1 0,0 0,1 0,-1 0,0 0,1 0,-1 0,0 0,1 0,-1 0,0 0,1 0,-1 0,0 0,0 1,1-1,-1 0,0 0,1 0,-1 0,0 0,1 1,-1-1,0 0,0 0,0 1,1-1,-1 0,0 0,0 1,0-1,1 0,-1 1,0-1,0 0,0 1,0-1,0 0,0 1,0-1,0 0,0 1,0-1,0 0,0 1,0-1,0 0,0 1,0-1,0 0,0 1,0-1,0 0,-1 0,1 1,0-1,0 0,0 1,-1-1,-9 25,-30 42,-4-1,-3-3,-10 9,4-16,53-57,0 1,0 0,0-1,0 1,0 0,0-1,-1 1,1 0,0-1,0 1,0 0,0-1,0 1,0 0,0-1,-1 1,1 0,0 0,0-1,0 1,-1 0,1 0,0-1,0 1,-1 0,1 0,0 0,0 0,-1-1,1 1,0 0,-1 0,1 0,0 0,-1 0,1 0,0 0,-1 0,1 0,0 0,-1 0,1 0,0 0,-1 0,1 0,0 0,-1 0,1 0,0 0,0 1,-1-1,1 0,0 0,-1 0,1 0,0 1,0-1,-1 0,1 0,0 1,0-1,0 0,-1 0,1 1,9-29,77-136,-68 139,-18 25,0 0,0 1,0-1,0 0,1 0,-1 1,0-1,0 0,0 0,0 1,1-1,-1 0,0 0,0 0,0 0,1 1,-1-1,0 0,0 0,1 0,-1 0,0 0,1 0,-1 0,0 0,0 0,1 1,-1-1,0 0,1-1,-1 1,0 0,0 0,1 0,-1 0,0 0,0 0,1 0,-1 0,0 0,0 0,1-1,-1 1,0 0,0 0,1 0,-1-1,0 1,0 0,0 0,1 0,-1-1,0 1,0 0,0 0,0-1,0 1,0 0,0-1,-5 26,-70 122,75-147,-1 1,1-1,-1 1,1 0,-1-1,1 1,-1 0,1 0,0-1,-1 1,1 0,0 0,0 0,-1-1,1 1,0 0,0 0,0 0,0 0,0-1,0 1,0 0,1 0,-1 0,0 0,0-1,1 1,-1 0,0 0,1-1,-1 1,1 0,-1-1,1 1,-1 0,1-1,-1 1,1 0,0-1,-1 1,1-1,0 0,-1 1,1-1,0 1,0-1,-1 0,1 0,0 1,0-1,0 0,0 0,50-4,-46 3,364-63,-325 58,-44 6,0-1,1 0,-1 0,0 0,1 1,-1-1,0 0,0 0,0 0,0 0,0 1,0-1,0 0,0 0,0 0,0 0,-1 1,1-1,0 0,0 0,-1 0,1 1,-1-1,1 0,-1 0,1 1,-1-1,1 0,-1 1,1-1,-1 1,0-1,1 1,-1-1,0 1,0-1,1 1,-1 0,0-1,0 1,-1-2,-209-201,164 155,29 33</inkml:trace>
  <inkml:trace contextRef="#ctx0" brushRef="#br0" timeOffset="25333.614">3582 2046,'-16'13,"-14"12,-9 11,-5 7,1 7,3 0,4 0,8-7,11-11,15-15,8-10</inkml:trace>
  <inkml:trace contextRef="#ctx0" brushRef="#br0" timeOffset="25596.005">3837 1791,'-16'14,"-15"13,-12 12,-14 10,-8 10,-4 9,-2 5,0 0,4-5,11-11,11-16,14-17,17-17,17-19,8-8</inkml:trace>
  <inkml:trace contextRef="#ctx0" brushRef="#br0" timeOffset="25858.275">3809 1858,'-18'13,"-17"15,-17 10,-13 11,-6 9,-1 2,3 2,9-5,9-6,19-12,21-20,27-22,23-24,6-7</inkml:trace>
  <inkml:trace contextRef="#ctx0" brushRef="#br0" timeOffset="26135.534">3997 1872,'-14'16,"-13"14,-14 13,-13 11,-11 10,-7 3,-1 2,2-2,8-6,11-8,14-11,19-16,20-20,11-11</inkml:trace>
  <inkml:trace contextRef="#ctx0" brushRef="#br0" timeOffset="26136.534">4037 1938,'-14'23,"-18"19,-17 17,-16 16,-13 13,-10 9,-4 5,3-2,10-9,19-17,19-24,24-29,26-32,27-30,26-27,2-1</inkml:trace>
  <inkml:trace contextRef="#ctx0" brushRef="#br0" timeOffset="26409.837">4077 2031,'-9'19,"-17"16,-17 19,-15 14,-14 11,-8 9,-2 2,6-5,12-12,16-17,19-19,24-26,25-26,24-26,22-20,0 1</inkml:trace>
  <inkml:trace contextRef="#ctx0" brushRef="#br0" timeOffset="27024.477">4157 2152,'-41'56,"-3"-3,-2 0,-3-3,-28 32,75-79,-119 133,-25 44,126-148,17-20,17-22,132-149,-90 93,-45 53,53-61,3 3,3 3,12-5,-52 53,-31 20,1 0,0 1,0-1,0 0,-1 1,1-1,0 0,0 1,0-1,0 1,0-1,0 0,0 1,0-1,0 1,0-1,0 0,0 1,0-1,0 1,1-1,-1 0,0 1,0-1,0 0,1 1,-1-1,0 0,0 1,1-1,-1 0,0 1,0-1,1 0,-1 0,0 0,1 1,-1-1,0 0,1 0,-1 0,1 0,-1 1,0-1,1 0,-1 0,1 0,-1 0,0 0,1 0,-1 0,1 0,-1 0,0 0,1-1,-78 109,47-72,-419 502,445-533,18-19,40-44,35-39,5 4,92-70,-104 111,-82 53,0-1,-1 1,1-1,0 0,-1 1,1-1,0 1,0-1,0 1,0-1,-1 1,1-1,0 1,0-1,0 1,0-1,0 1,0-1,0 1,0-1,0 1,1-1,-1 1,0-1,0 1,0-1,0 0,1 1,-1-1,0 1,0-1,1 1,-1-1,0 0,1 1,-1-1,1 0,-1 1,0-1,1 0,-1 0,1 1,-1-1,1 0,-1 0,1 0,-1 0,1 1,-1-1,1 0,-1 0,1 0,-1 0,1 0,-1 0,1 0,-1-1,1 1,-1 0,0 0,1 0,-1 0,1-1,-1 1,1 0,-1 0,-12 25,-2 0,-2-1,0 0,-1-1,-1-1,-1-1,-3 2,12-12,-227 244,218-232,16-15,15-15,373-320,-378 322,42-20,-48 26,0 0,-1-1,1 1,0 0,0 1,-1-1,1 0,0 0,-1 0,1 0,-1 0,0 1,1-1,-1 0,0 0,0 1,1-1,-1 0,0 0,-1 1,1-1,0 0,0 0,0 1,-1-1,1 0,0 0,-1 0,0 0,1 1,-1-1,1 0,-1 0,0 0,1-1,-15 32,-1 0,-1-1,-2-1,-1-1,-1-1,-16 16,31-36,-60 72,-75 70,113-126,21-24,18-16,193-189,-144 151</inkml:trace>
  <inkml:trace contextRef="#ctx0" brushRef="#br0" timeOffset="27518.268">4264 2727,'-19'35,"-2"0,-2-1,-1-1,-1-1,-28 26,41-44,-46 47,51-54,11-11,1-2,9-8,72-79,3 4,42-27,-74 81,-56 35,-1 0,1 0,-1 0,1 0,-1 0,1 0,-1 0,1 0,-1 1,1-1,-1 0,1 0,-1 0,1 1,-1-1,1 0,-1 0,1 1,-1-1,0 0,1 1,-1-1,1 0,-1 1,0-1,1 1,-1-1,0 1,0-1,1 1,-1-1,0 1,0-1,0 1,0-1,0 1,0-1,0 1,0-1,0 1,0-1,0 1,0-1,0 1,0 0,0-1,0 1,0-1,-1 1,1-1,0 0,-1 1,-10 29,-7-2,-1 0,-1-1,-1-1,-1-1,-2-1,0-1,-9 5,0-9,35-27,12-11,1 0,1 1,1 1,0 1,4-1,-16 11,3 0,0-3,1 1,0 0,1 0,0 1,0 1,0-1,1 2,0-1,9-2,-20 8,0 0,0 0,1 0,-1 0,0 0,1 0,-1-1,0 1,0 0,1 0,-1 0,0 0,1 0,-1 0,0 1,0-1,1 0,-1 0,0 0,0 0,1 0,-1 0,0 0,0 0,1 1,-1-1,0 0,0 0,0 0,1 1,-1-1,0 0,0 0,0 0,0 1,1-1,-1 0,0 0,0 1,0-1,0 0,0 1,0-1,0 0,0 0,0 1,0-1,0 0,0 1,0-1,0 0,0 0,0 1,0-1,0 0,0 0,0 1,0-1,-1 0,1 0,0 1,0-1,0 0,0 0,-1 0,1 1,0-1,0 0,-1 0,-12 19,4-9,-1 0,0 0,0-1,-1 0,0-1,-1 0,0-1,0 0,-1-1,1 0,-8 1,18-7,1 0,-1 0,1 0,-1 0,1 0,-1 0,1-1,-1 1,1 0,0-1,-1 1,1-1,-1 0,1 1,0-1,-1 0,1 0,0 0,0 0,0 0,0 0,0 0,0-1,0 1,0 0,0 0,1-1,-1 1,0 0,1-1,-1 1,1-1,0 1,-1-1,1 1,0-1,0 1,0-1,0 1,0-1,0 1,0-1,1 1,-1-1,1 1,-1-1,1 0,-1 0,1-21</inkml:trace>
  <inkml:trace contextRef="#ctx0" brushRef="#br0" timeOffset="28200.062">4264 2166,'-23'-3,"0"1,0 1,0 1,0 1,0 1,0 1,0 1,1 1,0 0,0 2,0 1,1 1,0 1,0 0,1 2,-13 10,-334 204,327-204,40-23,0 1,1-1,-1 1,0-1,0 1,0-1,0 1,0 0,0-1,0 1,0-1,0 1,0-1,-1 1,1-1,0 1,0-1,0 1,-1 0,1-1,0 1,0-1,-1 1,1 0,0-1,-1 1,1 0,0-1,-1 1,1 0,0 0,-1-1,1 1,-1 0,1 0,-1 0,1 0,0-1,-1 1,1 0,-1 0,1 0,-1 0,1 0,-1 0,1 0,-1 0,1 0,0 1,-1-1,1 0,98-112,-57 72,189-212,-225 245,-3 5,1-1,-1 1,0 0,0-1,0 0,-1 0,1 1,0-1,-1 0,0 0,0 0,0-1,0 1,0 0,-1 0,1 0,-1-1,-1 3,-1 1,1-1,-1 0,1 1,-1-1,0 1,1 0,-1-1,0 1,1 0,-1 0,0 0,1 0,-1 0,0 1,1-1,-1 0,1 1,-1-1,0 1,1 0,-1-1,1 1,0 0,-1 0,1 0,-1 0,1 0,-59 29,2 2,1 3,-32 27,18-6,62-48,20-17,319-304,-314 292,-51 47,23-16,-332 260,335-265,18-16,193-170,-156 144,48-33,-74 67,-27 26,-19 18,-1 0,-2-2,-24 24,20-22,-46 55</inkml:trace>
  <inkml:trace contextRef="#ctx0" brushRef="#br0" timeOffset="56288.894">5788 6417,'14'0,"8"0,9 0,4 0,4-2,2-1,3 0,6 0,-6 1</inkml:trace>
  <inkml:trace contextRef="#ctx0" brushRef="#br0" timeOffset="56588.094">7032 6484,'16'0,"12"0,10-3,8-2,7-3,7 0,4-2,-10 2</inkml:trace>
  <inkml:trace contextRef="#ctx0" brushRef="#br0" timeOffset="55989.158">4706 6296,'18'-2,"17"-6,15-3,9 0,5 2,-10 3</inkml:trace>
  <inkml:trace contextRef="#ctx0" brushRef="#br0" timeOffset="60175.013">3983 5200,'-20'-8,"-1"0,0 1,-1 1,1 1,-1 0,0 2,0 1,0 0,-1 2,1 1,0 0,0 2,-11 3,15-6,1 2,-1 0,0 2,1 0,0 0,0 2,0 0,1 1,0 0,0 2,0 0,1 0,1 2,0 0,-1 2,-1 2,1 1,1 0,1 1,0 1,1 0,1 1,1 0,0 0,2 1,0 0,1 1,1 0,1 0,1 0,1 1,1 0,1-1,0 1,2 0,1-1,0 1,2-1,1 6,80 236,-81-250,0 1,1-1,1 0,0 0,0-1,1 1,1-1,0-1,1 0,3 4,2-1,0-1,1 0,1 0,0-2,0 0,1-1,0-1,1 0,0-1,1-1,14 3,2-3,0-2,1-1,-1-2,1-1,0-2,-1-1,13-4,4-2,-1-1,0-3,-1-2,0-2,13-9,-49 17,-1 0,0-1,0-1,0-1,-1 1,-1-2,0 0,0 0,-2-1,1 0,3-8,-5 10,2-8,0 0,-1-1,0-1,-2 1,-1-1,0 0,-2-1,0 0,-2 1,0-1,-1 0,-1 0,-3-15,-1 8,-2 1,-1-1,-1 1,-1 0,-2 1,0 0,-2 1,-7-10,10 19,-1 1,-1 0,0 1,-1 0,-12-10,-6-7,25 24,-1 0,0 1,-1-1,1 1,-1 1,-1 0,1 0,-1 0,0 1,-1 1,1-1,-1 2,-8-3,-242-23,235 25,9 1,-1 0,1 0,-1 2,0 0,0 1,1 0,-1 2,0 0,1 1,0 0,-10 4,12 1,0 1,1 0,1 0,0 1,0 1,-9 11,-9 7,-13 8,30-27,0 0,1 0,1 1,-1 1,2 0,-1 1,2 0,0 0,0 1,1 0,1 0,1 1,-1 2,0 13,1 0,2 0,0 1,3-1,0 1,2-1,1 0,2 1,1-1,1 0,1-1,2 0,1 0,1 0,2-2,12 21,-20-38,1 0,0 0,1-1,0 0,0-1,1 1,0-1,1-1,-1 0,2 0,-1 0,1-1,0-1,0 0,0 0,1-1,-1 0,1-1,0 0,0 0,1-2,-1 1,41 1,0-3,-1-1,1-3,0-3,-1-1,-1-3,0-1,0-4,23-10,-45 14,0 0,-1-2,0-1,-2-2,0 0,0-1,-2-2,7-7,-18 11,0-1,-1-1,-1 0,-1 0,0-1,-1 0,-2-1,0 0,0 0,-2 0,-1 0,0-1,-2 1,0-1,-1 0,-1 1,-1-1,-1 1,-4-17,3 21,0-1,-1 0,0 1,-2 0,0 0,0 1,-2 0,0 0,0 1,-2 0,1 1,-2 0,0 1,0 0,-1 1,-9-6,9 5,-1 0,-1 2,1-1,-2 2,1 0,-1 1,-1 1,1 0,-1 1,-1 1,1 0,-1 2,1 0,-1 1,0 0,0 2,0 0,0 1,0 1,0 0,-3 3,-29 18,6 3</inkml:trace>
  <inkml:trace contextRef="#ctx0" brushRef="#br0" timeOffset="60466.293">3916 5186,'-18'21,"-17"17,-15 17,-12 12,-6 9,-4 7,1 1,9-5,10-9,14-12,16-15,11-16</inkml:trace>
  <inkml:trace contextRef="#ctx0" brushRef="#br0" timeOffset="60740.647">4037 5387,'-23'21,"-14"17,-12 15,-7 11,-6 9,2 5,4-2,8-6,14-13,12-14,14-15,8-11</inkml:trace>
  <inkml:trace contextRef="#ctx0" brushRef="#br0" timeOffset="60996.03">4157 5495,'-11'22,"-14"20,-12 15,-11 13,-5 7,-3 0,3-4,12-13,11-13,14-15,17-18,14-20,5-9</inkml:trace>
  <inkml:trace contextRef="#ctx0" brushRef="#br0" timeOffset="61260.323">4304 5602,'-11'22,"-13"18,-12 14,-8 10,-6 6,-2-1,4-5,8-8,13-15,17-18,18-20,8-10</inkml:trace>
  <inkml:trace contextRef="#ctx0" brushRef="#br0" timeOffset="61261.323">4412 5695,'-5'18,"-6"15,-7 12,-9 6,-5 4,-3 0,1-3,3-9,7-8,11-11,11-14,13-17,5-8</inkml:trace>
  <inkml:trace contextRef="#ctx0" brushRef="#br0" timeOffset="61504.277">4412 5882,'-16'22,"-15"22,-6 15,4-4</inkml:trace>
  <inkml:trace contextRef="#ctx0" brushRef="#br0" timeOffset="64614.288">1350 1524,'-148'136,"44"-17,5 5,5 5,6 3,6 4,6 4,-13 44,-40 82,12 5,11 5,-14 92,94-278,4 1,4 1,4 0,4 1,4 0,4 1,5-1,3 0,13 59,26 36,9-2,42 88,-49-142,6-1,6-3,19 22,-56-110,2-2,2-1,1-1,2-2,2 0,0-2,2-2,2-1,1-1,1-2,0-2,5 0,42 14,2-5,1-4,1-3,11-2,-79-19,62 18,0-4,1-3,1-4,0-4,0-3,0-5,53-6,-22-14,-1-5,-1-5,-1-5,-2-5,11-10,81-25,-194 70,0 0,0 0,-1 0,0-1,0 0,0-1,-1 0,0 0,0 0,-1 0,0-1,4-7,12-15,-3 5,-8 10,0 0,1 1,1 0,0 1,1 0,0 1,1 0,0 1,15-8,-30 20,1-1,0 1,-1-1,1 1,0-1,-1 1,1 0,0-1,0 1,-1 0,1-1,0 1,0 0,0-1,0 1,0 0,0-1,0 1,0 0,0-1,0 1,0 0,0-1,1 1,-1 0,0-1,0 1,1 0,-1-1,0 1,1-1,-1 1,1-1,-1 1,1-1,-1 1,1-1,-1 1,1-1,-1 0,1 1,0-1,-1 0,1 0,0 1,-1-1,1 0,0 0,-1 0,1 0,0 0,-1 0,1 0,0 0,-1 0,1 0,0 0,-27 7,11-6</inkml:trace>
  <inkml:trace contextRef="#ctx0" brushRef="#br0" timeOffset="64928.427">2834 6122,'93'-33,"-63"21,1 2,-1 0,1 3,1 0,0 2,0 1,24 1,-52 3,0-1,0 1,0 0,0 0,0 0,0 1,0 0,0-1,0 1,0 1,-1-1,1 0,0 1,-1 0,1 0,-1 0,0 0,1 1,-1-1,0 1,-1 0,1 0,0 0,-1 0,0 0,1 0,-1 1,0-1,-1 1,2 2,-3 6,0 0,-1 0,-1-1,0 1,0 0,-1-1,0 1,-1-1,-1 0,1 0,-2-1,0 1,0-1,0 0,-2-1,-5 8,12-17,-91 124,-53 49,79-94,29-37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9:26.162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887 930,'0'13,"0"12,0 9,0 6,0 7,0 6,-2 3,-4 2,-2-3,-2-6,0-11</inkml:trace>
  <inkml:trace contextRef="#ctx0" brushRef="#br0" timeOffset="300.661">633 1612,'-5'11,"6"4,9 0,13-8,12-10,13-8,9-5,4-2,-1 2,-5 4,-6 4,-10 3,-11 3</inkml:trace>
  <inkml:trace contextRef="#ctx0" brushRef="#br0" timeOffset="586.925">526 689,'-5'5,"2"3,4 1,10 0,12 0,12-4,10-6,9-10,7-6,3-6,-6-1,-11 4,-12 7,-13 13,-16 13,-10 5</inkml:trace>
  <inkml:trace contextRef="#ctx0" brushRef="#br1" timeOffset="94544.229">1020 342,'-1'-6,"-1"-1,0 1,0 0,-1 0,1 1,-1-1,0 1,-1-1,0 1,1 0,-2 0,1 0,0 1,-1 0,0 0,0 0,0 0,-1 1,1-1,-1 2,0-1,0 0,0 1,0 0,-1 1,-17-2,0 1,0 2,0 1,0 0,0 2,0 0,1 2,-1 1,1 1,0 0,1 2,0 1,0 1,1 0,0 2,1 0,1 1,-3 4,-20 18,1 3,2 1,2 2,1 2,3 1,1 1,3 2,2 1,1 1,3 2,3 0,1 1,3 1,3 0,-1 12,2-3,3 1,2 0,3 0,3 0,3 0,3 0,7 31,-5-54,2-1,1 0,2 0,2-1,2 0,1-2,2 0,1-1,3-1,0-1,2-1,5 3,-11-16,1-1,1 0,1-2,1 0,0-1,1-2,1 0,0-2,0-1,2-1,-1 0,1-3,0 0,1-2,0 0,-1-2,1-1,0-2,0 0,0-2,0-1,11-4,5-4,0-2,-1-2,0-2,-2-1,0-3,-1-1,-1-2,-1-2,-2-1,0-2,-2-1,-1-2,-2-1,-1-2,-2 0,-1-2,-2-1,-1-2,-3 0,-1-1,1-7,4-27,-2-1,-4-1,-3-1,-4 0,-3-1,-4 0,-3-1,-3 1,-4 0,-4 0,-2 0,-23-75,19 94,-2 0,-3 0,-3 2,-14-24,25 58,-1 1,-1 0,-1 1,-1 0,-1 1,-1 1,-1 1,0 1,-1 0,-1 2,-15-9,21 16,-1 1,-1 1,1 0,-1 2,0-1,-1 2,1 1,-1 0,1 1,-1 1,0 0,0 1,0 2,0-1,1 2,-1 1,1 0,0 1,0 0,0 2,1 0,0 1,-11 7,-23 17,1 2,2 3,1 1,2 3,2 1,2 2,2 2,2 1,2 2,-1 7,-91 157,25-14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0:53.02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19,'5'-2,"19"1,31 1,34-1,28-4,20 0,6 0,-6 6,-26 10,-30 2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0:53.29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63,'21'9,"22"3,27 0,26-10,20-11,11-9,-6-6,-20-1,-28 3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0:46.23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563 545,'0'12,"0"10,0 8,0 4,0 3,0-1,0-3,0-6,0-5,0-9,0-8,-3-5,-2-5,-3-4,-1-1</inkml:trace>
  <inkml:trace contextRef="#ctx0" brushRef="#br0" timeOffset="507.774">1 385,'0'0,"0"-1,0 0,0 1,0-1,0 1,1-1,-1 0,0 1,0-1,1 1,-1-1,0 1,1-1,-1 1,0-1,1 1,-1-1,1 1,-1-1,1 1,-1 0,1-1,-1 1,1 0,-1-1,1 1,-1 0,1 0,0 0,-1-1,1 1,0 0,-1 0,1 0,-1 0,1 0,0 0,-1 0,1 0,0 1,-1-1,1 0,-1 0,1 0,-1 1,1-1,0 0,-1 0,1 1,-1-1,1 1,-1-1,29 26,0 10,-2 2,-2 0,-1 2,0 6,13 20,-27-49,11 22,2 0,1-1,2-1,2-2,1-1,1-1,13 9,17-14,-58-27,0-1,0 0,0 0,0-1,0 1,0 0,0-1,0 1,-1-1,1 0,0 1,0-1,0 0,-1 0,1 0,0-1,-1 1,1 0,-1-1,1 1,-1 0,0-1,0 0,1 1,-1-1,0 0,0 0,-1 1,1-1,0 0,0-1,4-16,0 0,0 0,-2 0,-1-1,0 1,-1-20,0 11,4-210,-6 110,7 1,5 1,7-15,-11 112,-6 29,-1 0,0-1,1 1,-1 0,1 0,-1 0,0 0,1 0,-1 0,0 0,1 0,-1 0,0 0,1 0,-1 0,0 0,1 0,-1 0,0 1,1-1,-1 0,0 0,1 0,-1 0,0 1,1-1,-1 0,0 0,0 1,1-1,-1 0,0 0,0 1,1-1,-1 0,0 1,0-1,0 0,0 1,0-1,0 0,1 1,-1-1,0 0,0 1,0-1,0 1,0-1,0 0,0 1,-1-1,1 0,0 1,0-1,0 0,0 1,0-1,0 0,-1 1,1-1,0 0,0 1,0-1,-1 0,1 0,0 1,-1-1,1 0,0 0,-1 1,-4 146,3-92</inkml:trace>
  <inkml:trace contextRef="#ctx0" brushRef="#br0" timeOffset="1542.733">923 866,'1'-3,"2"-73,-3 74,0-1,-1 1,1 0,-1-1,0 1,1 0,-1-1,0 1,0 0,-1 0,1 0,0 0,-1 0,1 0,-1 0,0 1,1-1,-1 0,0 1,0 0,0-1,0 1,0 0,-1 0,1 0,0 0,0 0,-1 1,0-1,0 1,-1 0,1-1,-1 2,1-1,-1 0,1 1,-1 0,1-1,-1 2,1-1,0 0,-1 1,1-1,0 1,0 0,0 0,0 0,1 0,-1 1,0-1,1 1,-3 2,-40 68,41-63,0-1,1 1,1-1,0 1,0 0,1 0,0 0,0 10,1-18,0 1,0 0,1 0,-1 0,1-1,-1 1,1 0,0 0,0-1,0 1,0-1,1 1,-1-1,1 1,-1-1,1 0,0 0,0 1,0-1,0-1,0 1,0 0,1 0,-1-1,1 0,-1 1,1-1,-1 0,1 0,0 0,-1-1,1 1,2 0,4-2,0 0,-1-1,1 1,0-2,-1 1,1-1,-1-1,0 1,0-2,0 1,-1-1,1 0,-1 0,0-1,-1 0,1 0,-1-1,0 1,-1-2,0 1,0 0,0-1,-1 0,0 0,-1 0,0-1,1-1,-3 7,0-1,1 1,-1 0,0-1,-1 1,1 0,-1-1,1 1,-1-1,0 1,0-1,0 1,-1-1,1 1,-1-1,0 1,-1-2,-10 16,10-3,0 1,1-1,0 1,0 0,1 0,0-1,1 1,0 0,0 0,1-1,0 1,0-1,1 0,3 6,-5-9,1-1,0 0,0 0,0 0,1 0,0 0,0 0,-1 0,2-1,-1 0,0 1,1-1,0 0,-1-1,1 1,0-1,1 0,-1 0,0 0,1 0,-1-1,1 0,-1 0,1 0,-1 0,1-1,0 1,0-1,0-2,0-1,0 1,0-1,-1 0,1 0,-1 0,0 0,0-1,0 0,0 1,0-2,-1 1,0 0,0-1,0 1,0-1,-1 0,0 0,0 0,0 0,-1 0,1-1,-1 1,-1 0,1-1,-1 1,0-5,8-165,-8 175,1-1,-1 1,0-1,0 1,1-1,-1 1,0 0,0-1,1 1,-1-1,1 1,-1-1,0 1,1 0,-1-1,1 1,-1 0,1 0,-1-1,1 1,-1 0,1 0,-1 0,1 0,-1-1,1 1,0 0,-1 0,1 0,-1 0,1 0,-1 0,1 1,-1-1,1 0,-1 0,1 0,-1 0,1 1,-1-1,1 0,-1 0,1 1,-1-1,1 0,-1 1,1-1,-1 1,0-1,1 1,-1-1,0 0,0 1,1-1,-1 1,0-1,0 1,1-1,-1 1,0 0,0-1,0 1,0-1,0 1,0-1,0 1,10 8,13 2,1 0,0-1,0-2,1 0,0-2,0-1,1 0,0-2,-1-1,9-1,-31-1,-1-1,1 1,-1-1,1 1,-1 0,1 0,0 0,-1 0,1 1,-1-1,1 1,-1-1,1 1,-1 0,0 0,1 0,-1 0,0 0,1 1,-1-1,0 1,0-1,0 1,-1 0,1 0,0 0,-1 0,1 0,-1 0,1 0,-1 1,0-1,0 0,0 1,0-1,-1 1,1-1,-1 1,1-1,-1 2,-28 174,28-176,0 1,1 0,-1-1,0 0,1 1,0-1,-1 1,1-1,0 0,0 1,1-1,-1 0,0 0,1 0,-1 0,1 0,0 0,-1 0,1 0,0-1,0 1,0-1,1 0,-1 1,0-1,0 0,1 0,-1 0,0-1,1 1,-1-1,1 1,-1-1,1 0,-1 0,1 0,-1 0,2 0,4-1,1 0,0 0,-1-1,1 0,-1-1,0 1,1-2,-1 1,-1-1,6-4,-1 0,-1 0,0-1,-1-1,0 0,0 0,-1-1,0 0,-1-1,-1 1,0-2,0 1,-1-1,-1 0,0 0,0-1,-2 1,0-1,0 0,-1 0,-1-3,-18 43,10-7,0 1,2 1,0-1,2 1,-1 15,3-31,0 0,1 0,0 0,1 0,-1 0,1 0,0 0,0 0,0-1,1 1,-1 0,1-1,0 1,1-1,-1 1,1-1,0 0,0 0,0 0,1 0,-1-1,1 0,0 1,0-1,0 0,4 1,27 8,0-7</inkml:trace>
  <inkml:trace contextRef="#ctx0" brushRef="#br0" timeOffset="1721.319">2007 439,'-16'-3,"-6"5,7 6,13 8,18 11,5 0</inkml:trace>
  <inkml:trace contextRef="#ctx0" brushRef="#br0" timeOffset="2645.912">2447 920,'-1'-10,"-1"1,0-1,-1 1,0-1,-1 1,0 0,0 0,-1 1,0-1,0 1,-1 0,0 1,-1-1,0 1,0 0,0 1,-1 0,0 0,0 0,0 1,-6-2,10 6,0 0,1 0,-1 1,0-1,1 1,-1 0,0 0,1 1,-1-1,0 1,1 0,-1 0,0 0,1 0,-1 0,1 1,0 0,0 0,-1 0,1 0,0 0,0 0,1 1,-1-1,1 1,-1 0,1 0,-5 5,1 1,0 0,1 0,0 0,0 0,1 1,0 0,1 0,0 1,0-4,1 1,0 0,1 0,0 0,0 0,0 1,1-1,1 0,-1 0,1 0,1 0,-1 0,1 0,1 0,0 0,0-1,0 1,1-1,0 0,0 0,1 0,0-1,0 0,0 1,1-2,0 1,0-1,1 0,-1 0,1-1,0 1,0-2,1 1,-1-1,1 0,0 0,0-2,0 0,0-1,0 1,0-2,1 1,-1-1,0 0,0-1,0 1,-1-2,1 1,0-1,-1 0,1-1,-1 0,0 0,-1 0,1-1,-1 0,1 0,-1-1,-1 0,1 0,-1 0,0-1,-1 0,0 1,0-2,0 1,-1 0,0-1,0 0,-1 1,0-1,0 0,-1 0,0 0,0 0,-1-4,1 2,0 0,0-1,-2 1,1-1,-1 1,-1-1,0 1,0 0,-1 0,0 0,-1 0,-3-6,6 15,1 1,-1 0,0-1,0 1,0 0,0-1,1 1,-1 0,0 0,0 0,0 0,0 0,0 0,0 0,1 0,-1 0,0 0,0 0,0 1,0-1,0 0,1 1,-1-1,0 1,0-1,1 0,-1 1,0 0,1-1,-1 1,0-1,1 1,-1 0,1-1,-1 1,1 0,-1 0,1 0,0-1,-1 1,1 0,0 0,0 0,-1 0,1-1,0 1,0 0,0 0,0 0,0 0,0 0,0 0,1 0,-1-1,0 1,1 1,-5 11,1 0,0 1,1 0,0-1,1 1,1 0,0 0,1 0,1-1,0 1,1-1,0 1,1-1,0 0,2 0,-1 0,1-1,4 5,-6-12,1 0,0-1,0 1,0-1,1-1,0 1,-1-1,1 0,0 0,1 0,-1-1,0 0,1 0,-1-1,1 0,-1 0,1 0,0-1,-1 0,1 0,0-1,-1 0,1 0,-1 0,5-2,0 0,0-1,-1 0,1 0,-1-1,0-1,0 0,0 0,-1-1,0 0,-1 0,1-1,-1 0,-1-1,5-5,-5 4,-1 1,0-1,-1 0,0-1,0 1,-1-1,-1 0,1 0,-2 0,0 0,0-1,-1 1,0 0,-1-8,-1 20,1-1,0 0,0 1,-1-1,1 0,0 0,0 1,-1-1,1 0,0 0,-1 0,1 1,-1-1,1 0,0 0,-1 0,1 0,0 0,-1 0,1 0,-1 0,1 0,0 0,-1 0,1 0,-1 0,1 0,0 0,-1 0,1 0,0-1,-1 1,1 0,0 0,-1 0,1-1,0 1,-1 0,1 0,0-1,-1 1,1 0,0 0,0-1,0 1,-1 0,1-1,0 1,0-1,0 1,0 0,0-1,-1 1,1 0,0-1,0 1,0-1,0 1,0 0,0-1,0 1,1-1,-1 1,0 0,0-1,0 1,0-1,-15 30,11-17,0 0,0 0,2 0,-1 1,1 0,1-1,1 1,0 0,1 10,-1-18,1-1,0 1,0 0,0-1,1 1,0-1,-1 0,2 1,-1-1,0 0,1 0,0 0,0-1,0 1,0-1,0 1,1-1,0 0,-1 0,1-1,0 1,0-1,1 0,-1 0,0 0,1-1,3 1,0 0,1-1,-1-1,1 0,-1 0,1 0,-1-1,1-1,-1 1,1-1,-1-1,0 1,0-1,0-1,-1 0,1 0,-1 0,0-1,0 0,0 0,-1-1,1 0,-2 0,1-1,-1 1,1-1,-2 0,1-1,-1 1,0-1,-1 0,0 0,0 0,-1 0,0 0,0-1,18-92,-15 217,-5-109,1 0,0 0,0 0,0 0,1 0,1 0,-1 0,1-1,0 1,0-1,1 0,0 0,0 0,0 0,1-1,0 1,0-1,0 0,1-1,0 1,-1-1,1-1,1 1,-1-1,1 0,-1 0,1-1,0 1,0-2,0 1,0-1,0 0,0 0,0-1,1 0,-1 0,7-2,-4-1,1-1,-1 0,0-1,0 0,-1 0,1-1,-1 0,-1-1,1 0,-1 0,0-1,-1 0,1 0,-2-1,1 0,3-7,2-5,0-1,-2 0,0-1,-2 0,0-1,-2 0,0-1,6-56,-3-1,-4 0,-4 0,-3 0,-8-50,-11 2,21 129,0 0,0 1,-1-1,1 0,-1 0,1 1,-1-1,1 0,-1 1,1-1,-1 0,1 1,-1-1,0 1,1-1,-1 1,0-1,1 1,-1-1,0 1,0 0,0-1,1 1,-1 0,0 0,0 0,0 0,0 0,1 0,-1 0,0 0,0 0,0 0,0 0,1 0,-1 0,0 1,0-1,0 0,1 1,-1-1,0 1,0-1,1 1,-1-1,0 1,1-1,-1 1,1-1,-1 1,1 0,-1 0,1-1,-1 1,1 0,0 0,-1-1,1 1,0 0,0 0,-1 0,1-1,0 1,0 0,0 1,-18 28,2 2,0 0,3 0,0 2,2-1,-1 14,11-45,-15 51,2 0,2 1,3 1,2-1,3 1,2 1,3 27,-1-70,1 1,1-1,0 0,0 1,1-1,1 0,1-1,-1 1,2-1,0 0,0 0,1 0,1-1,0 0,0-1,1 1,0-2,1 1,0-1,1-1,0 0,0-1,0 0,1 0,0-1,1-1,-1 0,1 0,0-2,5 2,-13-5,-1 1,1-1,0 1,0-1,0 0,-1-1,1 1,0-1,-1 0,1-1,0 1,-1-1,0 1,1-1,-1-1,0 1,0-1,0 1,0-1,0 0,-1 0,0-1,1 1,-1-1,15-25</inkml:trace>
  <inkml:trace contextRef="#ctx0" brushRef="#br0" timeOffset="2908.213">3222 532,'-22'-2,"-15"-1,-3 0,9 1,22 0,31 3,36 2,40-3,40-3,31-6,-14-1</inkml:trace>
  <inkml:trace contextRef="#ctx0" brushRef="#br0" timeOffset="3237.467">4199 893,'0'-6,"1"0,-1 0,1 0,-1 1,-1-1,1 0,-1 0,0 0,-1 1,1-1,-1 1,0-1,-1 1,1 0,-1-1,0 1,0 1,-1-1,1 0,-1 1,0 0,-1 0,1 0,0 0,-1 1,0-1,0 1,0 1,0-1,-1 1,1 0,-1 0,1 0,-1 1,0-1,1 2,-1-1,0 0,0 1,0 0,0 1,1-1,-5 2,4 1,0 0,0 0,0 0,0 1,1 0,0 0,0 0,0 0,0 1,1 0,-1 0,1 1,1-1,-1 1,1 0,0-1,0 1,0 1,1-1,0 0,1 1,-1-1,1 1,0-1,1 1,-1 0,1-1,1 1,-1 0,1-1,1 1,-1-1,1 1,0-1,0 0,1 1,0-1,0-1,2 4,2-1,1 0,0 0,0-1,1 0,0 0,0-1,1 0,0-1,0 0,0-1,0 0,1 0,0-1,-1-1,1 1,0-2,0 0,0 0,1-1,-1 0,0-1,0 0,0-1,0 0,-1-1,1 0,0-1,-1 0,0 0,0-1,0-1,3-2,-5 2,-1-1,0 1,0-2,0 1,-1-1,0 0,-1 0,1-1,-2 1,1-1,-1 0,0-1,-1 1,0 0,-1-1,0 0,-1 0,1 0,-2-6,-4-6,-9 30,9-1,1 1,1-1,0 1,0 0,0-1,1 1,0 0,1 0,-1 0,2 0,-1 0,1-1,0 1,1 0,0 0,0-1,0 1,1-1,0 0,1 1,0-2,0 1,0 0,1-1,0 0,0 0,0 0,1 0,0-1,0 0,1-1,-1 1,1-1,2 1,49 21,-2-8</inkml:trace>
  <inkml:trace contextRef="#ctx0" brushRef="#br0" timeOffset="7453.674">4413 853,'-5'-16,"-3"-5,-6 1,-6 3,-7 6,-6 8,-4 12,-3 9,0 6,-2 1,8-4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0:52.23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1,'2'18,"3"15,3 14,1 9,-2 5,-5 1,-4-3,-4-5,-2-11</inkml:trace>
  <inkml:trace contextRef="#ctx0" brushRef="#br0" timeOffset="271.307">308 1,'-4'13,"-2"15,4 13,6 11,1 8,1 5,-2 1,-1-4,0-9,-2-12</inkml:trace>
  <inkml:trace contextRef="#ctx0" brushRef="#br0" timeOffset="532.125">642 41,'-9'20,"-5"17,0 12,1 8,7 2,10 0,9-6,7-7,3-11,-6-11,-5-9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13.27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38,'16'3,"21"0,24-3,26-3,20-6,10-1,-2 1,-12 2,-25 2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09.95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145 389,'-2'16,"-1"17,0 13,1 11,-2 7,0 2,0-2,-1-4,0-8,2-13</inkml:trace>
  <inkml:trace contextRef="#ctx0" brushRef="#br0" timeOffset="319.14">51 148,'-1'3,"1"1,-1-1,1 0,-1 0,1 0,0 0,0 0,0 0,1 1,-1-1,1 0,0 0,0 0,0 0,0 0,0 0,1-1,-1 1,1 0,0 0,-2-2,20 32,1-1,1-1,2-1,1-1,1-1,5 2,-18-17,43 44,-18-20,-1 2,-1 1,11 22,-43-58,0 1,0 0,-1 0,0 0,0 0,0 0,0 1,-1 0,0-1,0 1,-1 0,0 0,0 0,0 0,-1 0,1 0,-1 0,-1 0,1 0,-1 0,0 0,-1 1,-6 3,0-1,0 1,-1-1,0-1,-1 1,0-2,0 1,-1-2,0 1,0-1,0-1,-1 0,0-1,0 0,0 0,0-2,-3 1,-28 8,-1-2,0-3,0-1,0-2,-1-2,12-2,31-4,16 0,15-2</inkml:trace>
  <inkml:trace contextRef="#ctx0" brushRef="#br0" timeOffset="926.82">693 964,'-5'-449,"5"446,-1 2,1 0,0 0,-1 1,1-1,0 0,-1 0,1 0,0 0,0 1,0-1,0 0,0 0,0 0,0 0,0 1,0-1,0 0,0 0,1 0,-1 0,0 1,1-1,-1 0,0 0,1 1,-1-1,1 0,-1 1,1-1,-1 0,1 1,0-1,-1 1,1-1,0 1,-1-1,1 1,0-1,0 1,0 0,-1-1,1 1,0 0,0 0,0 0,-1 0,1-1,0 1,0 0,0 1,0-1,0 0,150 31,-90-26,58 10,-116-14,-1 0,1 0,-1 0,1 0,-1 1,0-1,1 1,-1 0,0-1,0 1,0 0,0 0,0 0,-1 1,1-1,-1 0,1 1,-1-1,0 1,0-1,0 1,0-1,0 1,-1 0,1-1,-1 1,0 2,-8 78,4-65,2-13,1 0,-1 0,1 0,0 0,0 0,0 1,1-1,0 0,0 0,0 1,0-1,1 0,0 0,0 0,1 0,-1 0,1 0,0 0,1 0,-1 0,1-1,0 1,0-1,0 0,0 0,1 0,0-1,0 1,0 0,2-2,1 0,-1 0,1 0,0-1,-1 0,1 0,0-1,0 0,0 0,-1 0,1-1,0 0,0-1,-1 1,1-1,-1 0,0-1,1 0,4-3,3-1,-1-1,0 0,0-1,-1-1,0 0,-1-1,0 0,2-4,56-109,-68 138,-7 25,2-24,1 0,0 0,1 1,1-1,1 1,0-1,1 1,0-1,1 1,1-1,2 6,-4-18,0 0,1-1,-1 1,0 0,1 0,0-1,0 1,0-1,0 0,0 0,0 1,0-1,1-1,-1 1,1 0,-1 0,1-1,0 0,0 1,0-1,0 0,0-1,0 1,0 0,0-1,0 0,2 1,23-4</inkml:trace>
  <inkml:trace contextRef="#ctx0" brushRef="#br0" timeOffset="1189.178">1549 162,'-14'0,"-11"0,-3 4,0 5,5 4,9 3,13 3,17 0,13-2,3-5</inkml:trace>
  <inkml:trace contextRef="#ctx0" brushRef="#br0" timeOffset="1454.985">1736 750,'-3'8,"1"1,1-1,0 1,0 0,0-1,1 1,1 0,-1 0,1-1,1 1,0 0,0-1,1 1,-1-1,2 0,-1 0,1 0,1-1,-1 1,1-1,1 0,-1 0,1-1,0 0,1 0,-1 0,1-1,0 1,1-2,4 3,-11-6,1 0,-1-1,1 1,-1-1,1 1,-1-1,1 0,0 1,-1-1,1 0,0 0,-1 0,1 0,-1-1,1 1,0 0,-1-1,1 1,-1-1,1 1,-1-1,1 0,-1 0,1 0,-1 1,0-1,1-1,-1 1,0 0,0 0,0 0,0-1,0 1,0 0,0-1,0 0,17-61,-15 45,1-9,1 1,1-1,1 1,2 1,0-1,2 1,1 1,0 0,2 1,1 0,13-14,-9 19</inkml:trace>
  <inkml:trace contextRef="#ctx0" brushRef="#br0" timeOffset="2570.447">2217 924,'54'-45,"-30"27,0 0,-2-2,0 0,-2-2,0 0,-1-1,-1-1,11-22,-14 1,-15 44,0 0,0 0,0 0,0 0,0 0,0 0,0 0,0 0,0 0,0 0,-1 0,1 0,0 0,-1 0,1 0,-1 0,1 0,-1 0,1 0,-1 1,0-1,1 0,-1 0,0 0,0 1,0-1,1 1,-1-1,0 0,0 1,0-1,0 1,0 0,0-1,0 1,0 0,0 0,0 0,0-1,0 1,-1 0,-5 2,0-1,0 1,1 1,-1-1,0 1,1 0,0 1,-1-1,1 1,1 0,-1 1,1 0,-1-1,1 2,1-1,-1 1,1-1,0 1,0 0,1 1,0-1,-3 6,4-5,-1 1,1 0,0 0,1 0,0 0,0 0,1 0,0 0,0 0,1 0,0 0,0 0,1 0,0 0,0-1,1 1,0-1,0 1,1-1,0 0,0 0,1-1,0 1,0-1,0 0,1 0,0-1,0 0,0 0,1 0,0-1,0 0,6 3,-7-3,0-1,0 0,0 0,1-1,-1 1,1-1,-1-1,1 1,0-1,-1 0,1-1,0 0,0 0,-1 0,1-1,0 0,0 0,-1-1,1 0,-1 0,1 0,-1-1,0 0,0 0,0 0,-1-1,1 0,-1 0,0-1,0 1,0-1,0 0,-1-1,2-3,6-12,0-1,-2 0,-1-1,-1 0,-1 0,-1-1,-1 0,-1 0,-1-1,-1-23,2 14,-4 32,0 1,-1-1,1 1,-1 0,1 0,0-1,0 1,0 0,0-1,0 1,0 0,0-1,0 1,0 0,1 0,-1-1,0 1,1 0,-1 0,1-1,0 1,-1 0,1 0,0 0,-1 0,1 0,0 0,0 0,0 0,0 0,0 1,0-1,0 0,1 1,-1-1,0 0,0 1,0-1,1 1,-1 0,0 0,1-1,-1 1,0 0,0 0,1 0,-1 0,0 0,1 0,-1 1,1-1,179 85,-175-82,0 0,0 0,-1 1,1 0,-1 0,0 0,0 1,0 0,-1 0,1 0,-1 0,-1 1,1-1,-1 1,0 0,0 0,0 0,-1 1,0-1,0 1,-1-1,0 1,0 0,0 4,-45 169,43-179,1 0,-1 1,1-1,0 0,0 1,0-1,0 0,0 1,0-1,0 0,0 1,0-1,0 0,1 0,-1 1,1-1,-1 0,1 0,-1 1,1-1,0 0,0 0,-1 0,1 0,0 0,0 0,0 0,0 0,0 0,0-1,1 1,-1 0,0-1,0 1,0-1,1 1,-1-1,0 1,1-1,-1 0,0 0,1 0,-1 0,0 0,1 0,-1 0,0 0,1 0,-1-1,67-22,-50 11,0 0,-1-1,0 0,-1-1,-1-1,0-1,-1 0,0-1,-2-1,0 0,-1 0,-1-1,0 0,6-20,-14 27,-8 25,3-1,0 0,1 0,0 1,0-1,1 0,1 1,0-1,2 9,-2-18,1 1,-1 0,1-1,0 1,0-1,0 1,0-1,1 1,0-1,-1 0,1 0,0 1,1-1,-1-1,0 1,1 0,0-1,-1 1,1-1,0 0,0 0,1 0,-1 0,0 0,1-1,-1 0,1 1,-1-1,1 0,3 0,6-2,0 0,1-1,-1 0,0-1,0 0,0-1,-1-1,1 0,-1-1,0 0,-1 0,0-2,0 1,0-1,2-3,108-100,-135 199,15-84,-1-1,1 1,1 0,-1-1,0 1,1-1,0 0,0 0,0 1,0-1,0 0,1-1,-1 1,1 0,0-1,0 1,0-1,0 0,0 0,0 0,1 0,-1-1,0 0,1 1,0-1,-1 0,3 0,104 4,-92-8,0 0,0-2,0 0,-1 0,1-2,-1 0,-1-1,1-1,-2-1,1 0,-1-1,-1 0,0-1,0-1,-1 0,-1-1,0 0,-1-1,-1 0,0-1,-1 0,-1 0,0-1,-2 0,0-1,4-15,-1-32,-2 0,-3-1,-3 1,-6-56,4 100,1 8,0 1,-1 0,0 0,-1 0,0-1,-1 2,0-1,-1 0,-3-5,6 16,-1-1,1 1,-1 0,1 0,-1 0,1 0,-1 1,1-1,-1 0,0 1,1-1,-1 1,0-1,0 1,1 0,-1 0,0 0,0 0,1 0,-1 0,0 0,0 0,1 1,-1-1,0 1,1-1,-1 1,0 0,1 0,-1 0,1 0,-1 0,1 0,-1 0,1 0,0 0,0 1,0-1,0 1,0-1,0 0,0 1,0 0,0-1,1 1,-1 0,0-1,1 1,-20 28,1 0,1 2,2-1,1 2,2 0,1 1,-5 27,10-43,2 1,0-1,1 1,1 0,0 0,2 0,0 1,1-1,1 0,1 0,1 1,0-1,1-1,2 1,0-1,0 0,2 0,0-1,1 0,1 0,0-1,2 0,5 7,-3-11,0 0,0-1,1 0,0-1,1 0,0-2,0 0,1-1,8 3,20 4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16.73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1 932,'10'4,"1"-1,-1 0,1 0,0-1,0-1,0 0,0-1,0 0,0 0,0-1,0-1,0 0,0 0,0-1,-1 0,1-1,5-3,-1 3,0-1,-1 0,1-1,-1-1,-1 0,1-1,-1 0,0-1,-1-1,0 0,-1 0,0-1,0-1,-1 0,4-6,-13 16,0 1,0 0,0-1,-1 1,1-1,0 1,-1-1,1 0,-1 1,1-1,-1 0,0 1,1-1,-1 0,0 1,0-1,0 0,0 0,-1 1,1-1,0 0,-1 1,1-1,-1 0,0 1,0-1,1 1,-1-1,0 1,0-1,0 1,0 0,-1 0,1-1,0 1,0 0,-1 0,1 0,-1 0,1 0,-1 1,1-1,-1 0,0 1,1-1,-1 1,0 0,1-1,-1 1,-1 0,-3 0,0 0,0 0,0 1,0 0,0 0,0 0,0 1,0 0,0 0,1 0,-1 1,1 0,-1 0,1 0,0 1,0-1,1 1,-1 1,1-1,0 1,0-1,-3 5,2-2,0 1,0-1,0 1,1 0,1 0,-1 1,1-1,1 1,-1-1,1 1,1 0,0 0,0 0,1-1,0 6,1-7,0-1,0 1,1-1,0 0,0 1,1-1,0 0,0 0,0 0,1-1,0 1,0-1,0 0,1 0,-1 0,1-1,0 0,1 0,-1 0,1 0,-1-1,1 0,0 0,1 0,-1-1,1 0,7 2,0 0,1-1,-1 0,1-1,0-1,0 0,-1-1,1-1,0 0,0-1,5-2,-4-1,1 0,-1-1,0-1,0 0,0-1,-1-1,-1 0,1-1,-2-1,1 0,-1-1,-1 0,0-1,-1-1,-1 0,0 0,0-1,-2 0,5-10,14-26,-27 51,0 1,0-1,0 1,0-1,0 0,0 1,1-1,-1 0,0 1,0-1,0 0,1 1,-1-1,0 0,0 1,1-1,-1 0,0 1,0-1,1 0,-1 0,0 0,1 1,-1-1,1 0,-1 0,0 0,1 0,-1 0,0 1,1-1,-1 0,1 0,-1 0,0 0,1 0,-1 0,1-1,-1 1,0 0,1 0,-1 0,1 0,-1 0,0 0,1-1,-1 1,0 0,1 0,-1-1,0 1,0 0,1 0,-1-1,0 1,1 0,-1-1,0 1,0 0,0-1,0 1,1 0,-1-1,0 1,0-1,0 1,0 0,0-1,0 1,5 33,-3-19,-1 1,-1-1,0 1,-1-1,-1 1,0-1,-1 0,0 1,-1-1,-1-1,0 1,-1-1,0 0,-1 0,-1 0,0-1,-8 9,29-48,191-239,-173 218,-3-1,-1-1,-3-1,-2-1,-2-1,-3-1,-2 0,-2-2,-3 1,-2-1,0-52,-17 27,9 81,0-1,0 0,0 1,0-1,-1 1,1-1,0 0,0 1,-1-1,1 1,0-1,-1 0,1 1,-1-1,1 1,-1 0,1-1,-1 1,1-1,-1 1,0 0,1-1,-1 1,1 0,-1 0,0-1,1 1,-1 0,0 0,1 0,-1 0,0 0,1 0,-1 0,0 0,1 0,-1 0,0 0,1 0,-1 1,0-1,1 0,-1 0,1 1,-1-1,0 0,1 1,-1-1,1 1,-1-1,1 1,-1-1,1 1,0-1,-1 1,1-1,0 1,-1-1,1 1,-7 9,0 0,1 0,0 1,1 0,0 0,1 0,-2 9,-14 46,3 0,3 1,3 1,-2 59,10-100,1 0,1-1,1 1,2 0,0 0,2-1,1 1,1-1,1 0,2-1,0 1,2-2,0 1,2-2,0 1,2-2,15 18,-26-34,1-1,1 1,-1-1,1 0,-1-1,1 1,1-1,-1 0,0-1,1 0,0 0,0 0,0-1,0 0,0 0,1 0,-1-1,0-1,1 1,-1-1,1 0,-1-1,0 0,1 0,-1 0,0-1,0 0,0-1,0 1,0-1,0-1,-1 1,0-1,1 0,1-3,-1 0,-1-1,0 0,0 0,-1 0,-1-1,1 0,-1 1,0-2,-1 1,0 0,-1-1,0 1,0-1,-1 0,0 0,-1 1,0-1,-1 0,0 0,0 1,-1-1,0 0,-1 1,0 0,0-1,-1 1,-2-2,5 8,1 1,-2-1,1 1,0-1,0 1,-1 0,1 0,-1 0,0-1,0 1,0 1,0-1,0 0,0 0,0 1,-1-1,1 1,0 0,-1 0,1 0,-1 0,0 0,1 0,-1 1,0-1,1 1,-1 0,0 0,1 0,-1 0,0 0,0 0,1 1,-1 0,0-1,1 1,-1 0,1 0,-1 0,1 1,0-1,-1 1,-2 5,0 0,1 1,0-1,1 1,0 0,0 0,0 0,1 0,0 1,1-1,0 1,0-1,1 1,0-1,1 1,-1-1,2 1,-1-1,3 6,1-2,0 0,1-1,1 0,0 0,0 0,1-1,1 0,-1-1,2 1,-1-2,1 0,0 0,1 0,0-1,0-1,1 0,0-1,0 0,0-1,0 0,1 0,-1-2,1 0,0 0,0-1,0 0,-1-2,1 1,8-2,14-5</inkml:trace>
  <inkml:trace contextRef="#ctx0" brushRef="#br0" timeOffset="293.886">735 357,'25'3,"29"0,30-1,28 1,23-4,8-3,-6-4,-27 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14.87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417 314,'0'1,"0"-1,0 1,0-1,0 1,0-1,0 0,-1 1,1-1,0 1,0-1,0 0,0 1,-1-1,1 1,0-1,0 0,-1 1,1-1,0 0,0 1,-1-1,1 0,0 0,-1 1,1-1,-1 0,1 0,0 1,-1-1,1 0,-1 0,1 0,0 0,-1 0,1 0,-1 0,1 0,-1 0,1 0,0 0,-1 0,1 0,-1 0,1 0,-1 0,1 0,0-1,-1 1,1 0,-1 0,1 0,0-1,-1 1,1 0,0-1,-1 1,1 0,0-1,0 1,-1 0,1-1,0 1,0 0,-1-1,-6-34,5 22,1 8,0-1,-1 1,1 0,-1 0,0 0,-1 0,1 1,-1-1,0 0,0 1,0 0,-1 0,1 0,-1 0,0 0,0 1,-1 0,1 0,0 0,-1 0,0 1,0-1,0 1,0 0,0 1,0 0,0-1,-1 2,1-1,0 0,-4 1,-5 3,1 1,0 0,0 0,0 2,1-1,-1 2,1 0,1 0,-1 1,2 0,-1 1,1 0,0 1,1 0,0 1,0 0,1 0,1 1,0 0,1 0,0 0,1 1,0 0,-2 11,2-9,1 0,0 0,2 0,0 1,0-1,1 1,2 12,-1-22,1 0,0 0,0 0,0-1,1 1,-1 0,2 0,-1-1,1 1,-1-1,1 0,1 0,-1 0,1 0,0 0,0-1,0 0,1 0,-1 0,1 0,2 0,4 2,-1-1,1-1,0 0,1-1,-1 0,0 0,1-1,0-1,-1 0,1-1,0 0,0 0,0-1,4-2,16-3,1-1,-1-1,-1-2,17-8,-15 5,0 0,-1-3,-1-1,-1-1,0-1,-1-2,-2-1,0-1,-1-1,-1-1,-2-2,0 0,-2-2,-1 0,-1-2,-66 175,38-95,2 0,2 1,2 37,3-65,12-56,-2-46,-5-1,-3-67,0-6,6 145,3 26,-9-15,6 13,2-1,0 0,0 0,1-1,1 0,0-1,9 6,-17-15,0 1,1-1,-1 0,1 0,0-1,0 1,0-1,0 0,0-1,0 1,0-1,1 0,-1 0,1-1,-1 1,0-1,1 0,-1-1,1 0,-1 1,0-2,1 1,-1 0,0-1,0 0,1-1,4-5,1 0,-1-1,0 0,-1-1,0 0,-1 0,0-1,-1 0,0-1,0 0,-1 0,-1 0,0 0,-1-1,3-12,-5 19,6-2,-6 29,-3 105,-1-71,2 0,3 0,2-1,5 17,-9-66,0 1,0 0,0-1,1 1,0-1,0 0,0 0,1 1,-1-1,1-1,1 1,-1 0,0-1,1 0,0 1,0-2,1 1,-1 0,1-1,-1 0,1 0,0 0,1-1,-1 1,0-1,0 0,1-1,3 1,26 0</inkml:trace>
  <inkml:trace contextRef="#ctx0" brushRef="#br0" timeOffset="330.153">1580 328,'-7'9,"0"1,1 1,1-1,0 1,0 0,1 1,0-1,-1 11,4-17,0-1,0 1,1 0,0 0,0-1,0 1,1 0,-1 0,1-1,0 1,1 0,-1-1,1 1,0-1,0 1,0-1,1 0,-1 0,1 0,0 0,0-1,0 1,2 0,4 3,0-1,1 0,0-1,0 0,0-1,0 0,1 0,0-1,0 0,0-1,0 0,0-1,0 0,0-1,0 0,0-1,0 0,1-1,-2 0,1-1,0 0,0-1,-1 0,4-2,-8 2,1 0,-1 0,0-1,0 0,-1 0,0-1,1 1,-2-1,1 0,-1-1,0 1,0-1,-1 0,1 0,-2 0,1 0,-1 0,0 0,0-1,-1 1,0-1,-1 0,0 1,0-1,0 1,-2-7,1-2,-1 1,-1-1,-1 1,0 0,-1 0,-1 1,0-1,-1 1,0 0,-1 1,-1 0,-6-8,11 16,0 1,0-1,0 1,0 0,-1 0,1 0,-1 1,0-1,0 1,-1 0,1 1,-1-1,1 1,-1 0,0 1,0-1,1 1,-1 0,0 1,0 0,0-1,0 2,0-1,0 1,0 0,0 0,0 0,1 1,-2 0,-2 4,0-1,0 1,1 1,-1 0,2 0,-1 0,1 1,0 0,0 1,1-1,0 1,1 0,0 1,0-1,1 1,0 0,1 0,0 1,1-1,0 1,1-1,0 1,0-1,1 1,0 0,1 0,7 40</inkml:trace>
  <inkml:trace contextRef="#ctx0" brushRef="#br0" timeOffset="741.115">2369 7,'-14'-2,"0"-1,0 2,0 0,-1 1,1 0,0 2,0-1,0 1,0 1,0 1,0 0,-5 3,15-5,0 0,1 1,-1-1,1 1,0 0,0 0,0 0,0 0,0 1,1-1,-1 1,1-1,0 1,0 0,1 0,-1 0,1 0,0 0,0 0,0 0,0 1,1-1,0 0,0 0,0 1,0-1,1 0,-1 0,1 1,0-1,0 0,1 0,-1 0,1 0,0 0,0-1,0 1,1 0,-1-1,1 0,0 0,0 1,0-2,1 2,16 14,2-1,0-1,1 0,0-2,1-1,21 8,17 11,-44-24,-1 1,0 1,0 0,-1 1,0 1,-1 1,0 0,-1 1,-1 0,0 1,5 10,-16-23,-1 1,0 0,0 0,0 0,0 0,0 0,0 0,-1 0,0 0,1 0,-1 0,0 1,-1-1,1 0,0 0,-1 0,0 0,0 0,0 0,0 0,0 0,0 0,-1-1,1 1,-1 0,0-1,0 1,0-1,0 0,0 0,-1 0,1 0,-1 0,1 0,-1 0,0-1,0 0,-2 2,-14 5,-2 0,1-1,-1-1,0-1,0-1,-1-1,1 0,-1-2,-9-1,16 2,0-2,-1 1,1-2,-1 0,1-1,-1-1,1 0,0-1,0-1,1 0,-1-1,-9-6,-1-7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21.00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68 0,'0'14,"0"13,0 12,0 10,0 11,0 6,-5 5,-8 1,-11-4,-1-13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3:14.78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108 1090,'-4'81,"3"-1,4 0,10 60,3 108,-22-198,4-50,1 0,0 0,-1 0,1 0,0 0,-1 0,1-1,0 1,-1 0,1-1,0 1,0-1,0 0,-1 1,1-1,0 0,0 0,0 0,0 0,0 1,0-1,0-1,1 1,-1 0,0 0,0 0,1 0,-1 0,1-1,-1 1,1 0,0-1,-1 1,1 0,0-1,0 1,-16-40,1-1,2-1,2 1,2-2,2 0,1-13,-1 16,2 0,1 0,3-1,1 1,2 0,2 0,2 0,1 0,6-15,-10 48,-1 0,2 1,-1-1,1 1,0-1,0 1,1 1,0-1,0 0,1 1,0 0,0 1,0-1,0 1,1 0,0 1,0 0,1 0,-1 0,1 1,-1 0,1 0,0 1,0 0,1 1,-1 0,0 0,0 0,1 1,-1 1,3-1,0 2,0 0,0 1,-1 0,1 0,-1 1,1 1,-1 0,-1 0,1 1,-1 0,0 0,0 1,-1 0,1 1,0 2,-4-5,-1 0,1 1,-1 0,0 0,-1 0,0 1,1-1,-2 1,1 0,-1 0,0 0,-1 0,1 0,-2 0,1 0,-1 0,0 0,0 1,-1-1,1 0,-2 0,1 0,-3 7,-1-4,1 0,-1 0,-1-1,0 1,0-1,-1-1,0 1,-1-1,0-1,0 1,0-1,-1 0,0-1,0 0,-1-1,-9 5,-8 2,0-2,0 0,0-2,-1-1,-25 3,53-9,1-1,-1 0,0 0,1 0,-1 1,0-1,1 0,-1 1,0-1,0 0,1 1,-1-1,0 0,0 1,0-1,1 0,-1 1,0-1,0 1,0-1,0 0,0 1,0-1,0 1,0-1,0 1,0-1,0 0,0 1,0-1,0 1,0-1,0 0,-1 1,1-1,0 0,0 1,0-1,-1 1,1-1,0 0,0 1,-1-1,1 0,0 0,-1 1,1-1,7 3,261 159,-260-156,0-1,1 0,-1 0,1-1,0 0,0-1,0 0,1 0,-1-1,1 0,-1-1,1 0,0 0,-1-1,1-1,0 1,-1-1,1-1,-1 0,1 0,-1-1,0-1,0 1,0-1,7-5,-8 3,0 0,0-1,0 0,-1 0,0 0,-1-1,0-1,0 1,0-1,-1 0,-1 0,1 0,-2-1,1 1,-1-1,0 0,-1 0,-1 0,1-1,-2 1,1 0,-1 0,-1-1,0 1,0 0,-1 0,0 0,-1 0,0 0,-1 1,0-1,0 1,-2-2,5 9,0 1,0-1,0 1,0 0,0-1,0 1,-1 0,1 0,0 0,-1 0,1 0,-1 0,1 0,-1 0,1 1,-1-1,1 1,-1-1,0 1,1-1,-1 1,0 0,1 0,-1 0,0 0,1 0,-1 0,0 0,1 1,-1-1,0 1,1-1,-1 1,1-1,-1 1,1 0,-1 0,1 0,-1 0,1 0,0 0,0 0,-1 1,1-1,-5 7,1 0,0 0,0 1,1 0,0 0,0 0,1 1,0-1,1 1,0-1,1 1,0 0,0 0,1 0,0 0,1 2,0-6,0 1,0-1,0 0,1 1,0-1,0 0,1 0,-1 0,1-1,1 1,-1-1,1 1,0-1,0 0,1 0,-1-1,1 0,0 1,0-2,0 1,1 0,-1-1,1 0,0-1,0 1,0-1,0 0,1 0,2 0,52 7,-1-6</inkml:trace>
  <inkml:trace contextRef="#ctx0" brushRef="#br0" timeOffset="1094.001">1312 1117,'-8'-5,"1"1,-1 1,0-1,0 1,0 1,0-1,0 1,-1 1,1-1,-1 2,1-1,-1 1,1 0,-1 1,1 0,-1 0,1 1,0 0,-1 1,1-1,0 2,1-1,-1 1,0 0,1 1,0 0,0 0,1 0,-1 1,1 0,0 0,1 0,-1 1,1 0,1 0,-2 3,4-5,0 1,1-1,0 1,0-1,0 1,1-1,-1 1,1 0,1-1,-1 1,1-1,0 1,0 0,1-1,-1 0,1 1,0-1,1 0,-1 0,1 0,0 0,0-1,1 1,0-1,-1 0,1 0,0 0,1 0,-1-1,1 0,0 0,0 0,0 0,0-1,0 0,0 0,2 0,12 5,0-2,1 0,-1-1,1-1,0-1,0-1,0 0,0-2,0 0,0-1,-1-1,1-1,-1-1,1 0,-1-2,-1 0,8-5,-11 6,0-2,-1 0,0-1,0 0,-1-1,0 0,-1-1,0 0,-1-1,0-1,-1 0,-1 0,0-1,0 0,-1 0,-1-1,-1 0,0-1,-1 1,0-1,-1-4,-3-32,-1 51,0 0,0 0,0 0,0-1,0 1,0 0,-1 0,1 0,0 0,-1 0,1 0,-1 0,1 0,-1 0,0 0,1 1,-1-1,0 0,1 0,-1 0,0 1,0-1,0 0,0 1,0-1,0 1,0-1,0 1,0 0,0-1,0 1,0 0,0 0,0-1,0 1,0 0,0 0,0 0,0 0,0 0,0 1,-1-1,-4 3,1 1,1-1,-1 1,0 0,1 1,0-1,0 1,0-1,1 1,-1 1,1-1,0 0,1 1,-1-1,1 1,0 0,1 0,-1-1,1 1,0 6,-1-6,1 1,-1 0,1 0,1 0,0 0,0 0,0 0,0 0,1 0,1-1,-1 1,1 0,0 0,0-1,1 1,0-1,0 0,1 0,-1 0,1 0,1-1,-1 1,1-1,0 0,0-1,0 1,1-1,-1 0,1 0,0-1,0 0,2 1,7 1,0 0,0-2,0 0,0 0,1-1,-1-1,1-1,-1 0,1-1,-1-1,0 0,1-1,-1-1,0 0,-1-1,1 0,-1-1,0-1,0-1,-1 0,0 0,-1-1,0-1,0 0,-1-1,0 0,-1-1,0 0,-1 0,0-1,6-13,-8 12,0 1,-1-1,-1 0,-1-1,0 1,0-1,-2 0,0 0,0 0,-2 0,0-3,-4 11,-2 19,-1 22,1 0,2 1,1-1,2 34,0-26,1 107,6 0,6 0,9 13,-5-92,-16-70,0 0,1 0,-1 0,1 0,-1 0,0 0,1 0,-1 0,1 0,-1 0,0 0,1 0,-1 0,0 0,1 0,-1-1,0 1,1 0,-1 0,0 0,1-1,-1 1,0 0,1 0,-1-1,0 1,0 0,1 0,-1-1,0 1,0 0,1-1,-1 1,0 0,0-1,0 1,0-1,0 1,0 0,0-1,0 1,0 0,0-1,0 1,0-1,0 1,0 0,0-1,0 1,0-1,0 1,0 0,0-1,-1 1,1 0,0-1,0 1,0 0,-1 0,1-1,0 1,3-96,-4 1,-4 0,-12-64,5 45,-4-131,30 181,-13 62,0 1,0-1,0 1,0 0,0-1,1 1,-1 0,0 0,1-1,-1 1,1 0,0 1,-1-1,1 0,0 0,-1 1,1-1,0 1,0-1,0 1,-1 0,1 0,0 0,0 0,0 0,0 0,-1 0,1 0,0 1,0-1,-1 1,2 0,14 6,0 1,-1 1,1 0,-2 1,0 0,0 2,-1 0,0 0,-1 1,-1 1,0 0,0 1,3 8,16 41,-30-62,-1 0,0 0,0-1,0 1,1 0,-2 0,1 0,0-1,0 1,0 0,-1 0,1-1,-1 1,0 0,1-1,-1 1,0 0,0-1,0 1,0-1,0 1,0-1,-1 0,1 0,0 1,-1-1,1 0,-1 0,1 0,-1 0,1-1,-1 1,0 0,1-1,-1 1,0-1,0 1,1-1,0 1,0-1,-1 0,1 0,0 1,0-1,-1 0,1 0,0 0,-1 0,1-1,0 1,0 0,-1 0,1-1,0 1,0-1,0 1,0-1,-1 0,1 1,0-1,0 0,0 0,0 1,0-1,1 0,-1 0,0 0,0 0,1 0,-1-1,0 1,1 0,-1 0,1 0,-1 0,1-1,0 1,0 0,-1 0,1-1,0 1,0 0,0-1,0 1,1 0,-1 0,0-1,0 1,1 0,-1 0,1-1,0 1,5-17,1 1,0 1,2-1,0 1,0 1,2 0,7-9,14-21,-10 11,-1-1,-2-2,-1 0,-2-1,-1 0,-3-1,-1-1,-2 0,2-22,-3-14,-4-1,-3 0,-4 0,-2 1,-12-50,-11 16,28 109,0 1,0-1,1 1,-1-1,0 1,0-1,0 0,0 1,0-1,0 1,0-1,-1 1,1-1,0 1,0-1,0 1,0-1,-1 1,1-1,0 1,-1-1,1 1,0-1,-1 1,1-1,0 1,-1 0,1-1,-1 1,1 0,-1-1,1 1,-1 0,1-1,-1 1,1 0,-1 0,1 0,-1 0,1 0,-1 0,0-1,1 1,-1 0,1 1,-1-1,1 0,-1 0,0 0,1 0,-1 0,1 0,-1 1,1-1,-1 0,1 0,-1 1,1-1,0 0,-1 1,1-1,-1 1,1-1,0 1,-1-1,1 0,0 1,-1-1,1 1,0 0,-16 97,9 57,6-1,11 52,-9-169,1-1,2 0,2 0,1 0,2-1,1 0,2 0,2-1,1-1,15 26,-25-51,1-1,-1 1,1-1,1-1,-1 1,1-1,0 0,0-1,1 1,0-1,0-1,0 0,0 0,1 0,-1-1,1-1,0 1,0-1,9 0,15-3</inkml:trace>
  <inkml:trace contextRef="#ctx0" brushRef="#br0" timeOffset="1374.304">2314 529,'-16'0,"-7"0,2 0,14 0,24 0,32 0,30-5,29-1,19-2,4 1,-9 5,-26 4</inkml:trace>
  <inkml:trace contextRef="#ctx0" brushRef="#br0" timeOffset="1638.6">3009 970,'6'13,"-1"0,1 0,1-1,0 0,1-1,0 1,1-1,8 7,-13-14,1 1,-1-1,1 0,0-1,1 1,-1-1,0 0,1 0,0-1,0 0,0 0,0 0,0-1,0 1,0-1,0-1,0 1,1-1,-1-1,4 1,-6-1,1 0,-1-1,1 1,-1-1,0 0,0 0,0 0,0-1,0 1,0-1,0 0,-1 0,0 0,1-1,-1 1,-1-1,1 0,0 0,-1 0,0 0,0 0,0 0,0-1,-1 1,1-5,1 1,-2 0,1 0,-1 0,0 0,-1 0,0 0,0-1,-1 1,0 0,0 0,-1 0,0 0,0 0,-2-2,2 6,-1-1,1 0,-1 1,0 0,0-1,-1 1,1 1,-1-1,0 0,0 1,0 0,0 0,-1 0,1 0,-1 1,0 0,1 0,-1 0,0 0,0 1,-1 0,1 0,0 0,0 1,0 0,-1 0,1 0,0 0,0 1,0 0,-1 0,1 0,0 1,0 0,1 0,-1 0,0 0,1 1,-1 0,1 0,0 0,0 0,0 1,0 0,1 0,-1 0,2-2,0 1,1-1,0 0,-1 1,1-1,0 1,0-1,0 1,1 0,-1-1,1 1,-1 0,1-1,0 1,0 0,0 0,0-1,1 1,-1 0,1-1,-1 1,1 0,0-1,0 1,0-1,1 1,-1-1,0 0,1 1,0-1,-1 0,1 0,0 0,0 0,0 0,0-1,1 1,-1-1,0 1,1-1,-1 0,1 0,-1 0,2 0,31 15</inkml:trace>
  <inkml:trace contextRef="#ctx0" brushRef="#br0" timeOffset="1930.991">3477 876,'-61'-179,"61"178,-1-1,1 0,0 0,-1 0,1 0,0 0,0 1,1-1,-1 0,0 0,0 0,1 0,-1 1,1-1,0 0,0 0,-1 1,1-1,0 1,0-1,1 1,-1-1,0 1,0-1,1 1,-1 0,1 0,-1 0,1 0,-1 0,1 0,0 0,-1 0,1 1,0-1,68-9,-67 10,17-1,-1 1,1 1,0 1,-1 1,0 1,1 0,-2 2,1 0,0 1,0 1,-12-5,1 1,-1 0,0 0,0 1,-1 0,0 0,1 0,-2 1,1 0,-1 0,0 1,0-1,0 1,-1 0,0 0,-1 1,1-1,-1 1,-1 0,0-1,0 1,0 0,-1 0,0 1,-1 1,0 0,-1 0,-1-1,1 1,-2-1,1 0,-1 1,-1-1,0 0,-1 2,-5 12,9-23,1 1,-1 0,1 0,-1 0,1 0,-1 0,1 0,0 0,0 0,-1 1,1-1,0 0,0 0,0 0,0 0,0 0,0 0,0 0,1 0,-1 0,0 0,1 1,-1-1,0 0,1 0,0-1,-1 1,1 0,-1 0,1 0,0 0,0 0,-1-1,1 1,0 0,0-1,0 1,0 0,0-1,0 1,0-1,1 1,50 2,11-11,-1-3,47-15,-51 11,17-3,-12 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21.68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262 356,'-11'-2,"0"1,0 1,0 0,0 0,0 1,0 0,0 1,0 1,0-1,1 2,-1-1,1 1,0 1,0 0,0 1,1 0,0 0,0 0,1 2,0-1,0 1,0 0,1 0,-5 8,10-13,1 0,-1 0,1-1,0 2,-1-1,1 0,1 0,-1 0,0 0,1 0,0 1,-1-1,1 0,1 1,-1-1,0 0,1 0,-1 0,1 1,0-1,0 0,1 0,-1 0,0 0,1 0,0-1,0 1,0 0,0-1,0 1,0-1,1 0,-1 0,1 0,-1 0,1 0,0-1,0 1,0-1,0 1,0-1,0 0,0 0,0-1,1 1,7-1,0-1,-1-1,1 1,0-2,-1 1,1-2,-1 1,0-1,0-1,0 0,-1 0,0-1,0 0,0-1,-1 0,0 0,0 0,-1-1,0-1,0 1,-1-1,0 0,0-1,-1 1,3-8,1-7,-1 0,-1 0,-1-1,-1 0,-1 0,-1 0,-1-1,-2 1,0-1,-2 1,-1 0,-1-1,-1 1,-7-22,1 20,11 28,1-1,-1 1,0-1,0 0,0 1,0-1,0 1,0-1,0 0,0 1,0-1,0 1,0-1,-1 0,1 1,0-1,0 1,0-1,0 0,-1 1,1-1,0 0,0 1,-1-1,1 0,0 1,0-1,-1 0,1 0,0 0,-1 1,1-1,0 0,-1 0,1 0,-1 1,1-1,0 0,-1 0,1 0,-1 0,1 0,0 0,-1 0,1 0,-1 0,1 0,0 0,-1 0,1 0,-1-1,1 1,0 0,-1 0,1 0,0-1,-1 1,1 0,0 0,-1-1,1 1,0 0,-1 0,1-1,0 1,-22 177,19-134,2-19,-2-6,1 0,1 0,1 0,0 1,2-1,0 0,1 0,0-1,2 1,4 12,-6-25,-1 0,1-1,0 0,0 1,1-1,-1-1,1 1,0 0,0-1,0 0,0 0,1 0,-1 0,1-1,0 1,0-1,0-1,0 1,0-1,0 0,0 0,0 0,1 0,-1-1,0 0,0 0,1-1,-1 0,4 0,7-2,-1-1,1 0,-1-2,0 1,0-2,0 0,-1-1,0 0,1-2,-7 6,0-1,-1 0,1-1,-1 0,-1 0,1 0,-1-1,0 0,-1 0,1 0,-1-1,-1 0,1 0,-2 0,1 0,-1-1,0 0,-1 1,0-1,0 0,-1 0,0 0,0-1,-2 8,0 0,1 0,-1 0,0-1,0 1,0 0,-1 0,1 0,0 0,-1 1,1-1,-1 0,0 1,0-1,1 1,-1-1,0 1,0 0,0 0,0 0,-1 0,1 0,0 0,0 1,0-1,-1 1,1-1,0 1,-1 0,1 0,0 0,-1 0,1 0,0 1,-1-1,1 1,0-1,0 1,-1 0,1 0,0 0,0 0,0 0,0 1,0-1,1 1,-1-1,0 1,0-1,1 1,0 0,-1 0,1 0,0 0,0 0,-1 1,-1 1,0 1,0-1,0 1,1-1,0 1,0 0,0 0,0-1,1 2,0-1,0 0,0 0,1 0,-1 0,1 1,1-1,-1 0,1 0,0 0,0 0,0 0,1 0,-1 0,1 0,1 0,-1-1,0 1,1-1,0 1,0-1,1 0,-1 0,1-1,0 1,0-1,0 0,0 0,0 0,1 0,0 0,18 7,-1 0,2-1,-1-2,1 0,1-1,-1-2,1 0,0-2,7 0,63 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22.23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121 1,'38'501,"-14"-407,-23-90,1-1,0 0,0 0,0 0,0 0,0 0,1-1,-1 1,1-1,0 1,0-1,-1 0,2 0,-1 0,0-1,0 1,1-1,-1 0,0 0,1 0,-1 0,1 0,0-1,-1 1,2-1,12-3,0 0,-1 0,1-2,-1 0,0-1,-1-1,0 0,0-1,0 0,-1-1,0-1,-1-1,0 0,-1 0,7-8,-15 15,0 1,-1 1,0-1,0 0,0 0,0 0,0-1,-1 1,1-1,-1 1,0-1,0 0,-1 0,2-3,-14 22,9-10,-1 0,1 1,0-1,0 1,1 0,-1 0,1-1,1 1,-1 0,1 0,0 0,0 0,1 0,-1 0,1 0,1-1,-1 1,1 0,0-1,0 1,1-1,0 0,0 0,0 0,0 0,1 0,0 0,0-1,0 0,0 0,2 1,29 12,-1-5</inkml:trace>
  <inkml:trace contextRef="#ctx0" brushRef="#br0" timeOffset="267.281">736 281,'-16'-2,"-10"-1,-5 0,-1 1,-1-2,-1 0,6 0</inkml:trace>
  <inkml:trace contextRef="#ctx0" brushRef="#br0" timeOffset="453.783">0 188,'21'0,"20"0,19 0,19-2,20-4,13-2,6-3,-17 2</inkml:trace>
  <inkml:trace contextRef="#ctx0" brushRef="#br0" timeOffset="628.318">1030 522,'-2'23,"-4"19,0 15,-1 15,0 8,1 4,2 4,2 1,-2-4,-1-9,-3-15,-3-19,2-22,1-16</inkml:trace>
  <inkml:trace contextRef="#ctx0" brushRef="#br0" timeOffset="851.733">949 656,'-6'-141,"6"137,1 0,0 0,0 1,0-1,0 0,1 1,-1-1,1 1,0 0,0 0,1-1,-1 1,0 1,1-1,0 0,0 1,0-1,0 1,0 0,0 0,0 0,1 0,-1 0,1 1,-1 0,1 0,0 0,0 0,-1 0,1 1,0 0,0-1,127 8,-103-3,0 1,-1 1,0 1,0 1,0 2,-1 1,-1 0,1 3,-23-13,-1 0,1 0,-1 0,0 0,1 1,-1-1,0 1,0 0,0 0,0-1,0 1,0 1,0-1,-1 0,1 0,-1 1,1-1,-1 0,0 1,0-1,0 1,0 0,-1-1,1 1,-1 0,0-1,1 1,-1 0,-1 0,1-1,0 1,0 0,-1 0,0-1,0 3,-6 3,1-1,-2 1,1-1,-1 0,0-1,0 0,-1 0,0-1,0 0,0 0,-1-1,-4 1,-36 15,6-6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24.00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1 100,'46'11,"1"-2,0-2,0-2,0-2,1-2,-1-3,43-6,-84 8,-5-1,0 0,0 1,0 0,0-1,0 1,0-1,0 1,0 0,0 0,0 0,0-1,0 1,0 0,0 0,0 1,0-1,0 0,0 0,0 0,0 1,0-1,0 0,0 1,0-1,0 1,0-1,-1 1,1 0,0-1,0 1,0 0,-1-1,1 1,0 0,-1 0,1 0,-1 0,1 0,-33 89,-8 75,-6 89,38-202,-4 6,6-42</inkml:trace>
  <inkml:trace contextRef="#ctx0" brushRef="#br0" timeOffset="169.583">82 381,'20'0,"23"0,22 0,16-3,13-4,1-4,-4-3,-10 0,-17-1,-20 2</inkml:trace>
  <inkml:trace contextRef="#ctx0" brushRef="#br0" timeOffset="516.75">830 100,'-2'29,"-2"1,-1 0,-1-1,-8 19,0-6,-2-1,-2-1,-2-1,-15 22,31-55,3-5,0-1,0 1,0 0,0-1,0 1,0 0,1 0,-1 0,0 0,0-1,1 1,-1 0,0 0,1 1,-1-1,1 0,-1 0,1 0,0 0,-1 0,1 0,0 1,0-1,0 0,0 0,0 0,0 0,0 1,0-1,1 0,-1 0,0 0,1 0,-1 0,1 1,-1-1,1 0,-1 0,1 0,0 0,-1-1,1 1,0 0,0 0,0 0,0 0,0-1,0 1,0-1,0 1,0 0,0-1,0 0,0 1,1-1,21 1,-1-1,1 0,-1-2,1-1,9-3,-21 4,7 0,-1 0,0-1,-1-1,1-1,0-1,-1 0,0-1,-1 0,0-1,11-8,-12 2</inkml:trace>
  <inkml:trace contextRef="#ctx0" brushRef="#br0" timeOffset="741.604">1004 340,'-7'21,"-4"17,-1 15,2 9,3 5,2 1,5-2,4-6,6-11,4-11,-1-12</inkml:trace>
  <inkml:trace contextRef="#ctx0" brushRef="#br0" timeOffset="1004.937">1365 127,'7'7,"2"11,-1 14,-1 15,-4 11,-6 9,-3 5,-1-1,0-6,2-9,6-11,7-15,7-11,8-14,0-8</inkml:trace>
  <inkml:trace contextRef="#ctx0" brushRef="#br0" timeOffset="1288.567">1672 127,'0'20,"0"17,2 12,1 10,0 6,2 1,-1 1,0-5,-1-5,-1-6,1-10,1-11</inkml:trace>
  <inkml:trace contextRef="#ctx0" brushRef="#br0" timeOffset="1575.822">1419 367,'20'5,"21"1,19-3,17-3,10-5,3-4,-13 1</inkml:trace>
  <inkml:trace contextRef="#ctx0" brushRef="#br0" timeOffset="1839.157">2301 194,'-12'-5,"0"2,0 0,0 0,-1 1,1 1,-1 0,1 0,-1 2,1-1,-1 2,1-1,-1 2,1 0,0 0,0 1,1 0,-1 1,1 1,0 0,0 0,0 1,1 0,0 1,1 0,-7 7,10-6,0 0,1-1,-1 2,2-1,0 1,0-1,0 1,1 0,1 0,0 1,0-1,1 0,0 1,1-1,0 1,1-1,0 0,0 1,1-1,1 0,0 0,0 0,1 0,0 0,0-1,1 0,1 0,-1 0,2-1,-1 1,1-2,0 1,7 5,2-1,1-1,0 0,1-1,0-1,1 0,0-2,0 0,1-1,-1-1,1-1,0-1,1 0,-1-2,0 0,1-2,-1 0,0-1,1-1,-1-1,15-5,23-9</inkml:trace>
  <inkml:trace contextRef="#ctx0" brushRef="#br0" timeOffset="2091.007">2702 220,'-14'16,"-6"14,-1 12,4 7,5 5,4-1,6 1,6-3,4-5,3-9,-1-7,-1-14,-2-15,-3-6</inkml:trace>
  <inkml:trace contextRef="#ctx0" brushRef="#br0" timeOffset="2092.007">2488 33,'9'-5,"14"0,20-1,18 1,14 2,9-1,-11-1</inkml:trace>
  <inkml:trace contextRef="#ctx0" brushRef="#br0" timeOffset="2482.622">3035 301,'-2'-5,"-1"4,3 8,5 14,9 13,9 10,5 6,5 2,1-4,-3-7,-5-11,-6-11</inkml:trace>
  <inkml:trace contextRef="#ctx0" brushRef="#br0" timeOffset="2683.638">3344 340,'-19'5,"-12"8,-8 8,-4 11,-2 8,1 5,4 0,6-1,5-7,8-10</inkml:trace>
  <inkml:trace contextRef="#ctx0" brushRef="#br0" timeOffset="2959.344">2956 554,'4'-4,"11"-2,17-2,20-2,18-2,11-3,2-1,-5 0,-17 2</inkml:trace>
  <inkml:trace contextRef="#ctx0" brushRef="#br0" timeOffset="3219.648">3490 233,'0'16,"2"14,6 12,8 9,8 6,9 2,6-3,1-3,-3-6,-4-12,-6-11,-7-12,-8-13,-5-6</inkml:trace>
  <inkml:trace contextRef="#ctx0" brushRef="#br0" timeOffset="3485.936">3784 327,'-18'-14,"-13"-1,-8 5,-1 12,-2 14,5 14,3 11,6 7,8 5,4 0,6-4,4-9,3-10</inkml:trace>
  <inkml:trace contextRef="#ctx0" brushRef="#br0" timeOffset="3486.936">3424 501,'18'-2,"17"-1,17 0,13 1,6 0,-1-4,-13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29.66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0,'74'18,"1"-4,0-3,1-4,0-2,29-5,-46-7,-60 7,1 0,-1 0,1 0,-1 0,1 0,-1 0,1 0,0 0,-1 0,1 0,-1-1,1 1,-1 0,1 0,-1 0,1 0,0-1,-1 1,1 0,-1 0,1-1,0 1,-1 0,1-1,0 1,0 0,-1-1,1 1,0-1,0 1,-1 0,1-1,0 1,0-1,0 1,0-1,0 1,-1 0,1-1,0 1,0-1,0 1,0-1,1 1,-1-1,0 1,0-1,0 1,0 0,0-1,0 1,1-1,-1 1,0-1,0 1,1 0,-1-1,0 1,1 0,-1-1,0 1,1 0,-1 0,0-1,1 1,-1 0,1 0,-1-1,-3 2,-1 0,1 1,-1-1,1 1,0-1,-1 1,1 0,0 0,0 0,0 1,1-1,-1 1,0-1,1 1,0 0,0 0,0 0,0 0,0 1,0-1,1 0,0 1,0-1,0 1,0 0,0-1,1 1,-1-1,1 5,-8 39,3 1,1 1,3 20,-1 12,-5 26,-4 0,-15 54,18-121</inkml:trace>
  <inkml:trace contextRef="#ctx0" brushRef="#br0" timeOffset="262.28">14 455,'23'0,"27"0,31-7,29-8,20-8,7-5,-6-4,-15 1,-26 4</inkml:trace>
  <inkml:trace contextRef="#ctx0" brushRef="#br0" timeOffset="570.501">1016 161,'-2'-14,"0"7,1-1,-1 1,1-1,1 1,0-1,0 1,0-1,1 1,0-1,1-4,-1 12,-1-1,0 1,1-1,-1 1,1-1,-1 1,0-1,1 1,-1 0,1-1,-1 1,1 0,-1-1,1 1,0 0,-1 0,1-1,-1 1,1 0,-1 0,1 0,0 0,-1 0,1 0,-1 0,1 0,0 0,-1 0,1 0,0 0,-1 0,1 1,-1-1,1 0,-1 0,1 1,-1-1,1 0,-1 1,1-1,-1 0,1 1,-1-1,1 1,-1-1,0 1,1-1,-1 1,0-1,1 1,-1-1,0 1,0 0,0-1,0 1,1-1,-1 1,0 0,0-1,0 1,0-1,0 1,0 0,-1 0,6 15,-1 0,-1 1,-1-1,-1 1,0 0,-1 0,0 0,-2-1,0 1,-1 2,-89 332,92-350,-1 1,0-1,1 1,-1 0,1-1,0 1,-1 0,1-1,0 1,0 0,0-1,0 1,0 0,0-1,1 1,-1 0,0-1,1 1,0 0,-1-1,1 1,0-1,0 1,0-1,0 0,0 1,0-1,0 0,0 0,0 1,1-1,-1 0,0 0,1 0,-1-1,1 1,-1 0,1 0,-1-1,1 1,0-1,-1 0,1 1,0-1,-1 0,1 0,0 0,0 0,-1 0,1 0,0-1,-1 1,1-1,0 1,0-1,13-4,0-2,-1 1,1-2,-1 0,-1 0,0-2,0 1,-1-2,0 0,0 0,-1-1,80-108,-75 97,-16 23,0 1,0-1,0 0,-1 1,1-1,0 0,0 1,0-1,0 0,0 1,0-1,0 0,0 1,0-1,0 0,0 1,0-1,0 0,0 1,0-1,0 0,0 1,0-1,0 0,1 1,-1-1,0 0,0 1,0-1,1 0,-1 1,0-1,0 0,1 0,-1 1,0-1,0 0,1 0,-1 0,0 0,1 1,-1-1,0 0,1 0,-1 0,0 0,1 0,-1 0,0 0,1 0,-1 0,0 0,1 0,-1 0,1 0,-1 0,0 0,1 0,-1 0,0 0,1-1,-1 1,0 0,-18 209,14-141,2 1,8 56,0-81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36.02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394 152,'-9'68,"4"-101,5 25,-1 0,1 0,-2 0,1 0,-1 0,0 0,0 0,-1 1,0-1,-1 1,1 0,-2 0,1 0,-1 0,0 1,0-1,0 1,-1 1,0-1,0 1,-1 0,1 0,-1 1,0 0,-1 0,1 1,0 0,-7-2,5 3,0 1,0 0,1 1,-1-1,0 2,0-1,0 2,0-1,1 1,-1 0,0 1,1 0,0 0,0 1,0 0,0 0,0 1,1 0,0 0,0 1,0 0,1 0,0 0,0 1,1 0,0 0,0 1,0-1,1 1,0 0,1 0,-1 1,2-1,-1 1,1-1,1 1,-1 0,1 0,1 8,0-6,0-1,1 0,0 0,1 0,0 1,1-2,0 1,1 0,-1-1,2 1,-1-1,2 0,-1 0,1-1,0 0,1 0,0 0,0-1,0 0,1 0,0-1,1 0,-1-1,4 2,8 4,1-1,0-1,0-1,1-1,0 0,0-2,0-1,1 0,0-2,11 0,-22-1,1 0,-1 0,0-1,1-1,-1 0,0-1,0 0,0-1,0 0,0 0,-1-2,1 1,-1-2,0 1,-1-2,1 1,-1-1,-1-1,1 0,-1 0,0-1,-1 0,0 0,-1-1,0 0,0-1,-1 1,2-5,-4 0,1-1,-2 1,0-1,-1 1,0-1,-1 0,-1-1,-2 69,12 212,-3-239,-7-25,0 1,1-1,-1 0,0 1,1-1,-1 0,0 0,1 0,-1 1,0-1,1 0,-1 0,1 0,-1 0,0 0,1 0,-1 0,1 0,-1 0,0 0,1 0,-1 0,1 0,-1 0,1 0,-1 0,0 0,1 0,-1 0,0-1,1 1,-1 0,0 0,1-1,-1 1,0 0,1 0,-1-1,0 1,1 0,-1-1,0 1,0 0,0-1,1 1,-1 0,0-1,0 1,0-1,0 1,0 0,0-1,0 1,0-1,0 1,0 0,0-1,0 1,6-16,-1 0,-1 0,0 0,-1 0,-1 0,0-1,-1-14,-1 21,3-31,-3-1,-1 1,-2-1,-2 1,-7-22,-8 19,19 44,1 0,-1 0,0 0,1 0,-1 0,0 0,0 0,1 1,-1-1,0 0,1 0,-1 1,1-1,-1 1,0-1,1 0,-1 1,1-1,-1 1,1-1,-1 1,1-1,-1 1,1-1,0 1,-1 0,1-1,0 1,0 0,-1-1,1 1,0 0,0-1,0 1,0 0,0 0,0 0,-2 4,1 0,0 0,0 0,0 0,1 0,0 0,0 0,0 0,0 0,1 0,0 0,0 0,1 0,-1 0,1 0,0-1,0 1,1-1,-1 1,1-1,0 0,0 0,0 0,1 0,-1-1,1 1,0-1,0 0,0 0,1-1,-1 1,0-1,1 0,0 0,0 0,2 0,1 0,0 0,0 0,0-1,0 0,1-1,-1 0,0 0,1 0,-1-1,0-1,0 1,0-2,0 1,0-1,0 0,-1 0,1-1,-1 0,0 0,0-1,0 0,-1 0,0-1,0 0,0 0,-1 0,1 0,-2-1,1 0,-1 0,3-7,26-92,-34 188,-1-30,0-5,2-1,2 1,8 42,-10-83,0-1,1 1,0-1,0 1,1-1,0 1,0-1,0 0,0 0,1 0,0 0,0 0,0-1,0 1,1-1,0 0,0 0,0 0,0-1,1 1,-1-1,1 0,0 0,0-1,0 1,0-1,0 0,1-1,-1 1,1-1,2 0,4-2,-1-1,0 0,0-1,0 0,-1-1,1 0,-1 0,0-2,0 1,-1-1,1 0,-1-1,-1 0,1-1,-1 1,0-2,-1 1,0-1,0 0,-1-1,5-9,-7 11,-10 21,4-8,0 1,0-1,0 1,0 0,1 0,0 0,0 0,1 0,0 0,0 0,0 0,1 0,0 0,0 0,0 0,1 0,0 0,0 0,0-1,1 1,0-1,0 0,0 0,1 0,-1 0,1 0,1-1,-1 0,0 0,1 0,0 0,3 1,0-1,1-1,0 0,-1 0,1 0,0-1,1-1,-1 0,0 0,0-1,1 0,-1 0,0-1,9-2,-14 3,0-1,0 0,0 0,0-1,0 1,0-1,0 0,0 0,-1 0,1-1,-1 1,1-1,-1 1,0-1,0 0,0-1,-1 1,1 0,-1-1,0 0,1 1,-2-1,1 0,0 0,-1 0,0 0,0 0,0 0,0 0,-1-1,1 1,-2-5,-1-1,1 1,-1 0,-1 0,1 1,-2-1,1 1,-1-1,0 1,-1 0,0 0,0 1,-1 0,0 0,0 0,-1 0,0 1,0 0,0 1,-1 0,0 0,0 0,0 1,0 0,-1 1,1-1,-1 2,0-1,0 2,0-1,-2 1,7 0,-1 1,0 0,1 1,-1-1,0 1,1 0,-1 0,1 0,-1 1,1 0,0 0,-1 0,1 0,0 0,0 1,1 0,-1 0,1 0,-1 0,1 1,0-1,0 1,0 0,1-1,-1 2,1-1,0 0,0 0,0 1,1-1,0 1,-1-1,2 1,-1-1,0 1,1 0,0-1,0 1,0 0,1-1,0 1,0 0,0-1,2 5,0-3,0-1,0 0,1 0,0 0,0 0,1-1,-1 1,1-1,0 0,0-1,0 1,6 2,29 14</inkml:trace>
  <inkml:trace contextRef="#ctx0" brushRef="#br0" timeOffset="361.035">2051 166,'-3'-6,"-1"0,1 1,-1 0,-1-1,1 2,-1-1,0 0,0 1,0 0,0 0,-1 1,0-1,0 1,0 0,0 1,0 0,0 0,-1 0,1 0,-1 1,1 0,-1 1,1-1,-1 1,0 1,1-1,-1 1,1 0,-1 1,1-1,0 1,-1 0,1 1,0 0,0 0,1 0,-1 1,1-1,-1 1,1 1,0-1,1 1,-1 0,1 0,0 0,0 0,0 1,1 0,1-1,0 0,1 0,-1 0,1 0,0 1,1-1,-1 0,1 1,0-1,1 1,-1-1,1 0,0 1,0-1,1 0,-1 0,1 0,0 0,1 0,-1 0,1-1,0 1,0-1,1 0,2 4,9 9,2-1,0-1,0 0,1-1,9 5,11 6,-28-21,-1 1,1 0,-1 1,0 0,0 0,-1 1,0 0,0 1,0-1,-1 1,0 1,-1-1,0 1,0 1,-1-1,0 1,-1 0,0 0,-1 0,0 0,0 1,0 7,-4-14,0 0,0 0,0 0,-1-1,1 1,-1 0,0-1,0 1,-1-1,1 0,-1 1,0-1,1 0,-1-1,-1 1,1 0,0-1,-1 0,1 0,-1 0,0 0,1 0,-1-1,0 0,0 0,0 0,0 0,0 0,0-1,0 0,0 0,0 0,-1 0,1-1,0 1,-3-2,-30 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34.30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0 228,'23'7,"21"4,16 1,15-2,7-3,2-2,-4-3,-12 0,-17-2</inkml:trace>
  <inkml:trace contextRef="#ctx0" brushRef="#br0" timeOffset="284.284">401 1,'20'16,"21"9,19 6,13 4,8 0,-1 2,-10-1,-16-1,-20 2,-24 1,-26 0,-26-1,-17-3,-10-2,0-4,12-5,19-7,18-5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30.54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54 1,'3'23,"0"20,0 18,-1 13,-3 11,-5 4,-7-1,-1-7,2-11,5-12,9-16,10-15,3-13</inkml:trace>
  <inkml:trace contextRef="#ctx0" brushRef="#br0" timeOffset="227.418">255 81,'9'16,"5"14,3 16,1 11,-4 10,0 7,-4 2,-3 0,-1-6,2-9,0-7,5-11,2-13,0-11,-1-10</inkml:trace>
  <inkml:trace contextRef="#ctx0" brushRef="#br0" timeOffset="479.982">1 442,'16'0,"23"0,26-3,24-2,18-5,9-6,-16 0</inkml:trace>
  <inkml:trace contextRef="#ctx0" brushRef="#br0" timeOffset="914.241">1137 175,'-9'-5,"-1"1,1 0,-1 0,0 1,0 0,0 1,0 1,-1-1,1 1,0 1,-1 0,1 0,0 1,-1 1,1 0,0 0,0 1,0 0,0 0,1 1,-1 1,1 0,0 0,1 0,-1 1,1 1,0-1,0 1,1 1,0 0,-2 2,2 0,-1 0,1 1,1 0,0 1,0-1,2 1,-1 0,1 0,1 1,0-1,1 1,0 0,1 0,0-1,1 1,1 0,0 0,1 0,0-1,1 1,0-1,1 0,0 1,1-2,0 1,1-1,1 1,0-2,0 1,1-1,0 0,1 0,0-1,0-1,1 1,0-1,1-1,2 1,8 0,1 0,0-2,1-1,-1 0,1-2,0 0,0-2,0-1,0 0,0-2,0 0,0-2,-1-1,1 0,-1-2,0 0,-1-2,0 0,0-1,-1-1,14-11,-21 13,0-1,-1-1,0 0,-1 0,0-1,-1 0,-1-1,0 0,0-1,-1 0,-1 0,0-1,-1 1,-1-2,0 1,-1 0,-1-1,1-10,-35 346,30-307,6 59,-5-72,1 1,-1-1,0 1,0-1,1 1,-1-1,0 1,0-1,1 1,-1-1,1 0,-1 1,0-1,1 0,-1 1,1-1,-1 0,1 0,-1 1,1-1,-1 0,1 0,-1 0,1 0,-1 1,1-1,-1 0,1 0,-1 0,1 0,0 0,-1 0,1-1,-1 1,1 0,-1 0,1 0,-1 0,1-1,-1 1,1 0,-1 0,0-1,1 1,-1 0,1-1,12-8</inkml:trace>
  <inkml:trace contextRef="#ctx0" brushRef="#br0" timeOffset="1132.75">1471 175,'-18'-12,"-13"-5,-8-3,-2 2,4 5,8 6,16 9,19 9,20 5,24-1,22-3,18-5,17-9,14-8,-15-3</inkml:trace>
  <inkml:trace contextRef="#ctx0" brushRef="#br0" timeOffset="2248.838">2233 295,'2'20,"8"17,9 12,10 10,10 4,7 0,2-4,-2-7,-4-10,-8-13,-9-11</inkml:trace>
  <inkml:trace contextRef="#ctx0" brushRef="#br0" timeOffset="2428.866">2608 321,'-20'12,"-14"14,-11 15,-3 11,-1 7,3 2,2-1,5-5,5-8,5-12,7-12</inkml:trace>
  <inkml:trace contextRef="#ctx0" brushRef="#br0" timeOffset="2623.675">2126 602,'12'0,"16"0,21 0,22-2,19-6,15-5,8-6,0-1,-19 2</inkml:trace>
  <inkml:trace contextRef="#ctx0" brushRef="#br0" timeOffset="2915.926">3089 241,'16'21,"12"15,13 14,8 6,7 4,3 0,1-3,-3-7,-6-7,-8-9,-11-7,-9-9,-6-10,-6-6</inkml:trace>
  <inkml:trace contextRef="#ctx0" brushRef="#br0" timeOffset="3178.951">3597 308,'-13'2,"-15"8,-13 11,-8 12,-6 12,-2 12,3 6,8 2,8-6,9-7,9-14</inkml:trace>
  <inkml:trace contextRef="#ctx0" brushRef="#br0" timeOffset="3179.951">3102 536,'-9'-3,"8"2,21 1,29 1,31-3,30-5,19-6,-13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37.44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42 0,'9'14,"5"11,3 10,0 7,-2 4,-11 7,-13 2,-11 2,-10-2,-1-9,3-11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42.80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234 5,'-16'-2,"-109"-1,121 4,-1 0,1 0,0 0,-1 0,1 1,0-1,0 1,0 0,0 1,0-1,0 1,1-1,-1 1,1 0,-1 0,1 1,0-1,1 1,-1 0,1-1,-1 1,1 0,0 0,1 1,-2 1,2-1,0-1,0 1,0-1,0 1,1 0,0-1,0 1,0 0,1-1,0 1,-1-1,1 1,1-1,-1 1,1-1,0 0,0 1,0-1,0 0,1-1,0 1,-1 0,1-1,1 1,-1-1,0 0,1 0,0 0,0-1,0 1,0-1,0 0,13 8,0-2,1 0,0-1,1 0,-1-2,1 0,3-1,32 4,-1-2,1-3,0-2,0-3,0-1,-1-3,38-10,-72 13,-1-1,0 0,-1-1,1-1,-1-1,0 0,0-1,-1-1,0-1,-15 9,1 1,-1-1,1 0,-1 1,0-1,1 0,-1 0,0 0,0 0,0 0,0 0,0 0,0-1,0 1,0 0,0-1,-1 1,1 0,0-1,-1 1,1-1,-1 1,0-1,1 1,-1-1,0 1,0-1,0 1,0-1,0 0,0 1,-1-1,1 1,-1-1,1 1,-1 0,1-1,-1 1,1-1,-1 1,0 0,0-1,0 1,0 0,0 0,0 0,0 0,-1-1,-10-3,0 0,0 1,-1 1,1 0,0 0,-1 1,0 1,0 0,1 1,-1 1,0-1,-2 2,6-2,1 0,-1 0,1 1,-1 0,0 0,1 1,0 1,-1-1,1 1,0 0,0 1,1 0,-1 0,1 1,0 0,0 0,0 1,1 0,0 0,0 0,-3 5,8-9,0 0,0 0,1-1,-1 1,1 0,-1 0,1 0,0 0,-1 0,1-1,0 1,1 0,-1 0,0 0,0 0,1 0,-1 0,1-1,0 1,-1 0,1 0,0-1,0 1,0 0,0-1,0 1,1-1,-1 1,0-1,1 0,-1 0,1 0,-1 1,1-1,0-1,-1 1,1 0,1 0,73 20,-63-18,0-2,-1 1,1-2,0 0,0 0,0-1,0-1,0 0,0-1,-1 0,1-1,-1 0,0-1,9-5,-18 8,-1 0,0 1,0-1,0 0,0 0,0 0,0 0,0 0,-1-1,1 1,-1 0,1-1,-1 0,0 1,0-1,0 1,-1-1,1 0,-1 0,1 1,-1-1,0 0,0 0,0 0,0 1,-1-1,1 0,-1 0,1 1,-1-1,0 0,0 1,0-1,-1 1,1-1,-1 1,1 0,-1-1,0 1,0 0,0 0,0 0,0 0,0 1,0-1,-1 1,1-1,-1 1,1 0,-3-1,4 1,0 1,-1 0,1-1,0 1,0 0,0 0,0 0,0 0,0 0,0 0,-1 0,1 0,0 1,0-1,0 0,0 1,0-1,0 0,0 1,0-1,0 1,0 0,0-1,0 1,1 0,-1 0,0-1,0 1,1 0,-1 0,0 0,1 0,-1 0,1 0,-1 0,1 0,0 0,-1 0,1 0,0 0,0 0,0 1,-1-1,8 50,0-42,0 1,1-2,0 1,1-1,0 0,0-1,0 0,1-1,0 0,1 0,-1-1,1 0,0-1,0 0,0-1,1 0,-1-1,10 0,65 14,-3-6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43.58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1 441,'20'33,"0"1,-2 1,-2 0,-1 1,-2 1,-2 0,-1 1,1 12,-10-45,-2-4,1-1,0 1,0-1,0 1,-1-1,1 1,0-1,0 1,0-1,0 1,0-1,0 1,0-1,0 1,0 0,0-1,0 1,0-1,0 1,1-1,-1 1,0-1,0 1,1-1,-1 1,0-1,1 1,-1-1,0 0,1 1,-1-1,0 1,1-1,-1 0,1 0,-1 1,1-1,-1 0,1 0,-1 1,1-1,-1 0,1 0,-1 0,1 0,-1 0,1 0,0 0,-1 0,1 0,-1 0,1 0,-1 0,1 0,-1 0,1 0,-1-1,1 1,-1 0,1 0,-1-1,1 1,-1 0,1-1,-1 1,0-1,99-115,-10 19,-88 97,-1-1,0 0,1 0,-1 0,0 1,1-1,-1 0,1 1,-1-1,1 0,-1 1,1-1,-1 0,1 1,0-1,-1 1,1-1,0 1,0 0,-1-1,1 1,0 0,0-1,0 1,-1 0,1 0,0 0,0 0,0 0,0 0,0 0,-1 0,1 0,0 0,0 0,0 0,-1 1,1-1,0 0,0 1,0-1,-1 0,1 1,0-1,-1 1,1-1,0 1,-1-1,1 1,-1 0,1-1,-1 1,1 0,-1 0,1-1,-1 1,0 0,1 0,-7 56,5-51,-1 1,1 0,0 0,0-1,1 1,0 0,0 0,0 0,1 0,0 0,1-1,0 1,0 0,0-1,2 3,0-5,1 0,0-1,1 0,-1 0,1 0,-1-1,1 1,0-1,-1-1,1 1,0-1,0 0,1 0,-1-1,0 0,0 0,0 0,0-1,0 0,0 0,0-1,0 1,0-1,2-1,1 0,1-1,-1 1,0-2,0 1,0-1,0 0,-1-1,0 0,0 0,-1-1,1 0,-2-1,1 1,-1-1,0 0,0-1,-1 0,0 1,-1-1,0-1,-1 1,1-1,0-8,-4 18,0 0,-1 0,1 1,0-1,-1 0,1 0,-1 0,1 0,0 0,-1 0,1 1,-1-1,1 0,0 0,-1 0,1 0,-1 0,1 0,0-1,-1 1,1 0,-1 0,1 0,0 0,-1 0,1-1,-1 1,1 0,0 0,-1 0,1-1,0 1,0 0,-1-1,1 1,0 0,0-1,-1 1,1 0,0-1,0 1,0 0,-1-1,1 1,0-1,0 1,0 0,0-1,0 1,0-1,0 1,-4 6,1-1,-1 1,1 1,0-1,1 0,0 1,0-1,0 1,1 0,0-1,0 1,0 0,1 0,0 0,1 0,0-1,0 1,0 0,0 0,1-1,1 1,-1-1,1 0,0 0,0 1,1-2,-1 1,1 0,5 4,18 6,-1-5</inkml:trace>
  <inkml:trace contextRef="#ctx0" brushRef="#br0" timeOffset="314.074">629 214,'21'9,"6"3</inkml:trace>
  <inkml:trace contextRef="#ctx0" brushRef="#br0" timeOffset="547.961">964 641,'-1'7,"1"-1,0 0,0 1,1-1,0 1,0-1,0 0,1 0,0 1,0-1,0-1,1 1,0 0,0 0,1-1,-1 0,1 0,0 0,1 0,-1-1,1 1,0-1,0 0,2 0,2 3,1-1,0 0,1 0,-1-1,1-1,0 0,0 0,1-1,-1-1,0 0,1 0,0-1,0-1,-10 1,1-1,-1-1,1 1,-1 0,1-1,-1 1,1-1,-1 0,1 1,-1-1,0 0,1-1,-1 1,0 0,0-1,0 1,0-1,0 0,0 0,0 1,-1-1,1 0,-1 0,1-1,-1 1,0 0,0 0,0-1,0 1,1-3,6-80,-8 57,1 18,-2 4,1 0,0 0,1 0,0 0,0 0,0-1,0 1,1 1,0-1,1 0,-1 0,1 1,1-2,5-2</inkml:trace>
  <inkml:trace contextRef="#ctx0" brushRef="#br0" timeOffset="1081.886">1391 842,'14'-1,"1"-1,-1-1,0-1,0 0,-1 0,1-2,-1 1,0-2,-1 0,1 0,-1-1,-1-1,1 0,-1 0,-2 0,1 0,-1 0,-1 0,0-1,0-1,-1 0,0 1,-1-2,0 1,-1-1,0 0,-1 0,1-3,-4 13,-1 1,1-1,0 0,-1 1,1-1,-1 0,1 1,-1-1,0 0,0 0,0 1,0-1,0 0,0 0,-1 1,1-1,0 0,-1 1,1-1,-1 0,0 1,1-1,-1 1,0-1,0 1,0-1,0 1,0 0,-1-1,1 1,0 0,-1 0,1 0,0 0,-1 0,0 0,1 0,-1 1,1-1,-1 0,0 1,1 0,-1-1,0 1,0 0,1 0,-1 0,0 0,0 0,1 0,-1 0,0 1,-4 3,0 0,0 0,0 1,1 0,0 0,0 1,0-1,1 1,0 0,0 0,0 1,1-1,0 1,0 0,1 0,-1 0,2 0,-1 0,1 0,0 0,0 0,1 1,0 4,1-6,0 0,0 0,0 0,1 0,0 0,0 0,0 0,1 0,0-1,0 1,1-1,-1 0,1 0,0 0,0 0,1-1,-1 0,1 0,0 0,0 0,1-1,-1 0,1 0,0 0,-1-1,1 0,4 1,2 1,1-1,-1 0,1 0,0-2,0 1,0-2,0 1,0-2,0 0,-1-1,1 0,0 0,1-2,-2 0,-1-1,0-1,0 0,0 0,-1-1,0 0,-1-1,1 0,-1 0,-1-1,1 0,-2-1,1 0,-1 0,0-2,9-15,-2-1,-1-1,-1 0,-2-1,3-13,3-18,-3-1,-3 0,-2-1,-2-55,-5 105,-1 0,0 0,-1 0,0 0,-2 0,1 0,-1 0,-3-5,6 17,-1-1,1 0,-1 1,0-1,1 0,-1 1,0-1,0 1,0-1,0 1,0-1,0 1,-1 0,1 0,0 0,-1-1,1 1,-1 0,1 1,-1-1,1 0,-1 0,0 1,1-1,-1 1,0-1,1 1,-1 0,0 0,0 0,0 0,1 0,-1 0,0 0,0 0,1 1,-1-1,0 1,1-1,-1 1,0 0,1-1,-1 1,1 0,-1 0,1 1,-61 63,45-35,2 1,0 0,3 1,0 1,2 0,1 1,2-1,1 2,2-1,2 0,0 1,3 10,1-23,0 0,2-1,0 1,1-1,1 0,2 0,0-1,0 0,2-1,9 15,-11-22,0 0,1 0,0-1,1 0,0-1,1 0,0-1,0 0,1 0,0-1,1-1,0 0,0-1,0 0,1-1,7 2,-13-6,0 1,-1-1,1-1,0 1,0-1,0-1,0 1,0-2,-1 1,1-1,0 0,-1 0,1-1,-1 0,0 0,0-1,0 0,-1 0,1-1,-1 0,0 0,0 0,-1-1,1 1,-1-1,0-1,-1 1,0-1,2-3,2-4,0-1,-1 0,-1-1,0 1,-1-1,-1 0,0-1,-1 1,-1-1,-1 1,0-2,-12-29,11 46,-1 0,0 1,1-1,-1 0,0 1,1-1,-1 0,0 1,0-1,1 1,-1-1,0 1,0-1,0 1,0-1,0 1,0 0,0 0,0-1,0 1,1 0,-1 0,0 0,0 0,0 0,0 0,0 1,0-1,0 0,0 0,0 1,0-1,0 0,0 1,0-1,1 1,-1-1,0 1,0 0,1-1,-1 1,0 0,1-1,-1 1,0 0,-4 5,0 0,0 0,1 1,0-1,0 1,0 0,1 0,0 0,0 0,1 1,0-1,0 1,1 0,0-1,0 1,1 0,0 0,0-1,1 1,0 0,0-1,1 1,0-1,2 5,0-5,0 0,0-1,1 0,0 0,0 0,0 0,1-1,0 0,0 0,0 0,1-1,0 0,-1 0,1-1,1 0,-1 0,0 0,8 0,40 12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4:11.86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12 268,'-11'335,"11"-320,1-21,3-27,5-272,-9 298,-1 1,1 0,0-1,1 1,0-1,0 1,0 0,1 0,0-1,0 1,0 0,1 1,0-1,0 0,1 1,-1 0,1-1,0 2,0-1,1 0,0 1,0 0,0 0,0 0,0 1,1-1,0 1,1 0,4 0,0 2,-1-1,1 2,0-1,0 1,-1 1,1 0,0 0,-1 1,1 1,-1 0,0 0,0 1,0 0,0 1,-1 0,1 0,-1 1,6 6,-12-10,-1 0,1 1,-1-1,0 1,0-1,0 1,0 0,0 0,-1 0,1 0,-1 0,0 0,0 0,0 1,0-1,0 0,-1 1,0-1,1 0,-1 1,0-1,-1 0,1 1,-1-1,1 0,-1 1,0-1,0 0,-1 0,1 0,-1 0,1 0,-1 0,0 0,0-1,0 1,0-1,-1 1,1-1,-1 0,-2 2,-12 10,0-1,-1-1,-1-1,0 0,0-1,-20 6,-29 16,67-32,0 0,1 1,-1-1,0 0,0 1,0-1,1 1,-1-1,0 1,0-1,1 1,-1 0,0-1,1 1,-1 0,1-1,-1 1,1 0,-1 0,1 0,0-1,-1 1,1 0,0 0,0 0,-1 0,1 0,0 0,0-1,0 1,0 0,0 0,0 0,1 0,-1 0,0 0,0 0,1-1,-1 1,0 0,1 0,-1 0,1 0,-1-1,1 1,-1 0,1-1,0 2,40 31,-31-27,23 18,-18-11,1-1,0 0,1-2,0 0,1 0,0-2,1 0,-1-1,1-1,9 1,-17-8,-1 0,0 0,1-1,-1-1,0 1,0-2,0 1,0-2,-1 1,0-1,0 0,0-1,0 0,-1-1,0 0,0 0,-1 0,0-1,0 0,-1-1,0 1,-1-1,1 0,-1-3,-2 9,-1 0,0 1,-1-1,1 0,0 0,-1-1,0 1,0 0,0 0,0-1,0 1,-1-1,1 1,-1 0,0-1,0 1,0-1,0 1,-1-1,0 1,1 0,-1-1,0 1,-1 0,1 0,-1 0,1 0,-1 0,0 0,0 0,0 0,0 1,-1-1,1 1,-1-1,1 1,-1 0,0 0,0 0,0 1,0-1,0 1,-1 0,-1-1,2 1,1 1,-1-1,0 1,1 0,-1 0,0 0,1 1,-1-1,0 1,1-1,-1 1,1 0,-1 0,1 0,-1 0,1 0,0 1,-1-1,1 1,0-1,0 1,0 0,0 0,1 0,-1 0,0 0,1 0,-1 1,1-1,0 0,0 1,0 0,-3 5,2-1,-1 1,1 0,0 0,1 0,-1 1,2-1,-1 0,1 1,1 0,0-1,0-1,1 0,1 1,-1-1,1 0,0 0,0-1,1 1,0-1,0 1,1-1,0 0,0-1,0 1,1-1,-1 0,1-1,1 1,-1-1,0 0,1-1,0 1,0-1,0-1,0 1,1-1,-1-1,0 1,1-1,-1 0,1-1,0 0,-1 0,4-1,42-5,-6-5</inkml:trace>
  <inkml:trace contextRef="#ctx0" brushRef="#br0" timeOffset="698.309">1015 322,'-8'-1,"1"2,-1-1,0 1,1 0,-1 0,1 1,-1 0,1 0,0 1,0 0,0 1,0-1,0 1,1 0,0 1,0 0,0 0,0 0,1 0,0 1,0 0,0 0,1 1,0-1,0 1,0 0,1 0,0 0,1 0,-2 7,3-10,1-1,-1 1,1-1,0 1,0-1,0 1,0-1,1 1,0-1,-1 1,1-1,1 1,-1-1,0 0,1 0,-1 1,1-1,0 0,0-1,1 1,-1 0,0-1,1 1,-1-1,1 1,0-1,0 0,0 0,0-1,0 1,1-1,-1 1,2-1,8 4,0-1,0 0,0-1,1-1,-1 0,1 0,0-2,2 0,2-1,0 0,0-2,0 0,0-1,-1-1,0 0,0-1,0-1,-1-1,0 0,0-1,-1-1,5-4,-10 6,-1 1,0-1,-1 0,0-1,0 0,-1 0,0 0,0-1,-1 0,-1-1,1 1,-2-1,1 0,-2-1,0 1,0 0,-1-1,0 0,-1 1,0-11,0 20,-1 0,1 1,-1-1,0 0,0 0,0 0,0 0,0 0,0 0,0 0,-1 0,1 0,-1 0,0 1,1-1,-1 0,0 0,0 1,0-1,0 0,0 1,0-1,-1 1,1 0,0-1,-1 1,1 0,-1 0,0 0,1 0,-1 0,0 0,0 0,1 0,-1 1,0-1,0 1,0-1,0 1,0 0,0 0,0 0,1 0,-1 0,0 0,0 0,0 1,0-1,-2 2,1 1,-1 1,0 1,1-1,0 0,0 1,0 0,0 0,1-1,0 2,0-1,0 0,1 0,0 1,0-1,0 0,1 1,-1-1,1 1,0-1,1 5,-1-2,0 0,1 0,0 0,0 0,1 0,0 0,0 0,1-1,0 1,0-1,1 1,-1-1,2 0,-1-1,1 1,0-1,1 0,-1 0,1 0,0-1,1 0,-1 0,1-1,0 1,0-1,0-1,1 0,-1 0,4 1,-5-5,1 0,-1 0,1 0,-1-1,0 1,0-2,0 1,0-1,0 0,0 0,-1 0,1-1,-1 0,0 0,0 0,-1-1,1 0,18-16</inkml:trace>
  <inkml:trace contextRef="#ctx0" brushRef="#br0" timeOffset="995.51">1696 215,'-9'18,"-5"15,-1 11,3 10,3 9,8 5,6 7,7 4,6 3,2 1,3-3,-4-5,-4-16</inkml:trace>
  <inkml:trace contextRef="#ctx0" brushRef="#br0" timeOffset="1382.487">1696 897,'-15'-66,"2"-1,4 0,1-23,6 80,1 0,0 1,0-1,1 0,1 1,0-1,0 0,0 1,2-1,-1 1,1 0,0 0,1 0,0 0,1 0,-1 1,2 0,4-6,-8 12,0 1,0 0,0 0,1 0,-1 0,0 0,1 0,-1 1,1-1,-1 1,0-1,1 1,-1 0,1 0,-1 0,1 1,-1-1,1 1,-1-1,0 1,1 0,-1 0,0 0,1 0,-1 0,0 0,0 0,0 1,0-1,0 1,0 0,0 0,50 64,-47-58,0 0,-1 1,0 0,0 0,-1 0,0 1,-1-1,0 1,0-1,-1 1,0 0,-1 0,0 0,-1-1,0 1,0 3,0-12,1 1,0-1,-1 0,1 1,0-1,-1 1,0-1,1 0,-1 1,0-1,0 0,1 0,-1 1,0-1,0 0,-1 0,1 0,0 0,0 0,0 0,-1-1,1 1,0 0,-1-1,1 1,0-1,-1 1,1-1,-1 0,1 1,-1-1,1 0,-1 0,1 0,-1 0,1 0,-1-1,1 1,-1 0,1-1,0 1,-1-1,1 1,-1-1,1 0,0 0,0 1,-1-1,1 0,0 0,0 0,0 0,0 0,0-1,0 1,0 0,0-1,0-9,0 1,0-1,1 1,1-1,0 1,0-1,1 1,0 0,1 0,0-1,1 2,0-1,0 0,1 1,0 0,1 0,0 0,0-2,-4 6,25-39,-3-2,-2-1,-1 0,-3-2,-2 0,-2-1,-3 0,1-13,-13 37,1 26,0 0,-1-1,1 1,0 0,0-1,0 1,0 0,0-1,0 1,0 0,-1 0,1-1,0 1,0 0,0-1,-1 1,1 0,0 0,0 0,-1-1,1 1,0 0,0 0,-1 0,1 0,0-1,-1 1,1 0,0 0,-1 0,1 0,0 0,-1 0,1 0,0 0,0 0,-1 0,1 0,0 0,-1 0,1 0,0 0,-1 1,1-1,0 0,-1 0,1 0,0 0,0 0,-1 1,1-1,0 0,0 0,-1 1,1-1,0 0,0 0,0 1,-1-1,1 0,0 1,0-1,0 0,0 0,0 1,0-1,0 0,0 1,0-1,-7 13,0-1,1 1,1 0,0 1,1 0,0-1,1 1,1 0,0 1,1-1,1 3,-1-11,-3 27,2 0,2 0,1 1,1-1,1 0,3 0,0-1,2 1,1-1,11 23,-17-48,-1-1,1 1,0-1,0 0,1 0,-1 0,1 0,1-1,-1 1,1-1,0 0,0-1,1 1,-1-1,1 0,0 0,0-1,0 1,1-2,-1 1,1-1,-1 0,1 0,0 0,0-1,0 0,0-1,3 1,20-7</inkml:trace>
  <inkml:trace contextRef="#ctx0" brushRef="#br0" timeOffset="1676.706">1870 215,'-18'2,"-6"3,1 3,11 1,17-2,21-5,20-6,18-6,12 0,-8 1</inkml:trace>
  <inkml:trace contextRef="#ctx0" brushRef="#br0" timeOffset="1944.985">2271 575,'2'5,"0"-1,1 0,-1 0,1 0,-1-1,1 1,1 0,-1-1,0 0,1 0,-1 0,1 0,0-1,0 1,0-1,0 0,1 0,-1-1,1 1,-1-1,1 0,-1 0,1 0,-1-1,1 0,0 1,0-2,-1 1,1-1,-1 1,1-1,0 0,-1-1,0 1,1-1,-1 0,0 0,0 0,0-1,1 0,0-1,-1-1,1 1,-1 0,-1-1,1 0,-1 0,0 0,0 0,0-1,0 1,-1-1,0 1,-1-1,1 0,-1 0,0 0,0 0,-1 0,0 0,0 0,0 0,-1 0,0 0,0 0,0 0,-1 0,0 1,0-1,0 1,-1-1,0 1,0 0,0 0,-1 0,0 0,1 1,-2-1,1 1,0 0,-1 0,0 1,0-1,0 1,0 0,-1 0,1 1,-1 0,0 0,-2-1,3 3,0-1,0 1,0 0,0 0,0 0,0 0,1 1,-1 0,0 0,0 1,0-1,1 1,-1 0,1 0,-1 1,1-1,0 1,0 0,0 0,0 0,0 1,1-1,0 1,-1 0,2 0,-1 0,0 0,1 0,-1 1,1-1,1 1,-1 0,0 0,1-1,0 1,0 0,1 0,0 0,-1 0,1 0,1 0,-1 0,1 0,0 0,0 0,0-1,1 1,1 2,20 19,4-5</inkml:trace>
  <inkml:trace contextRef="#ctx0" brushRef="#br0" timeOffset="2225.972">2578 335,'-1'-2,"0"0,0 0,1 1,-1-1,0 0,0 0,1 0,-1 0,1 0,0 0,0 0,0-1,0 1,0 0,0 0,0 0,1 0,-1 0,1 0,-1 0,1 0,0 0,0 0,0 1,0-1,0 0,0 0,0 1,1-1,-1 1,1-1,-1 1,1-1,-1 1,1 0,0 0,0 0,-1 0,1 0,0 0,0 1,0-1,9-2,0 0,0 1,0 0,0 0,0 1,0 1,0 0,0 1,0 0,0 0,0 1,0 1,0 0,-1 0,1 1,9 5,-17-7,1 1,0 0,-1 0,0 0,1 1,-1-1,0 1,-1-1,1 1,-1 0,0 0,0 0,0 0,0 1,-1-1,1 1,-1-1,0 1,-1-1,1 1,-1-1,0 1,0-1,0 1,-1 0,1-1,-1 1,0-1,-48 126,42-116,3-7,-14 39,17-45,1 0,-1 0,1 0,0 0,0 0,-1 0,1 0,0 0,0 0,0 0,0 0,0 0,1 0,-1 0,0 0,0 0,1 0,-1 0,1 0,-1 0,1 0,-1 0,1 0,-1 0,1 0,0 0,-1-1,1 1,0 0,0-1,0 1,0 0,0-1,-1 1,1-1,0 1,0-1,1 1,4-1,0 0,1 0,-1 0,0-1,0 1,0-2,0 1,0-1,0 1,0-2,5-1,132-68,-67 26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39.01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295 657,'-25'-7,"0"1,0 1,0 2,-1 0,1 1,-5 2,26-1,0 1,0-1,-1 1,1 0,0 0,0 1,0-1,-1 1,1 0,0 0,0 0,0 1,0-1,0 1,1 0,-1 0,1 0,-1 1,1-1,-1 1,1 0,0 0,1 0,-1 0,0 1,1-1,0 1,0-1,0 1,0 0,0 0,1 0,-1 1,1 0,1 0,0 0,0 0,0-1,0 1,1 0,-1 0,1 0,1-1,-1 1,0-1,1 1,0-1,0 1,1-1,-1 0,1 0,0 0,0-1,0 1,1 0,-1-1,1 0,-1 0,1 0,0-1,4 3,3 1,0 0,1-1,0 0,0-1,1 0,-1-1,1 0,0-1,11 0,-6-1,-1-1,1-1,-1-1,1-1,-1 0,0-1,0-1,0-1,-1 0,0-1,0-1,-1 0,0-1,0-1,-1 0,6-6,-16 13,-4 2,0 1,0-1,1 0,-1 1,0-1,1 0,-1 1,1-1,-1 1,1-1,-1 1,1-1,0 1,-1-1,1 1,-1-1,1 1,0 0,-1 0,1-1,0 1,-1 0,1 0,0 0,0-1,-1 1,1 0,0 0,0 0,-1 0,1 1,0-1,0 0,-1 0,1 0,0 0,-1 1,1-1,0 0,-1 1,1-1,0 1,-1-1,1 1,-1-1,1 1,-1-1,1 1,-1-1,1 1,-1-1,0 1,1 0,-1-1,1 1,5 6,1-1,-1 0,2-1,-1 0,1 0,-1 0,1-1,1 0,-1-1,0 0,1 0,0-1,0 0,-1 0,1-1,0 0,0-1,0 0,0 0,0-1,0 0,0-1,8-2,-14 4,1 0,-1 0,0-1,1 1,-1-1,0 0,1 0,-1 0,0 0,0-1,0 1,0-1,0 0,0 0,0 0,-1 0,1-1,-1 1,0-1,1 1,-1-1,0 0,0 0,-1 0,1 0,-1 0,1 0,-1 0,0 0,0-1,-1 1,1 0,-1-1,1 1,-1-1,0 1,0 0,-1-1,1 1,-1-1,0 1,1 0,-1-1,-1 1,0-2,-5-4,0 1,-1-1,0 2,-1-1,0 1,0 1,0-1,-1 1,0 1,0 0,0 0,-1 1,0 1,1 0,-1 0,-1 1,1 0,0 1,0 0,0 1,-2 0,-7 3,21-3,-1 0,0 0,0 0,1 0,-1 0,0 0,0 0,0 0,1 0,-1 0,0 0,0 0,0 1,1-1,-1 0,0 0,0 0,0 0,0 1,1-1,-1 0,0 0,0 0,0 0,0 1,0-1,0 0,0 0,0 1,1-1,-1 0,0 0,0 0,0 1,0-1,0 0,0 0,0 1,0-1,0 0,0 0,-1 0,1 1,0-1,0 0,0 0,0 0,0 1,0-1,0 0,-1 0,1 0,0 1,0-1,0 0,0 0,-1 0,1 0,22 7,1-1,-1-1,1-1,0-1,0-1,13-1,-17 0,246 7,-263-7,61 10,-61-11,0 1,-1 0,1-1,0 1,-1 0,1 0,-1 0,1 0,-1 0,1 0,-1 1,0-1,0 1,1-1,-1 0,0 1,0 0,-1-1,1 1,0 0,0-1,-1 1,1 0,-1-1,0 1,1 0,-1 0,0 0,0 0,0-1,-1 3,-4 20,4-23,0 0,0 1,0-1,0 1,0-1,1 1,-1-1,1 1,-1-1,1 1,0 0,-1-1,1 1,0 0,0-1,0 1,0 0,1-1,-1 1,0 0,1-1,-1 1,1-1,-1 1,1-1,0 1,-1-1,1 1,0-1,0 0,0 1,0-1,1 0,-1 0,0 0,0 0,1 0,-1 0,1 0,-1 0,1-1,0 1,11 1,-1-2,1 0,0 0,-1-2,1 1,0-1,-1-1,0-1,1 1,-2-2,1 0,10-5,-15 8,0-1,0 1,0-1,-1 0,1-1,-1 0,0 0,0 0,0 0,0-1,-1 0,0-1,0 1,0-1,-1 0,0 0,0 0,0-1,-1 1,0-1,0 0,-1 0,0 0,1-6,-6 92,4-75,0-1,0 1,0 0,1 0,-1-1,1 1,0-1,0 1,1-1,-1 0,1 0,-1 0,1 0,0 0,0 0,0-1,0 0,1 1,-1-1,1 0,-1-1,1 1,0-1,0 1,-1-1,1 0,0-1,1 1,8 1,0-1,0-1,0 0,0 0,0-1,0-1,0 0,2-2,-5 3,-1-1,1 0,-1 0,0-1,0 0,0-1,0 0,0 0,-1-1,0 0,0 0,0-1,-1 0,0-1,0 0,0 0,-1 0,0 0,-1-1,1 0,1-6,-6 13,0-1,-1 1,1 0,-1-1,0 1,1-1,-1 1,0-1,0 1,0-1,0 1,0-1,0 1,-1 0,1-1,0 1,-1-1,1 1,-1 0,1-1,-1 1,0 0,0-1,1 1,-1 0,0 0,0 0,0 0,0 0,0 0,-1 0,1 0,0 0,0 0,-1 1,1-1,0 1,-1-1,1 2,-1-1,1 1,0 0,0 0,0 0,0 0,0 0,0 0,0 0,0 0,0 0,1 1,-1-1,0 0,1 1,-1-1,1 0,-1 1,1-1,0 0,-1 1,1-1,0 1,0-1,0 1,0-1,0 0,1 1,-1-1,0 1,2 6,0 0,1 0,0 0,0 0,1-1,0 1,0-1,0 0,1 0,0 0,1-1,0 0,0 0,0 0,0-1,1 0,0 0,0-1,0 1,1-2,-1 1,1-1,0 0,0-1,0 1,0-2,1 1,-1-1,0 0,1-1,-1 0,0-1,1 1,-1-2,0 1,1-1,-1 0,0-1,-1 0,1 0,5-3,-3-2,0 1,-1-2,0 0,0 0,-1 0,0-1,-1 0,0-1,-1 1,0-1,0-1,-1 1,-1-1,0 0,0 0,-1 0,-1 0,0-1,-1 1,0-1,-1 1,0-4,-3-12,3 28,0 0,0-1,0 1,0 0,0-1,0 1,0 0,0-1,0 1,0 0,0-1,0 1,0 0,0-1,0 1,0 0,0-1,-1 1,1 0,0-1,0 1,0 0,0 0,-1-1,1 1,0 0,0 0,-1-1,1 1,0 0,0 0,-1 0,1-1,0 1,-1 0,1 0,0 0,-1 0,1 0,0 0,-1 0,1 0,0 0,-1 0,1 0,0 0,-1 0,1 0,0 0,-1 0,1 0,0 0,-1 0,1 0,0 1,-1-1,1 0,0 0,0 0,-1 1,1-1,0 0,0 0,-1 1,1-1,0 0,0 0,0 1,-1-1,-3 8,0 0,0 1,1-1,0 1,0-1,1 1,0 0,0 0,1 0,0 5,0-3,-1 37,2 0,2 0,3 0,1 0,3-1,2 0,1 0,15 32,24 104,-48-170,-1-7,0 0,-1 0,1 1,-1-1,-1 0,1 1,-1-1,0 1,0-1,-1 1,0-1,0 0,0 1,-2 2,3-8,0-1,-1 1,1-1,-1 1,1-1,-1 0,1 1,0-1,-1 1,0-1,1 0,-1 1,1-1,-1 0,1 0,-1 1,0-1,1 0,-1 0,1 0,-1 0,0 0,1 0,-1 0,0 0,1 0,-1 0,1 0,-1 0,0 0,1-1,-1 1,1 0,-1 0,1-1,-1 1,0 0,1-1,0 1,-1-1,1 1,-1 0,1-1,-1 1,1-1,0 1,-1-1,1 0,-20-27,9-4,1 0,1 0,2-1,2 0,0 0,2-1,2 1,1-2,0 29,-3-43,1 1,3-1,2 1,2 0,2 0,2 0,4-5,-12 47,1 1,0-1,0 0,0 0,1 1,0-1,0 1,0 0,0 0,1 0,0 0,0 1,0-1,1 1,0 0,0 0,0 1,0 0,0-1,0 2,1-1,0 1,-1 0,1 0,0 0,0 1,0 0,2 0,0 2,0 0,0 1,0 0,0 0,0 1,0 0,-1 0,1 1,-1 0,0 0,0 1,-1-1,1 2,-1-1,0 1,0 0,-1 0,5 7,-7-9,0 0,0 0,0 0,0 1,-1 0,1-1,-1 1,0 0,-1 0,1 0,-1 0,0 0,-1 1,1-1,-1 0,0 0,0 0,0 1,-1-1,0 0,0 0,0 0,-1 0,1 0,-1 0,-1 0,1 0,0-1,-4 4,-1 0,-1 0,0-1,-1 1,0-2,0 1,0-2,-1 1,0-1,0 0,0-1,-1 0,1-1,-1 0,-15 3</inkml:trace>
  <inkml:trace contextRef="#ctx0" brushRef="#br0" timeOffset="826.034">2835 644,'-23'-15,"8"3,0 2,-1 0,0 1,-1 0,0 2,0 0,-1 1,-4-1,19 6,0 1,0 0,0 0,-1 0,1 0,0 0,0 1,0-1,-1 1,1 0,0 0,0 0,0 0,0 0,1 1,-1 0,0-1,0 1,1 0,-1 0,1 0,0 1,0-1,0 1,0-1,0 1,0-1,1 1,-1 0,0 1,-1 4,-1 1,1-1,0 1,1 0,0 0,0 1,1-1,0 0,1 0,0 1,0-3,0-1,1 1,0-1,0 1,0-1,1 0,0 1,0-1,1 0,0 0,0-1,0 1,0-1,1 1,0-1,0 0,1 0,0-1,-1 1,1-1,1 0,-1-1,0 1,1-1,0 0,0 0,0-1,0 0,0 0,1 0,-1-1,0 0,1 0,-1 0,1-1,-1 0,1 0,-1-1,1 0,0-1,0-1,0 1,0-2,0 1,-1-1,1 0,-1 0,0 0,0-1,0 0,-1-1,0 1,0-1,0 0,-1 0,0 0,0-1,0 1,-1-1,0 0,0 0,-1 0,0-1,0 1,-1 0,0-1,0 1,-1-1,0 0,0 1,-1-6,2 57,0-37,0-1,1 1,0-1,0 0,0 0,1 0,0 0,0 0,1 0,-1-1,1 1,0-1,1 0,-1 0,1-1,0 1,0-1,1 0,-1-1,1 1,0-1,0 0,0 0,0-1,0 0,1 0,-1 0,1-1,-1 0,1 0,-1-1,1 0,0 0,-2 0,0-1,0 0,0 0,0-1,-1 1,1-1,0 0,-1 0,1-1,-1 1,0-1,0 0,0 0,0-1,-1 1,1-1,-1 1,0-1,0 0,0-1,-1 1,1 0,-1-1,1-3,4-8,-1-1,-1 0,-1 0,-1 0,0-1,0-8,4-107,-6-1,-11-80,3 128,3 83,-3 77,0 80,8-1,7 23,-8-175,1 20,0 0,2 0,0 0,1-1,1 1,1-1,0 0,2-1,0 0,2 0,2 3,-11-20,1 0,0 1,0-1,0 0,0 0,0-1,1 1,-1 0,0-1,1 0,-1 1,1-1,0 0,-1 0,1 0,0-1,0 1,-1-1,1 1,0-1,0 0,0 0,0 0,-1 0,1-1,0 1,0-1,-1 0,1 0,0 0,-1 0,1 0,-1-1,1 1,0-1,7-5,0 0,0 0,-1-1,0-1,0 0,-1 0,5-6,48-75,-61 90,0 1,0-1,0 1,0-1,0 0,0 1,0-1,0 1,0-1,0 0,1 1,-1-1,0 0,0 1,0-1,1 0,-1 1,0-1,0 0,1 1,-1-1,0 0,1 0,-1 1,0-1,1 0,-1 0,0 0,1 1,-1-1,0 0,1 0,-1 0,1 0,-1 0,0 0,1 0,-1 0,0 0,1 0,-1 0,1 0,-1 0,0 0,1 0,-1 0,1 0,-1-1,0 1,1 0,-1 0,0 0,1-1,-1 1,0 0,1 0,-1-1,0 1,0 0,1-1,-1 1,0 0,0-1,0 1,2 41,-2-36,-1 21,0-19,0 0,1 0,0 1,0-1,1 0,-1 0,2 0,-1 0,1 0,0 0,0-1,1 1,0 0,0-1,1 1,32 11,-14-17</inkml:trace>
  <inkml:trace contextRef="#ctx0" brushRef="#br0" timeOffset="1100.516">3584 591,'-16'-5,"-7"-3,-3-6,4 1</inkml:trace>
  <inkml:trace contextRef="#ctx0" brushRef="#br0" timeOffset="1295.993">3089 363,'14'-4,"17"-5,23 0,17-1,13 0,-8 0</inkml:trace>
  <inkml:trace contextRef="#ctx0" brushRef="#br0" timeOffset="2236.846">3784 16,'0'66,"0"121,22 166,-20-337,-1 0,1 0,0-1,2 0,0 1,0-1,6 11,-10-27,0 1,0 0,0-1,0 1,0-1,1 1,-1-1,0 1,0-1,0 1,0-1,1 1,-1 0,0-1,1 1,-1 0,0-1,1 1,-1 0,0-1,1 1,-1 0,0-1,1 1,-1 0,1 0,-1 0,1-1,-1 1,0 0,1 0,-1 0,1 0,-1 0,1 0,-1 0,1 0,-1 0,1 0,-1 0,1 0,-1 0,1 0,-1 1,0-1,1 0,-1 0,1 0,-1 1,0-1,1 0,-1 1,1-1,-1 0,0 1,1-1,-1 0,0 1,0-1,1 1,-1-1,0 0,0 1,0-1,0 1,1-1,-1 1,0-1,0 1,0-1,11-37,-10 35,2-16,-3 12,1 1,-1-1,1 1,0-1,1 1,-1 0,1 0,0-1,0 1,0 0,1 1,0-1,0 0,0 1,1 0,-1-1,1 1,0 1,0-1,5-3,-4 7,0 1,-1 0,1 0,0 0,-1 0,1 1,-1-1,1 1,-1 0,0 1,0-1,0 1,0-1,0 1,0 1,-1-1,1 0,-1 1,0 0,0 0,-1 0,1 0,0 2,6 5,-1 0,-1 0,0 1,0 0,-2 1,1-1,-1 1,-1 0,1 7,-4-18,-1-1,0 1,0-1,1 1,-1 0,0-1,0 1,0-1,0 1,-1 0,1-1,0 1,-1-1,1 1,-1-1,0 1,1-1,-1 1,0-1,0 0,0 1,0-1,0 0,0 0,0 0,0 0,0 0,-1 0,1 0,0 0,-1 0,1 0,-1-1,1 1,-1-1,1 1,-1-1,1 1,-2-1,-1 0,-1 1,1-1,0 0,-1-1,1 1,0-1,-1 0,1 0,0 0,0-1,0 1,0-1,0 0,-1-1,2 1,0 1,0-1,0 0,0 0,1 0,-1 0,1-1,0 1,-1-1,1 1,0-1,0 0,1 0,-1 0,1 0,-1 0,1 0,0 0,0-1,1 1,-1 0,1-1,-1 1,1 0,0-1,0 1,0 0,1-1,-1 1,1 0,0-1,0 1,0 0,0 0,1 0,-1 0,1 0,0 0,2-2,6-5,1 0,1 1,0 0,0 1,1 0,0 1,0 1,1 0,0 0,0 2,0-1,0 2,1 0,0 1,6 0,-19 1,0 0,-1 0,1 1,0-1,0 0,0 1,0 0,0-1,0 1,0 0,0 0,0 0,0 0,0 0,0 1,-1-1,1 1,0-1,0 1,0-1,0 1,-1 0,1 0,0 0,0 0,-1 0,1 1,-1-1,1 0,-1 1,0-1,0 1,1-1,-1 1,0 0,0-1,-1 1,1 0,0 0,0 0,-1 0,1-1,-1 3,1 32,7 57,-7-90,0 0,0 0,0 0,0 0,0-1,1 1,0-1,-1 1,1-1,0 0,0 1,0-1,0 0,1 0,-1 0,0-1,1 1,0-1,-1 1,1-1,0 0,0 0,-1 0,1 0,0 0,0-1,0 1,2-1,19-1,-1-4</inkml:trace>
  <inkml:trace contextRef="#ctx0" brushRef="#br0" timeOffset="2469.226">4279 282,'5'12,"8"10,1 1</inkml:trace>
  <inkml:trace contextRef="#ctx0" brushRef="#br0" timeOffset="2709.47">4559 644,'20'-18,"-2"-1,0-1,-1-1,-1 0,-1-1,0-1,-2 0,-1-1,-1 0,-1-1,-1 0,-1 0,2-20,-5 22,-2 0,-1-1,-1 0,-1 1,-1-1,-1 1,-1-1,-1 1,-4-14,8 34,-1 0,1 1,-1-1,1 0,-1 1,0-1,0 1,0-1,0 1,0-1,-1 1,1 0,-1-1,0 1,1 0,-1 0,0 0,0 0,0 1,-1-1,1 0,0 1,-1 0,1-1,-1 1,1 0,-1 0,1 1,-1-1,0 0,1 1,-1 0,0 0,0-1,-2 2,-2 3,-1 2,1-1,0 1,0 0,0 0,1 1,0 0,1 0,-1 1,1-1,1 1,-1 0,1 0,1 1,0-1,-1 3,4-10,-14 30,2 1,1 0,2 1,1 0,2 1,1 0,1 0,2 0,2 0,1 0,3 13,-3-34,1 1,1-1,0 0,1 0,0 0,1 0,1 0,0-1,1 0,0 0,0-1,1 0,1 0,0-1,0 0,1-1,1 0,-1 0,1-1,1-1,-1 0,1 0,1-1,8 3,-4-4,-1 0,1-1,0-1,0-1,0 0,11-2,28-2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46.06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216 543,'-8'-1,"1"0,-1 0,0 1,0 0,0 0,0 0,1 1,-1 1,0 0,1 0,-1 0,1 1,-1-1,1 2,0-1,1 1,-1 0,0 1,1 0,0 0,0 0,1 1,-1-1,1 1,1 1,-1-1,1 1,0-1,0 1,1 0,0 1,0-1,1 1,0-1,-1 4,3-10,-1 0,1 0,0-1,-1 1,1 0,0 0,0 0,0 0,0 0,0-1,-1 1,1 0,1 0,-1 0,0 0,0 0,0 0,0 0,1-1,-1 1,0 0,1 0,-1 0,1-1,-1 1,1 0,-1 0,1-1,-1 1,1 0,0-1,-1 1,1-1,0 1,0-1,-1 1,1-1,0 0,0 1,0-1,0 0,-1 1,1-1,0 0,0 0,0 0,0 0,0 0,44-16,-28 2,0-1,-1-1,0-1,-2 0,0-1,0 0,-2-1,0-1,-2 0,0-1,-1 1,2-10,3-10,-2-1,-1 0,-2-1,-2 0,-2-1,-1 1,-3-1,-2-13,-8-6,8 62,1-1,0 1,-1 0,1-1,-1 1,1 0,0-1,-1 1,1 0,-1-1,1 1,-1 0,1 0,-1 0,0-1,1 1,-1 0,1 0,-1 0,1 0,-1 0,1 0,-1 0,0 0,1 0,-1 1,1-1,-1 0,1 0,-1 0,1 1,-1-1,1 0,-1 0,1 1,-1-1,1 0,0 1,-1-1,1 1,0-1,-1 1,1-1,0 0,-1 1,1-1,0 1,0-1,-1 1,1 0,0-1,0 1,0-1,0 1,0-1,0 1,0 0,-12 24,2 1,1 0,1 0,1 1,1 0,1 0,1 10,-3 0,1 0,3 0,1 0,1 1,2-1,2 0,1 0,10 36,-13-67,1-1,-1 0,1 0,1 0,-1 0,1-1,-1 1,1-1,1 1,-1-1,0 0,1 0,0 0,0-1,0 1,1-1,-1 0,1 0,-1-1,1 1,0-1,0 0,0 0,1-1,-1 0,0 1,0-2,1 1,-1-1,1 0,-1 0,1 0,5-2,0-1,0-1,-1 0,1 0,-1-1,1 0,-2 0,1-2,0 1,-1-1,-1 0,1-1,-1 0,0 0,-1-1,0 0,0 0,-1-1,0 0,-1 0,0 0,-1-1,0 1,0-1,-1 0,-1 0,2-10,-3 19,-1-1,1 0,0 1,-1-1,0 0,0 1,0-1,0 0,0 1,0-1,-1 0,1 0,-1 1,1-1,-1 1,0-1,0 1,-1-1,1 1,0 0,-1-1,0 1,0-1,0 4,0 0,0 0,1 0,-1 0,0 0,0 0,1 1,-1-1,1 1,-1-1,1 1,-1-1,1 1,0 0,0 0,0-1,0 1,0 0,0 0,1 0,-1 0,1 0,-1 0,1 0,0 1,0-1,0 0,0 1,-1 3,0 0,1 0,0 0,0 0,0 0,1 0,0 0,0 0,1 0,0 0,0 0,0-1,0 1,1-1,0 1,0-1,1 0,-1 0,1-1,0 1,1-1,3 4,4 2,0-1,1 0,1 0,0-2,0 1,0-2,1 0,2 0,62 19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48.34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231 1,'-8'2,"-10"1,1 1,0 0,0 2,1 0,-1 0,1 2,1 0,-1 1,2 0,-1 2,-5 5,17-15,1 1,0 0,0 0,1 1,-1-1,0 0,1 1,-1-1,1 1,0-1,0 1,0-1,0 1,0 0,1 0,-1-1,1 1,0 0,0 0,0 0,0-1,0 1,0 0,1 0,-1 0,1-1,0 1,0 0,0-1,0 1,1-1,-1 1,0-1,1 0,0 1,0-1,0 0,0 0,0 0,0 0,0-1,0 1,1-1,-1 1,1-1,1 1,17 7,1-2,-1 0,2-2,-1 0,0-1,1-2,0 0,-1-1,1-1,10-3,-11 3,0-1,0-1,0-1,0 0,-1-2,0-1,0-1,0 0,-1-2,4-2,-20 9,-1 0,0 0,1 0,-1 0,0-1,0 1,0-1,0 0,-1 0,1 0,-1 0,1 0,-1 0,0-1,-1 1,1-1,-1 0,1 1,-1-1,0 0,0 0,-1 0,1 0,-1 0,0-1,0 5,0-1,0 1,-1-1,1 1,0-1,0 1,-1 0,1-1,-1 1,1 0,0-1,-1 1,1 0,-1 0,1-1,0 1,-1 0,1 0,-1 0,1-1,-1 1,1 0,-1 0,1 0,-1 0,1 0,-1 0,1 0,-1 0,1 0,-1 0,1 0,-1 1,1-1,-1 0,1 0,0 0,-1 1,1-1,-1 0,1 0,-1 1,1-1,0 0,-1 1,1-1,0 1,-1-1,1 0,0 1,0-1,-1 1,1-1,0 1,0-1,0 1,0-1,0 1,0-1,0 1,-1-1,1 1,0-1,1 1,-1-1,0 1,-3 4,2 0,-1 0,0 1,1-1,0 0,0 1,0 0,1-1,0 1,0-1,1 1,-1-1,1 1,0-1,1 1,-1-1,1 0,0 0,0 0,1 0,-1 0,1 0,0 0,1-1,-1 0,1 1,0-1,0-1,0 1,0-1,1 1,0-1,-1 0,3 0,4 1,1 0,0-1,-1 0,1 0,1-2,-1 0,0 0,0-1,0 0,0-1,1-1,-1 0,0 0,-1-1,7-3,-11 4,0 0,0-1,0 0,-1-1,1 1,-1-1,0-1,0 1,-1-1,1 0,-1 0,0 0,0-1,-1 0,1 0,-1 0,-1 0,1-1,-1 1,0-1,-1 0,1 0,-2 0,1 0,0-7,-1 11,-1 0,1 1,-1-1,0 0,0 1,0-1,0 0,0 1,-1-1,0 0,1 1,-1-1,0 1,0-1,0 1,0-1,-1 1,1 0,-1 0,1-1,-1 1,0 0,0 0,1 1,-2-1,1 0,-1 0,1 2,0 1,1-1,-1 1,1 0,-1-1,1 1,-1 0,1 0,-1 0,1 0,0 0,-1 1,1-1,0 0,0 0,0 1,0-1,0 1,0-1,0 1,1-1,-1 1,1 0,-1-1,1 1,-1 0,1 0,0-1,0 1,0 0,0-1,0 1,0 0,0 0,1-1,0 2,-1 2,1 0,0 1,0-1,0 0,1 0,0 0,0 0,0-1,0 1,1 0,0-1,0 0,0 0,0 0,1 0,0 0,0 0,0-1,0 0,0 0,1 0,0 0,110 44,-39-31,-4-6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46.58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269 1,'-19'152,"-13"196,42-221,-9-121,1-1,-1 0,1 0,0 1,0-1,1-1,-1 1,1 0,0-1,0 1,1-1,-1 0,1 0,0 0,0-1,1 1,-1-1,0 0,1 0,0-1,0 1,0-1,-1-1,0 0,-1 0,1-1,0 1,0-1,0 0,0 0,0-1,-1 1,1-1,0 0,0 1,-1-2,1 1,0 0,-1-1,1 0,-1 0,0 0,0 0,1 0,-2-1,1 1,0-1,1-2,57-79,-16-21,-46 105,1 0,-1 0,0 1,1-1,-1 0,1 0,-1 0,1 0,-1 1,0-1,1 0,-1 0,0 0,1 0,-1 0,1-1,-1 1,0 0,1 0,-1 0,1 0,-1-1,1 1,-1 0,1-1,-1 1,1 0,-1-1,1 1,-1-1,1 1,-1-1,1 1,0 0,-1-1,1 0,0 1,-1-1,1 1,0-1,0 1,0-1,0 0,-1 1,1-1,0 1,0-1,0 0,0 1,0-1,0 1,0-1,1 0,-1 1,0-1,0 1,0-1,1 1,-1-1,0 0,1 1,-1-1,0 1,1-1,-1 1,0 0,1-1,0 0,-7 8,0 1,1-1,0 1,1 0,-1 0,2 0,-1 0,1 1,0 0,1-1,0 1,0 0,1 0,0 0,1 0,0 0,1 5,1-9,0 0,0 0,0-1,1 0,0 1,0-1,0 0,0 0,1 0,0-1,-1 1,1-1,1 0,-1 0,0-1,1 1,-1-1,1 0,0 0,0 0,0-1,0 1,0-1,0-1,0 1,0-1,0 1,0-2,0 1,1 0,3-2,23 0</inkml:trace>
  <inkml:trace contextRef="#ctx0" brushRef="#br0" timeOffset="486.864">1 335,'572'-9,"-554"9,3-2,1 2,0 1,0 1,-1 0,1 2,-1 0,0 2,0 0,0 2,-17-7,0 1,0 0,-1 0,1 0,-1 1,0-1,1 1,-1 0,0 0,-1 0,1 0,0 0,-1 1,0-1,0 1,0 0,0-1,-1 1,1 0,-1 0,0 0,0 0,-1 0,1 1,-1-1,0 0,0 0,0 2,-42 194,42-198,0 0,0 1,0-1,0 0,0 1,0-1,1 0,-1 1,1-1,-1 0,1 0,0 0,0 1,0-1,0 0,1 0,-1 0,0-1,1 1,-1 0,1 0,0-1,0 1,-1-1,1 1,0-1,0 0,0 0,1 0,-1 0,0 0,0 0,0-1,1 1,-1-1,0 0,1 1,-1-1,0 0,1 0,-1 0,0-1,1 1,-1-1,0 1,1-1,5-1,-1 1,0-1,0-1,0 1,0-1,-1 0,1-1,-1 1,0-1,0-1,0 1,0-1,-1 0,0 0,0-1,0 0,-1 1,1-2,-2 1,2-1,6-15,-1 0,0-1,-2 1,-1-2,2-9,-13 50,1 1,0-1,1 1,2-1,-1 1,2 0,2 15,-2-28,1 0,0 1,0-1,0 0,0 0,1 0,0 0,0 0,0-1,1 1,-1-1,1 0,0 0,0 0,1-1,-1 1,1-1,-1 0,1 0,0-1,0 0,1 0,-1 0,0 0,1-1,-1 1,1-2,3 1,26 4</inkml:trace>
  <inkml:trace contextRef="#ctx0" brushRef="#br0" timeOffset="915.068">1699 416,'-11'-3,"1"1,-1 1,1 0,-1 0,0 1,1 0,-1 1,1 0,-1 1,1 0,-1 0,1 1,0 1,0 0,1 0,-1 1,1 0,0 1,0 0,-4 3,12-8,0 0,-1 0,1 0,0 0,0 0,0 0,0 0,0 0,0 1,0-1,0 0,0 1,1-1,-1 0,1 1,-1-1,1 1,-1-1,1 1,0-1,0 1,0-1,0 1,0-1,0 1,0-1,0 1,0 0,1-1,-1 1,1-1,-1 0,1 1,0-1,-1 1,1-1,0 0,0 0,0 1,0-1,0 0,0 0,1 1,10 6,1 0,0 0,0-1,0 0,1-2,0 1,0-2,8 2,16 6,-27-8,-1-2,0 1,-1 0,1 0,-1 1,0 0,0 1,0 0,0 0,-1 1,0 0,0 1,0 0,-1 0,0 0,-1 1,4 5,-9-10,-1-1,1 0,-1 0,1 0,-1 1,0-1,0 0,0 0,-1 1,1-1,0 0,-1 0,1 0,-1 1,0-1,0 0,0 0,0 0,0 0,0 0,0-1,-1 1,1 0,-1 0,1-1,-1 1,0-1,0 0,1 1,-1-1,-2 1,-66 28,60-27,0-1,0-1,1 0,-1 0,0-1,0 0,0 0,0-1,0-1,0 1,0-2,-2 0,11 3,1 0,-1 0,1 0,-1 0,0 0,1 0,-1-1,1 1,-1 0,1 0,-1 0,1 0,-1-1,1 1,-1 0,1-1,-1 1,1 0,-1-1,1 1,-1 0,1-1,0 1,-1-1,1 1,0-1,-1 1,1-1,0 1,0-1,0 1,-1-1,1 1,0-1,0 0,0 1,0-1,0 1,0-1,0 1,0-1,0 0,0 1,0-1,0 1,1-1,-1 1,0-1,0 1,1-1,-1 1,0-1,1 1,-1-1,0 1,1-1,-1 1,0 0,1-1,-1 1,1 0,-1-1,1 1,-1 0,1-1,15-7</inkml:trace>
  <inkml:trace contextRef="#ctx0" brushRef="#br0" timeOffset="1214.302">2020 763,'0'-2,"0"-1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49.76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508 120,'-2'19,"-4"14,1 9,-1 4,2 1,2-1,-2-3,0-5,-1-6,0-7,-2-7,1-7</inkml:trace>
  <inkml:trace contextRef="#ctx0" brushRef="#br0" timeOffset="400.927">0 40,'19'-2,"21"-1,22 0,26 0,23 2,17 0,10 0,0 1,-8 0,-15 0,-20 0,-24 0,-21 0,-22 0,-16 3,-10 2,-5 1</inkml:trace>
  <inkml:trace contextRef="#ctx0" brushRef="#br0" timeOffset="729.613">1524 107,'0'14,"0"13,0 14,0 10,0 10,0 2,0-3,0-4,0-10,0-10,0-9,-2-9,-1-10,-2-11,-1-4</inkml:trace>
  <inkml:trace contextRef="#ctx0" brushRef="#br0" timeOffset="1120.411">1164 54,'20'-3,"25"0,31 1,26 2,19 1,9 1,-3-1,-15 1,-22-1,-23-1,-22 1,-20-3,-16-1,-9 0,-3 3,-1 1</inkml:trace>
  <inkml:trace contextRef="#ctx0" brushRef="#br0" timeOffset="1504.594">2353 0,'6'46,"-2"-1,-2 1,-2 0,-4 21,3-59,-5 68,1 80,5-152,1 1,-1-1,1 0,0 1,0-1,0 0,1 0,-1 0,1 0,0 0,0 0,1 0,-1-1,1 1,0-1,0 0,0 1,0-1,0-1,1 1,0 0,-1-1,1 0,0 0,0 0,1 0,19 5,1-1,0-1,0-2,0 0,0-2,0 0,1-2,-1-1,11-3,-5 3,-1-1,1-2,-1-1,0-1,-1-2,1-1,-2-1,16-9,-22 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2:26.97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95 209,'-10'-19,"10"19,0 0,0 1,0-1,0 0,0 0,0 1,0-1,-1 0,1 0,0 0,0 1,0-1,0 0,0 0,0 1,0-1,0 0,-1 0,1 0,0 0,0 1,0-1,0 0,-1 0,1 0,0 0,0 0,0 0,-1 0,1 1,0-1,0 0,-1 0,1 0,0 0,0 0,0 0,-1 0,1 0,0 0,0 0,-1 0,1 0,0 0,0 0,-1-1,1 1,0 0,0 0,0 0,-1 0,19 188,5 134,-34-369,3 13</inkml:trace>
  <inkml:trace contextRef="#ctx0" brushRef="#br0" timeOffset="298.202">1 156,'2'-16,"6"-8,5-1,8 2,9 4,9 5,7 4,4 5,4 2,3 3,-1 0,-1-1,-6-1,-5-2,-10-1,-9 1</inkml:trace>
  <inkml:trace contextRef="#ctx0" brushRef="#br0" timeOffset="543.547">67 409,'16'5,"17"1,14-3,12-4,8-3,4-5,1 0,-2 0,-14 0</inkml:trace>
  <inkml:trace contextRef="#ctx0" brushRef="#br0" timeOffset="802.594">897 222,'-18'21,"0"1,2 0,1 1,0 1,2 1,-9 22,18-37,0 2,0-1,1 0,1 1,0-1,0 1,1 0,1-1,0 1,0 0,1 0,1-1,0 1,0-1,1 1,1-1,1 3,-2-7,0-1,0 0,0 0,1 0,0 0,0-1,1 1,0-1,-1 0,2-1,-1 1,0-1,1 0,0 0,0-1,0 0,0 0,1 0,-1-1,1 0,0 0,-1 0,1-1,0 0,0-1,0 1,0-1,0-1,0 1,-1-1,1 0,0-1,0 0,5-2,4-5,-1 0,1-1,-2-1,0-1,0 0,-1-1,0 0,-1-1,-1 0,0-1,-1 0,-1-1,0 0,-1 0,-1-1,0 0,-2 0,0-1,2-13,-3 14,-1 0,-1 0,-1 0,0 0,-1 0,-1 0,0 0,-2 1,0-1,-4-15,4 23,0-1,-1 1,0 0,-1 0,1 0,-2 0,1 1,-1 0,-1 0,1 0,-1 1,0 0,-1 0,0 1,0 0,-1 0,1 1,-9-4,11 7,1 0,-1-1,0 2,0-1,0 1,-1 0,1 0,0 1,0 0,-1 0,1 0,0 1,0 0,0 0,0 0,0 1,0 0,0 0,0 1,1-1,-1 1,1 1,-1-1,1 1,-2 2,-3 3,-1 1,2 0,-1 1,1 0,1 0,0 1,1 1,0-1,1 1,-4 10,-16 60,9-4</inkml:trace>
  <inkml:trace contextRef="#ctx0" brushRef="#br0" timeOffset="2608.257">1284 650,'0'-3,"0"3,0 5,0 8,0 9,0 10,0 9,0 6,0 2,-2 2,-1-1,-2-2,0-5,0-8,4-11,4-17,2-10</inkml:trace>
  <inkml:trace contextRef="#ctx0" brushRef="#br0" timeOffset="2909.093">1498 623,'7'10,"2"11,0 14,-4 10,-6 8,-2 6,0 0,-1 0,2-6,0-7,3-7,1-7,3-10,1-9</inkml:trace>
  <inkml:trace contextRef="#ctx0" brushRef="#br0" timeOffset="3209.769">1230 890,'19'5,"14"1,14-5,12-4,7-7,2-6,-11-1</inkml:trace>
  <inkml:trace contextRef="#ctx0" brushRef="#br0" timeOffset="3467.285">1846 422,'0'7,"7"2,9 0,13-2,10-4,9-5,4-5,-1-1,-8 1,-11 2</inkml:trace>
  <inkml:trace contextRef="#ctx0" brushRef="#br0" timeOffset="3759.511">1899 637,'19'6,"14"4,14-2,9-1,5-4,1-8,-1-4,-10-2</inkml:trace>
  <inkml:trace contextRef="#ctx0" brushRef="#br0" timeOffset="4520.738">2608 329,'7'-5,"0"0,0 0,1 1,0 0,0 0,0 0,0 1,1 1,-1-1,1 1,0 1,4-1,-10 2,1 0,-1 0,1 0,-1 0,1 0,-1 1,0 0,1-1,-1 1,0 1,0-1,1 0,-1 1,0 0,0-1,-1 1,1 0,0 1,-1-1,1 0,-1 1,0-1,1 1,-1 0,-1 0,1 0,0 0,-1 0,1 0,-1 0,0 1,0 1,1 8,-1-1,0 1,-1-1,-1 1,0 0,-1-1,0 0,-1 1,0-1,-1 0,0 0,-1-1,-1 1,1-1,-2 0,0-1,-2 4,-26 52,34-65,1 0,-1 0,0-1,0 1,1 0,-1 0,0 0,1 0,-1 0,1 0,-1 0,1 0,0 0,-1 1,1-1,0 0,0 0,0 0,0 0,0 0,0 1,0-1,0 0,0 0,1 0,-1 0,0 0,1 0,-1 0,1 0,-1 0,1 0,-1 0,1 0,0 0,0 0,-1 0,1 0,0-1,0 1,0 0,0-1,0 1,0 0,0-1,0 1,0-1,0 0,0 1,0-1,0 0,0 0,1 0,-1 1,0-1,12-2,0-1,-1 0,0 0,1-1,-1 0,-1-2,11-5,0 1,109-44,-130 53,1 1,0 0,0-1,0 1,-1 0,1 0,0 0,0 0,-1 1,1-1,0 0,0 1,-1-1,1 1,0-1,-1 1,1 0,-1 0,1 0,-1 0,1 0,-1 0,0 0,1 1,-1-1,0 0,0 1,0-1,0 1,0-1,0 1,-1-1,1 1,0 0,-1-1,1 1,25 31,-19-31,0 1,0-1,0-1,0 1,1-1,-1 0,0-1,0 0,1 0,-1 0,0-1,0 0,1-1,-1 1,0-2,-1 1,1-1,0 1,-1-2,1 1,-1-1,0 0,0 0,0-1,-1 0,-1 1,0-1,1 0,-2 0,1-1,-1 1,0-1,0 0,0 0,-1 0,0 0,0 0,-1 0,1 0,-1-1,-1 1,1 0,-1-1,0 1,-1-1,1 1,-2-6,-1 1,1 0,-1 0,-1 0,0 0,-1 1,0 0,0 0,-1 0,0 1,-1 0,0 0,-5-5,11 13,1 0,-1 0,0 0,0 0,0 0,0 0,0 0,0 1,0-1,0 0,0 1,0-1,0 1,0-1,0 1,0-1,-1 1,1 0,0-1,0 1,-1 0,1 0,0 0,0 0,-1 0,1 0,0 1,0-1,0 0,-1 0,1 1,0-1,0 1,0-1,0 1,0 0,0-1,0 1,0 0,0 0,0 0,0 0,0 0,0 0,1 0,-1 0,0 0,1 0,-1 0,1 0,-1 0,1 0,0 1,-1-1,1 0,0 0,0 1,0-1,-5 11,0 0,1 1,0-1,1 1,0 0,1 0,1 0,0 0,0 1,2-1,0 0,0 0,1 1,-1-11,0 0,0 0,1 0,-1 0,1 0,-1-1,1 1,0-1,0 1,0-1,0 0,0 1,1-1,-1 0,1-1,-1 1,1 0,0-1,0 1,-1-1,1 0,0 0,0 0,0 0,1-1,-1 1,0-1,0 0,0 0,1 0,94-19,26-24,-122 42,0 1,0 0,1 0,-1 0,0 0,0 0,0 0,0 1,0-1,0 1,0-1,1 1,-1 0,-1 0,1 0,0 0,0 0,0 0,0 1,-1-1,1 1,-1-1,1 1,-1-1,0 1,1 0,-1 0,0-1,0 1,0 0,0 0,-1 0,1 0,0 0,-1 1,1 0,27 40,-21-39,1-1,-1-1,1 0,0 0,0 0,0-1,-1 0,1-1,0 1,0-2,0 1,0-1,0 0,0-1,0 0,-1 0,1-1,-1 1,1-2,-1 1,0-1,0 0,1-2,5-2,0 0,0-2,-1 0,0 0,-1-1,0 0,-1-1,5-8,-11 15,0 0,-1 0,0 0,0 0,-1 0,1-1,-1 1,0-1,-1 1,0-1,1 0,-2 0,1 0,-1 1,0-1,0 0,0 0,-1 0,0 0,0 0,0 1,-1-1,0 0,-1 0,1 1,-2 0,1 1,-1-1,1 0,-1 1,-1 0,1 0,0 0,-1 1,0 0,0 0,0 0,0 0,0 1,-1-1,1 1,-1 1,0-1,1 1,-1 0,0 0,-4 1,-2-1,-1 1,1 0,0 1,0 0,0 1,0 0,0 1,0 1,0 0,-4 2,4 1,0 0,0 1,1 0,1 0,-1 1,1 1,1 0,0 0,0 1,1 0,1 0,-1 1,2 0,-2 5,-12 24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2:32.41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161 203,'-2'-4,"-1"2,0 9,1 13,0 15,1 14,1 13,-1 8,-1 7,-3 1,-3-5,-1-12,0-12,2-18,1-21,2-12</inkml:trace>
  <inkml:trace contextRef="#ctx0" brushRef="#br0" timeOffset="287.231">41 136,'-11'-4,"0"-2,9 0,12 2,16 0,14 0,14-3,10-1,5-3,-1 2,-6 1,-10 5,-14 7,-12 3</inkml:trace>
  <inkml:trace contextRef="#ctx0" brushRef="#br0" timeOffset="538.555">1 510,'18'5,"22"-4,20-8,18-10,12-8,4-8,-5-2,-17 4</inkml:trace>
  <inkml:trace contextRef="#ctx0" brushRef="#br0" timeOffset="832.341">722 404,'4'21,"2"-1,0 0,1 0,1-1,0 0,5 5,-10-18,2 1,-1-1,0 0,1 0,0-1,1 0,-1 0,1 0,0 0,0-1,1 0,-1 0,1-1,0 0,0 0,0-1,0 1,0-1,1-1,-3 0,1 0,-1 0,0-1,1 0,-1 0,1 0,-1-1,1 0,-1 0,0 0,0 0,1-1,-1 0,0 0,0-1,-1 1,1-1,0 0,-1 0,0-1,0 1,0-1,0 0,0 0,-1 0,0-1,0 1,0-1,0 0,1-4,6-15,-1-1,-1 0,-2-1,0 0,-2 0,-1 0,-1 0,-1-1,-1 1,-1 0,-5-21,6 33,-2 1,1 0,-2 0,0 0,0 1,-1-1,-1 1,0-1,0 1,-1 1,-1-1,0 1,-1 0,0 1,0 0,-9-7,14 15,-1-1,0 1,0 0,0 0,0 1,0-1,0 1,0 0,-1 0,1 1,0-1,-1 1,1 0,0 0,-1 0,1 0,0 1,-1 0,1 0,0 0,0 1,0-1,0 1,0 0,0 0,0 0,1 0,-1 1,1 0,-1 0,1 0,0 0,0 0,0 0,0 2,-50 85,35-43</inkml:trace>
  <inkml:trace contextRef="#ctx0" brushRef="#br0" timeOffset="1685.859">736 190,'-4'18,"-3"18,1 15,4 16,4 8,6 4,3-11</inkml:trace>
  <inkml:trace contextRef="#ctx0" brushRef="#br0" timeOffset="2480.315">1324 524,'-28'218,"24"-190,1-11,1 0,0 0,1 0,1 0,1 0,0 0,2 2,-3-17,1 1,0-1,-1 0,1 1,0-1,1 0,-1 0,0 0,1 0,-1 0,1 0,-1-1,1 1,0 0,0-1,0 1,0-1,0 0,0 1,0-1,0 0,0 0,1 0,-1-1,0 1,1-1,-1 1,1-1,-1 0,0 0,1 0,79-12,-74 10,204-44,-173 40</inkml:trace>
  <inkml:trace contextRef="#ctx0" brushRef="#br0" timeOffset="3043.844">1832 404,'-3'0,"3"0,4 0,8 0,7-2,8-4,6 0,4-1,1 0,-2 1,-5 2,-8 4,-7 2</inkml:trace>
  <inkml:trace contextRef="#ctx0" brushRef="#br0" timeOffset="3322.533">1846 578,'18'0,"15"0,11 0,7-2,5-2,-2-1,-4 0,-12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2:36.62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40 75,'18'-2,"13"-3,11-4,6-1,3-2,-1 1,-4 2,-8 4,-8 1,-10 0,-7 1</inkml:trace>
  <inkml:trace contextRef="#ctx0" brushRef="#br0" timeOffset="474.975">1 88,'5'16,"0"0,-1 0,-1 1,-1-1,0 1,-1-1,-1 1,0 0,-1-1,-3 13,5-30,-1 1,1 0,-1-1,1 1,0 0,-1-1,1 1,-1 0,1 0,0 0,-1 0,1 0,0 0,-1 0,1 0,0 0,-1 0,1 0,0 0,-1 0,1 0,-1 1,1-1,0 0,-1 0,1 1,-1-1,1 0,0 1,-1-1,1 1,-1-1,0 1,1-1,-1 1,1-1,-1 1,0-1,1 1,-1-1,0 1,0 0,1-1,-1 1,0-1,0 1,0 0,0-1,0 1,0 0,0-1,0 1,0 0,0-1,0 1,0 0,0-1,-1 1,1 0,0-1,0 1,-1-1,1 1,24-13,2 2,-1 0,1 2,1 0,20-2,-38 8,0 1,0 0,0 1,0 0,-1 0,1 1,0 0,0 0,0 1,-1 0,1 1,-1-1,1 2,-1-1,0 1,-1 1,1-1,-1 1,6 5,-9-5,0-1,0 1,-1 0,0 0,0 0,0 0,0 1,-1-1,0 1,0 0,0-1,-1 1,0 0,0 0,-1 0,1 0,-1 0,0 0,-1 0,0 0,0 0,0 0,0-1,-1 1,0 0,-1-1,1 1,-1-1,0 0,0 0,0 0,-1 0,0 0,0-1,-2 3,-5 4,-1 0,0 0,0-1,-1-1,0 0,-1-1,0 0,0-1,0-1,-1 0,0-1,0 0,-1-1,0-1,16-3,-1 1,0-1,1 1,-1-1,0 1,1-1,-1 1,0-1,0 0,0 1,1-1,-1 0,0 0,0 1,0-1,0 0,1 0,-1 0,0 0,0 0,0 0,0-1,1 1,-1 0,0 0,0 0,0-1,1 1,-1-1,0 1,0 0,1-1,-1 1,0-1,1 0,-1 1,1-1,-1 1,0-1,1 0,0 1,-1-1,1 0,-1 0,1 0,0 1,-1-1,1 0,0 0,0 0,0 1,0-1,0 0,0-1,7-8,0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2:45.24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133 153,'6'214,"0"-110,-5 1,-11 88,-7-123,17-70,0-1,0 1,0-1,0 1,0 0,0-1,0 1,0 0,0-1,0 1,-1 0,1-1,0 1,0 0,0-1,0 1,-1 0,1-1,0 1,0 0,-1 0,1-1,0 1,-1 0,1 0,0 0,-1-1,1 1,0 0,-1 0,1 0,0 0,-1 0,1 0,0 0,-1 0,1 0,-1 0,1 0,0 0,-1 0,1 0,0 0,-1 0,1 0,0 0,-1 0,1 0,0 1,-1-1,1 0,0 0,-1 0,1 1,0-1,0 0,-1 0,1 1,0-1,0 0,-1 1,1-1,0 0,0 1,-5-23,2-1,0 1,2 0,0-1,2-14,-1-15,-1-32,-4 0,-4 0,-4 1,-3 1,-3-1,-6 16,25 67,0-1,-1 0,1 0,0 1,-1-1,1 0,0 0,0 0,-1 0,1 1,0-1,0 0,0 0,0 0,0 0,0 1,1-1,-1 0,0 0,0 0,1 1,-1-1,0 0,1 0,-1 1,1-1,-1 0,1 1,-1-1,1 0,-1 1,1-1,-1 1,1-1,0 1,0-1,-1 1,1-1,0 1,0 0,38-4,-26 5,518-37,-418 37,-112-1,1 0,0 0,0 0,0 1,-1-1,1 1,0 0,0-1,-1 1,1 0,0 0,-1 0,1 0,-1 0,0 0,1 1,-1-1,0 0,1 1,-1-1,0 1,0-1,0 1,-1-1,1 1,0 0,0 0,-1 1,0 18</inkml:trace>
  <inkml:trace contextRef="#ctx0" brushRef="#br0" timeOffset="264.466">40 393,'11'9,"18"1,24-6,23-8,20-8,13-4,3-2,-12 2,-22 4</inkml:trace>
  <inkml:trace contextRef="#ctx0" brushRef="#br0" timeOffset="563.345">761 554,'-1'11,"1"0,-1-1,2 1,-1 0,2 0,-1 0,2 0,-1-1,1 1,1-1,0 0,0 0,1 0,0-1,1 1,0-1,1-1,0 1,0-1,0 0,1-1,1 0,-1 0,2 0,-3-2,0-1,1-1,0 1,0-1,0 0,0-1,0 0,1 0,-1-1,1 0,-1 0,1-1,-1 0,1-1,0 0,-1 0,0-1,1 0,-1 0,0-1,0 0,0 0,-1-1,1 0,-1-1,0 0,0 0,0 0,11-11,-1-1,-1-1,-1 0,0-2,-2 1,0-1,-1-1,-1-1,-1 1,-1-1,0-1,-2 0,-1 0,-1 0,-1-1,1-15,-4 27,0 0,0 0,-1-1,0 1,-1 0,-1 0,0 0,0 0,-1 0,-1 0,0 0,-1 1,0 0,0 0,-1 0,-1 1,0 0,0 0,-1 1,0 0,-1 0,0 0,0 2,-1-1,0 1,0 0,-1 1,0 0,0 1,-9-3,8 5,0 0,0 1,0 1,0 0,-1 1,1 0,0 1,0 0,0 1,0 0,0 1,0 0,0 1,1 0,0 1,0 0,0 1,0 1,1-1,0 1,1 1,-6 5,-2 3,1 0,0 1,2 1,0 1,0 0,2 0,1 1,0 1,1 0,2 1,-4 12,5-8,2 0,0 0,2 1,1-1,1 1,1 0,1 2,9 64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2:49.34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16,'3'0,"0"2,2 1,3 2,4 0,5 0,4-2,5-3,5-4,7-1,3-3,-1 1,-2 1,-6 2,-10 1,-9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08:44.95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1632 780,'0'-49,"2"7,-1 0,-2-1,-2 1,-2-1,-1 1,-3 1,-1-1,-2 2,-13-28,20 55,-2 0,0 0,0 1,-1 0,-1 0,0 1,-1 0,0 1,0 0,-1 1,0 0,-10-6,-206-82,196 87,-1 2,0 1,0 2,-1 0,1 3,-1 1,0 1,-16 3,-16-2,31 2,-1 1,1 1,0 3,0 0,1 2,0 2,1 1,0 1,-21 15,33-16,1 0,0 2,1 0,0 2,2 0,-13 15,-11 12,10-15,15-15,1-1,1 2,0 0,1 0,1 1,0 1,-4 9,-34 135,31-89,-11 25,10-35,1 1,4 1,2 0,-2 59,15 214,1-315,0 0,2 0,1 0,0-1,2 0,0 0,1-1,2 0,0 0,1-1,2 3,-5-9,4 10,1-1,1 0,1-1,1 0,0-2,2 0,0-1,1 0,1-2,0 0,229 137,-224-142,1 0,0-2,0-1,1-1,0-1,0-1,26 0,31 7,-54-6,0-2,1-1,-1-1,1-2,-1-1,1-1,-1-2,0-1,0-1,0-2,-1-1,0-1,-1-1,0-2,0-1,-2-1,0-1,-1-1,0-2,-2 0,11-12,-15 11,-1-1,-1 0,0-2,-2 0,-1-1,-1 0,-1-1,-1-1,-1 1,-1-2,0-6,11-66,-5-1,1-64,-9 35,-6 1,-6-14,-34-194,32 301,-2 0,-1 1,-1 0,-10-19,4 32,28 37,-3-9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4:08.444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40 54,'0'13,"2"15,1 13,3 8,1 9,3-1,2 1,-2-6,-2-9,-2-12</inkml:trace>
  <inkml:trace contextRef="#ctx0" brushRef="#br0" timeOffset="307.178">0 40,'242'210,"-168"-130,-72-77,0 1,0-1,0 1,0-1,0 1,-1 0,0 0,0-1,0 1,0 0,0 0,-1 0,0 0,1 0,-2 0,1 0,0 0,-1 0,0 0,0 0,0 0,0-1,-1 1,1 0,-2 2,-6 4,0-1,0 0,0-1,-1 0,-1 0,1-1,-1 0,0-1,-1 0,1-1,-1-1,0 1,-1-2,1 0,-1 0,1-1,-10 0,-8 2</inkml:trace>
  <inkml:trace contextRef="#ctx0" brushRef="#br0" timeOffset="1057.618">508 522,'7'-46,"0"8,-1 0,-2-1,-2 1,-1 0,-2-1,-2-2,-2 34,3 24,2-13,0 0,1 0,-1 0,1 0,0 0,0 0,0 0,0-1,1 1,0 0,-1-1,1 1,1-1,-1 0,0 1,1-1,0 0,0 0,-1-1,2 1,-1-1,0 1,0-1,1 0,0 0,-1-1,1 1,0-1,0 1,-1-1,1 0,0-1,0 1,0-1,2 0,104 3,-108-3,0 0,-1 0,1 0,0 1,-1-1,1 0,0 1,-1-1,1 1,-1 0,1 0,-1-1,1 1,-1 0,0 0,1 0,-1 1,0-1,0 0,0 0,0 1,0-1,0 0,0 1,0-1,-1 1,1-1,0 1,-1 0,1-1,-1 1,0 1,3 59,-4-47,0 12,6 61,-5-87,1 1,-1 0,1-1,0 0,-1 1,1-1,0 1,0-1,0 0,0 0,0 1,0-1,0 0,0 0,0 0,1 0,-1 0,0 0,1-1,-1 1,1 0,-1-1,1 1,-1-1,1 1,-1-1,1 0,0 0,-1 0,1 0,-1 0,1 0,-1 0,1 0,0-1,-1 1,1 0,0-1,52-31,-40 17,-1 0,-1-1,0-1,-1 0,-1 0,-1-1,0 0,2-11,7 107,-17-71,1 0,0 1,0-1,1 0,-1-1,2 1,-1 0,1-1,0 0,0 0,0 0,1 0,0-1,0 0,1 0,1 1,8 2</inkml:trace>
  <inkml:trace contextRef="#ctx0" brushRef="#br0" timeOffset="1323.389">962 0,'-9'14,"4"6,7 1,3-4</inkml:trace>
  <inkml:trace contextRef="#ctx0" brushRef="#br0" timeOffset="1583.729">1177 308,'12'46,"42"116,-20-116,-33-45,1 0,-1 0,0 0,0 0,0 0,1-1,-1 1,0-1,1 1,-1-1,0 1,1-1,-1 0,1 0,-1 0,1 0,-1 0,1 0,-1 0,0 0,1 0,-1-1,1 1,-1 0,0-1,1 0,-1 1,0-1,1 0,-1 1,0-1,0 0,0 0,0 0,0 0,0 0,0-1,12-14,-2-1,0 0,-1-1,0-1,-2 1,0-1,-1 0,-1-1,-1 0,0-7,9-23,-4 16,-2 7</inkml:trace>
  <inkml:trace contextRef="#ctx0" brushRef="#br0" timeOffset="2176.723">1565 482,'16'-15,"0"-1,-1-1,-1 0,0-1,-1 0,-1-1,-1 0,-1-1,4-10,-6-22,-9 51,1 0,0 0,0 0,0 0,-1-1,1 1,-1 0,1 0,-1 0,1 0,-1 0,1 0,-1 0,0 0,0 0,0 0,1 1,-1-1,0 0,0 0,0 1,0-1,0 0,0 1,0-1,-1 1,1 0,0-1,0 1,0 0,0 0,0 0,-1-1,1 1,0 0,0 1,0-1,-1 0,1 0,0 0,0 1,0-1,-4 2,0-1,0 1,0 0,1 0,-1 1,1 0,0-1,0 1,0 1,0-1,0 1,0-1,1 1,0 0,0 0,0 0,0 1,1-1,0 1,0 0,0-1,0 1,1 0,-1 4,-1 0,1 0,1 0,-1 0,1 0,1 0,0 0,0 1,1-1,0 0,1 0,0 0,0 0,3 5,-1-6,1-1,1 0,-1 0,1-1,0 1,1-1,0-1,0 1,0-1,0 0,1-1,0 0,0 0,0 0,0-1,1-1,-1 1,1-1,-1-1,1 0,0 0,0 0,0-1,0-1,-1 1,1-1,0-1,0 0,-1 0,1-1,-1 0,0 0,0-1,0 0,0 0,-1-1,0 0,0 0,0-1,0 0,-1 0,0 0,5-8,-5 2,-1-1,0-1,-1 1,-1-1,0 1,-1-1,0 0,-1 0,0 0,-2 0,1 0,-2 0,0 0,-1-4,2 17,1 0,-1 0,1 0,0 0,-1 0,1-1,0 1,0 0,0 0,0 0,0-1,0 1,0 0,0 0,1 0,-1 0,0-1,1 1,-1 0,0 0,1 0,0 0,-1 0,1 0,0 0,-1 0,1 0,0 0,0 1,0-1,0 0,0 0,0 1,0-1,0 1,0-1,0 1,0-1,0 1,0-1,0 1,0 0,1 0,-1 0,0 0,120 6,-118-5,1 0,0 0,-1 0,1 1,-1-1,1 1,-1 0,0 0,0 0,0 1,0-1,0 1,0-1,0 1,-1 0,0 0,0 0,1 1,-2-1,1 0,0 1,-1-1,1 1,-1 0,0-1,-1 1,1 2,-3 110,-2-70,3-43,1 0,1 0,-1 0,0 1,1-1,0 0,-1 0,1 0,0 0,1 0,-1 0,0 0,1-1,0 1,-1 0,1-1,0 1,1-1,-1 0,0 0,1 0,-1 0,1 0,-1 0,1 0,0-1,0 0,0 1,0-1,0 0,0-1,0 1,0 0,0-1,0 0,1 1,1-1,10 0,0 0,0-1,0-1,0 0,-1-1,1 0,-1-1,0-1,1-1,38-13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2:49.69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1,'3'0,"4"0,5 0,6 0,5 0,5 0,5 0,3 0,3 2,1 1,1 0,1-1,-4 0,-7-1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2:52.56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0 348,'21'87,"-5"0,1 43,-8-61,-8-61,-1-4,0 0,1 0,-1-1,1 1,0 0,0 0,0-1,0 1,1-1,-1 1,1-1,0 0,0 0,0 1,1-1,-1-2,0-1,0-1,0 1,0 0,-1 0,1-1,0 1,0-1,-1 1,1-1,0 0,-1 0,1 0,0 0,-1 0,1 0,-1 0,0 0,1-1,-1 1,0-1,0 1,0-1,0 1,0-1,0 1,0-2,0 1,10-16,-1 0,0-1,-2 0,0-1,-1 0,-1 0,-1 0,-1-1,-1 0,0 0,-2 0,-1-9,38 154,-37-119,1-1,0 1,-1-1,2 0,-1 1,0-1,1 0,0-1,0 1,0 0,1-1,-1 0,1 0,-1 0,1 0,0 0,0-1,1 1,-1-1,0-1,1 1,-1 0,1-1,0 0,-1 0,1 0,0-1,-1 0,1 0,0 0,0 0,0-1,2 0,0-3,-1 0,-1-1,1 1,0-1,-1-1,0 1,-1-1,1 0,-1 0,0 0,0 0,-1-1,0 1,0-1,-1 0,1 0,-1 0,-1 0,0-1,0 1,0 0,-1-1,0 1,0 0,-1-1,0 1,0 0,-1 0,0-3,5 29,2 0,1 0,0-1,1 0,1 0,1 0,0-1,2 0,-10-14,0-1,1 1,0-1,0 1,0-1,0 0,0 0,0 0,0 0,1 0,-1 0,1-1,-1 1,1-1,0 0,-1 1,1-1,0-1,0 1,0 0,0-1,0 1,0-1,0 0,0 0,0 0,0 0,0-1,0 1,0-1,0 0,-1 0,1 0,0 0,0 0,-1-1,1 1,-1-1,1 1,-1-1,0 0,1-1,6-7,0-1,-1-1,0 0,-1 0,0 0,-1-1,0 0,-1 0,-1-2,-3 16,-1-1,0 0,0 0,1 1,-1-1,0 0,1 0,-1 0,0 1,1-1,-1 0,0 0,1 0,-1 0,0 0,1 0,-1 0,0 0,1 0,-1 0,0 0,1 0,-1 0,1 0,-1 0,0 0,1 0,-1 0,0-1,1 1,-1 0,0 0,0 0,1 0,-1-1,0 1,1 0,-1 0,0-1,0 1,0 0,1-1,-1 1,0 0,0-1,0 1,0 0,1-1,-1 1,0 0,0-1,0 1,0 0,0-1,5 36,-2 5,-3-25,0 0,1 1,1-1,0 0,1 0,1 0,0 0,1 0,1-1,0 0,7 10,-12-22,0-1,0 1,0-1,1 1,-1-1,1 0,-1 0,1 1,0-1,-1 0,1-1,0 1,-1 0,1 0,0-1,0 1,0-1,0 0,0 1,0-1,0 0,0 0,17-3</inkml:trace>
  <inkml:trace contextRef="#ctx0" brushRef="#br0" timeOffset="164.825">642 187,'13'-2,"15"-1,10 0,0 1</inkml:trace>
  <inkml:trace contextRef="#ctx0" brushRef="#br0" timeOffset="540.176">936 401,'8'28,"1"0,1-1,1-1,2 0,0 0,2-1,1-1,0-1,3 1,-19-24,1 1,-1 0,1-1,-1 1,1-1,-1 0,1 1,-1-1,1 1,-1-1,1 0,-1 1,1-1,0 0,-1 1,1-1,0 0,-1 0,1 0,0 0,-1 0,1 0,0 0,-1 0,1 0,0 0,-1 0,1 0,0 0,-1 0,1-1,0 1,-1 0,1-1,0 1,-1 0,1-1,-1 1,1-1,-1 1,1 0,-1-1,1 1,-1-1,1 0,-1 1,0-1,1 1,-1-1,0 0,0 1,1-1,-1 0,0 1,0-1,0 0,0 1,0-1,0 0,0 1,0-1,0 0,0 1,0-1,-1 0,3-4,58-138,-60 144,0-1,0 0,0 0,1 0,-1 1,0-1,0 0,0 0,0 0,0 0,0 1,0-1,1 0,-1 0,0 0,0 0,0 0,0 1,1-1,-1 0,0 0,0 0,0 0,1 0,-1 0,0 0,0 0,0 0,1 0,-1 0,0 0,0 0,0 0,-6 33,5-25,-2 7,0-6,0 1,1 0,1 0,-1-1,1 1,1 0,0 0,0 0,1 0,0 0,1 0,0-1,1 1,0-1,4 10,-1-14,-1-1,1 0,1 0,-1 0,1 0,-1-1,1 0,0-1,0 1,0-1,1-1,-1 1,0-1,1-1,-1 1,1-1,-1-1,1 1,-1-1,0 0,7-3,36-4</inkml:trace>
  <inkml:trace contextRef="#ctx0" brushRef="#br0" timeOffset="1036.033">1765 0,'-16'25,"-8"22,-3 19,-1 14,6 9,5 4,9-4,8-7,10-10,11-14,10-12,7-11,2-12,-6-9</inkml:trace>
  <inkml:trace contextRef="#ctx0" brushRef="#br0" timeOffset="1636.148">1952 335,'16'-2,"1"0,0 2,0 0,0 1,0 1,0 0,0 1,-1 1,0 0,1 2,-2 0,1 0,-1 2,9 4,-20-10,0 0,-1 0,1 1,-1-1,1 1,-1-1,0 1,0 0,0 1,0-1,0 0,-1 1,0-1,0 1,0 0,0 0,0 0,-1 0,1 0,-1 0,0 0,-1 0,1 1,-1-1,1 0,-1 0,-1 1,1-1,0 0,-2 3,-4 8,0 0,-1-1,-1 0,0 0,-1-1,-1 0,0 0,-4 3,-39 55,52-70,0-1,0 1,1 0,-1 0,0-1,1 1,-1 0,0 0,1 0,-1-1,1 1,-1 0,1 0,0 0,-1 0,1 0,0 0,0 0,0 0,-1 0,1 0,0 0,0 0,1 0,-1 0,0 0,0 0,0 0,1 0,-1 0,0 0,1 0,-1 0,1 0,-1 0,1-1,0 1,-1 0,1 0,0-1,-1 1,1 0,0-1,0 1,0 0,0-1,-1 1,2-1,11 2,1-1,-1 0,0-1,0-1,1 0,-1-1,0-1,0 1,5-4,-9 4,143-40,-150 42,-1-1,0 1,0 0,0 0,0 0,1-1,-1 1,0 0,0 1,0-1,1 0,-1 0,0 0,0 1,0-1,0 0,0 1,0-1,0 1,1 0,-1-1,-1 1,1 0,0-1,0 1,0 0,0 0,0 0,-1 0,1 0,0 0,-1 0,1 0,-1 0,1 0,-1 0,0 0,1 1,1 1,2 1,0-1,0 0,1 0,-1 0,1 0,0-1,-1 0,1 0,0 0,1-1,-1 1,0-1,0-1,1 1,-1-1,0 1,1-2,-1 1,0 0,0-1,2-1,8 1,0 0,0-2,0 0,-1-1,1 0,-1-1,12-6,-21 9,-1 0,0 0,0 0,0-1,0 0,0 0,-1 0,1 0,-1 0,0-1,0 1,0-1,0 0,-1 0,1 0,-1 0,0-1,0 1,-1-1,1 1,-1-1,0 1,0-1,-1 0,1 1,-1-5,-1 2,0 1,-1-1,0 1,0 0,0 0,-1-1,1 1,-1 1,-1-1,1 0,-1 1,0 0,-1 0,1 0,-1 0,0 1,0-1,0 1,-1 1,1-1,-1 1,0 0,0 0,0 1,0-1,-1 1,1 1,-1-1,1 1,-1 0,1 1,-1 0,0 0,1 0,-1 1,1 0,-1 0,1 0,-1 1,1 0,0 0,0 1,0 0,0 0,0 0,1 1,-1 0,-4 4,8-6,0 0,0 0,1 0,-1 0,1 0,-1 0,1 1,0-1,-1 1,1-1,0 1,1-1,-1 1,0 0,1-1,0 1,-1 0,1-1,0 1,1 0,-1 0,0-1,1 1,-1 0,1-1,0 1,0-1,0 1,0-1,0 1,1-1,-1 0,1 0,-1 1,1-1,0 0,0 0,0-1,0 1,0 0,0-1,1 1,0 0,33 16,2-5</inkml:trace>
  <inkml:trace contextRef="#ctx0" brushRef="#br0" timeOffset="1957.288">2928 629,'0'4,"0"0,0 1,1-1,0 0,0 1,0-1,0 0,1 0,-1 0,1 0,0 0,0 0,1-1,-1 1,1-1,0 0,0 1,0-1,0 0,0-1,1 1,-1-1,1 1,0-1,0 0,0 0,0-1,0 1,0-1,0 0,0 0,2 0,0-1,1 1,-1-2,1 1,-1-1,1 0,-1 0,1 0,-1-1,0 0,0-1,0 1,0-1,0-1,0 1,-1-1,1 0,-1 0,0 0,-1-1,1 1,-1-1,0 0,0-1,0 1,-1-1,1 0,-2 1,1-1,0-1,-1 1,-1 0,1-1,-1 1,0 0,0-1,-1 0,1 1,-2-1,1 1,-1-1,0-1,-1 0,-1 0,1 1,-2-1,1 0,-1 1,0 0,-1 0,0 0,0 0,0 1,-1 0,0 0,0 0,-3-1,6 4,0 0,0 1,-1 0,1-1,-1 1,0 0,1 1,-1-1,0 1,0 0,0 0,0 0,0 0,0 1,-1-1,1 1,0 0,0 1,0-1,0 1,0-1,0 1,0 0,0 1,0-1,0 1,0 0,1 0,-3 1,2 0,0 1,0 0,1 0,-1 0,1 0,-1 1,1-1,1 1,-1 0,1 0,0 0,0 0,0 0,1 0,-1 1,1-1,1 1,-1-1,1 0,0 1,0-1,0 1,2 3,4 21</inkml:trace>
  <inkml:trace contextRef="#ctx0" brushRef="#br0" timeOffset="2223.117">3396 722,'0'16,"0"12,0 8,-3 7,-2 3,-1-2,-1-1,-2-6,-2-9,1-10</inkml:trace>
  <inkml:trace contextRef="#ctx0" brushRef="#br0" timeOffset="2501.825">3636 415,'5'13,"5"12,7 8,6 6,4 2,3 0,0-4,-3-5,-4-6,-12-7,-15-8,-16-7,-13-11,-13-11,1-3</inkml:trace>
  <inkml:trace contextRef="#ctx0" brushRef="#br0" timeOffset="2788.879">3730 321,'16'-3,"12"-2,8-3,7-5,3-2,-6 1</inkml:trace>
  <inkml:trace contextRef="#ctx0" brushRef="#br0" timeOffset="3056.766">4185 0,'16'2,"9"8,8 11,3 14,-1 14,-1 12,-4 10,-8 6,-7 6,-8 3,-11 0,-10-3,-11-5,-5-5,0-12,6-13,8-16,7-12</inkml:trace>
  <inkml:trace contextRef="#ctx0" brushRef="#br0" timeOffset="3057.766">4706 428,'21'0,"17"0,17 0,12 0,6 0,-2 0,-12 0,-14 0</inkml:trace>
  <inkml:trace contextRef="#ctx0" brushRef="#br0" timeOffset="3286.869">4840 602,'-5'13,"3"10,7 0,11-1,17-4,17-6,10-6,7-8,-8-2</inkml:trace>
  <inkml:trace contextRef="#ctx0" brushRef="#br0" timeOffset="3674.935">5481 214,'9'0,"15"3,14 0,14 0,10-1,4-1,-3 0,-10 0,-14-1</inkml:trace>
  <inkml:trace contextRef="#ctx0" brushRef="#br0" timeOffset="4095.206">5428 200,'0'40,"-1"0,-3-1,-1 0,-1 0,-2 0,-3 0,-6 17,16-54,0-2,0 1,0 0,1-1,-1 1,0 0,1-1,-1 1,1 0,-1 0,1-1,-1 1,1 0,0 0,-1 0,1 0,0 0,-1-1,1 1,0 0,0 0,0 0,0 0,0 0,0 0,0 0,0 0,1 0,-1 0,0-1,0 1,1 0,-1 0,1 0,-1 0,1 0,-1-1,1 1,-1 0,1-1,0 1,-1 0,1-1,0 1,-1-1,1 1,0-1,0 1,0-1,0 1,-1-1,1 0,0 1,0-1,0 0,0 0,0 0,1 0,66-15,-47 9,1 1,-1 0,1 2,0 1,12 0,-28 3,1-1,-1 1,0 0,0 0,0 0,-1 1,1 0,0 0,-1 1,1 0,-1 0,0 0,0 0,0 1,0 0,0 0,-1 0,0 1,0-1,0 1,0 0,0 1,0 2,0 1,0-1,0 1,-1 0,-1 0,0 0,0 1,0-1,-1 0,-1 1,1-1,-2 0,1 1,-1-1,-1 0,1 1,-2-1,1 0,-1 0,-1-1,0 1,0 0,0-1,-1 0,0 0,-1-1,0 1,0-1,-1-1,1 1,-1-1,-1 0,1 0,-1-1,-7 4,4-1,-1-1,0 0,-1-1,1 0,-1 0,0-1,-1-1,1-1,-1 0,1 0,-1-1,0-1,0 0,0-1,0-1,0 0,0-1,1-1,-1 0,-4-1,-7-12,7-1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1:18.80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6203 751,'2'-25,"1"1,1 0,1 0,2 0,0 1,2 0,-5 11,2-12,2 1,1 0,0 0,2 1,1 0,0 1,15-19,-25 39,-1-1,0 0,1 1,-1-1,1 1,-1-1,1 1,0 0,-1 0,1-1,0 1,0 1,0-1,0 0,0 0,0 1,0-1,0 1,0 0,1-1,-1 1,0 0,0 0,0 0,0 1,0-1,0 0,0 1,0 0,0-1,0 1,0 0,0 0,0 0,0 0,0 0,-1 1,1-1,0 0,-1 1,1-1,0 2,143 152,-86-89,-58-65,-1-1,1 1,-1-1,1 1,-1 0,0-1,1 1,-1 0,0-1,0 1,1 0,-1-1,0 1,0 0,0 0,0-1,0 1,0 0,0-1,0 1,0 0,0 0,-1-1,1 1,0 0,0-1,-1 1,1 0,0-1,-1 1,1-1,-1 1,1 0,0-1,-1 1,1-1,-1 1,0-1,1 0,-1 1,1-1,-1 1,0-1,1 0,-1 0,0 1,1-1,-1 0,0 0,0 0,1 0,-1 0,0 0,1 0,-1 0,0 0,0 0,-44-1,33-1,-1 0,2 0,-1-1,0 0,0-1,1-1,0 0,0 0,0-1,1-1,-4-2,14 9,-1 0,1-1,-1 1,0-1,1 1,-1-1,1 1,-1-1,1 1,-1-1,1 1,0-1,-1 1,1-1,0 0,-1 1,1-1,0 0,0 1,0-1,-1 0,1 1,0-1,0 0,0 0,0 1,0-1,0 0,0 1,1-1,-1 0,0 1,0-1,0 0,1 1,-1-1,0 0,1 1,-1-1,1 1,-1-1,1 1,-1-1,1 1,-1-1,1 1,-1-1,1 1,0-1,37-16,-31 14,378-144,-264 97,-120 49,0 1,0 0,-1 0,1 0,0 0,0 0,0 0,0 0,0 0,0 0,-1 0,1 0,0 0,0 1,0-1,0 0,-1 1,1-1,0 1,0-1,-1 1,1-1,0 1,-1-1,1 1,0 0,-1-1,1 1,-1 0,1-1,-1 1,1 0,-1 0,0 0,1-1,-1 1,0 0,0 0,0 0,1 0,-1 0,0 0,-2 45,0-34,-4 69,3 0,4 0,6 22,4 7,-1-31,-4-1,-3 2,-4-1,-4 21,4-94,0 5,0 0,0 0,-1 0,-1 0,0 0,0 0,-1-1,-1 0,0 1,-2 2,7-12,-1-1,1 1,0-1,0 0,-1 1,1-1,0 1,-1-1,1 0,0 1,-1-1,1 0,-1 1,1-1,0 0,-1 0,1 0,-1 1,1-1,-1 0,1 0,-1 0,1 0,-1 0,1 0,-1 0,1 0,-1 0,1 0,-1 0,1 0,-1 0,1 0,-1 0,1-1,0 1,-1 0,1 0,-1 0,1-1,-1 1,1 0,0-1,-1 1,1 0,0-1,-1 1,1-1,0 1,-1 0,1-1,0 1,0-1,0 1,0-1,-1 1,1-1,0 1,0-1,0 1,0 0,0-1,0 1,0-1,0 1,0-1,0 1,0-1,-4-17,1 0,0 0,2-1,0 1,1-1,1-1,-1-4,10-637,-8 463,-2 196,-1-1,2 0,-1 1,0-1,0 1,1-1,0 1,-1 0,1-1,0 1,0 0,0-1,0 1,1 0,-1 0,1 0,-1 0,1 0,0 0,0 0,0 1,0-1,0 1,0-1,0 1,0 0,0 0,1 0,-1 0,0 0,1 0,0 1,6 1,0 0,-1 1,0 0,1 0,-1 1,0 0,0 0,0 1,-1 0,1 1,4 3,-9-6,14 8,-1 0,-1 1,0 1,0 0,-1 1,-1 1,0 0,5 9,-16-21,-1-1,0 1,0 0,1-1,-2 1,1 0,0 0,0 0,0 0,-1 0,1 0,-1 0,0 0,1 0,-1 0,0 0,0 1,0-1,-1 0,1 0,0 0,-1 0,0 0,1 0,-1 0,0 0,0 0,0-1,0 1,0 0,0 0,-1-1,1 1,-1-1,1 1,-1-1,1 0,-1 1,0-1,0 0,1 0,-1 0,0 0,0-1,0 1,0 0,0-1,0 0,-2 1,-11 2,0 0,-1-1,1-1,-1 0,1-1,-1-1,1 0,-1-1,1-1,0 0,0-1,-11-5,2-3,24 13,0-1,1 0,-1 0,0 0,1 0,-1 0,0 0,0-1,1 1,-1 0,0 0,1 0,-1 0,0 0,1 0,-1 0,0-1,0 1,1 0,-1 0,0 0,0-1,1 1,-1 0,0 0,0-1,0 1,0 0,1-1,-1 1,0 0,0 0,0-1,0 1,0 0,0-1,0 1,0 0,0-1,0 1,0 0,0-1,0 1,0 0,0-1,0 1,0 0,0 0,0-1,0 1,-1 0,1-1,0 1,0 0,0 0,-1-1,1 1,0 0,0 0,0 0,-1-1,1 1,0 0,-1 0,1 0,0 0,0-1,-1 1,1 0,126-8,-78 9,-15-2,1 0,-1-2,1-2,-1-1,-1-1,1-2,-1-1,-1-2,0-1,15-8,-40 17,1 1,-1-1,0 0,0 0,0-1,-1 0,1 0,-1 0,0 0,-1-1,1 0,-1 0,0 0,2-5,-6 9,0 0,0 0,-1 0,1 0,0 0,-1 0,1 0,-1 0,1 1,-1-1,0 0,0 0,0 1,0-1,0 0,0 1,0-1,-1 1,1-1,-1 1,1 0,-1 0,1-1,-1 1,0 0,1 1,-1-1,0 0,0 0,0 1,0-1,1 1,-1-1,0 1,0 0,0 0,0 0,0 0,0 0,0 0,0 1,0-1,0 1,0-1,0 1,-6 1,0 0,0 0,0 1,0 0,0 0,1 1,0 0,0 0,0 1,0 0,0 0,1 0,0 1,0 0,1 0,0 1,0 0,-4 6,7-9,-1 0,0 0,1 0,0 1,0-1,0 1,1-1,0 1,0-1,0 1,0 0,0 0,1-1,0 1,0 0,1 0,-1-1,1 1,0 0,0-1,0 1,1 0,0-1,0 0,0 1,0-1,1 0,-1 0,1 0,0-1,0 1,1-1,0 2,4 0,0 0,0 0,0-1,1 1,-1-2,1 1,0-1,0-1,1 0,5 1,43 5</inkml:trace>
  <inkml:trace contextRef="#ctx0" brushRef="#br0" timeOffset="381.981">8141 323,'-12'-1,"0"1,-1 0,1 1,0 0,0 0,0 2,0-1,1 2,-1 0,1 0,-1 1,1 0,1 1,-1 0,1 0,0 2,1-1,-1 1,8-5,-1 1,1-1,0 1,1-1,-1 1,0 0,1-1,0 1,0 0,0 0,1 0,-1 0,1 0,0 0,0 0,0 0,1 0,-1 0,1 0,0 0,0 0,0-1,1 1,-1 0,1-1,0 1,0-1,0 1,1-1,-1 0,1 0,-1 0,1 0,0-1,0 1,1-1,-1 0,0 1,1-1,-1-1,1 1,0-1,2 1,14 5,2-2,-1 0,0-1,1-1,0-1,-1-2,1 0,0-1,0 0,-1-2,1-1,-1-1,0-1,0 0,0-2,17-8,-25 10,1 1,-1-2,0 0,0 0,0-1,-1-1,-1 0,1-1,-2 0,1 0,-1-2,-1 1,0-1,3-5,-13 17,1 0,-1 0,1 0,0 0,-1 1,1-1,-1 0,1 0,-1 0,1 0,-1 0,1 0,-1-1,1 1,-1 0,1 0,-1 0,1 0,-1 0,1-1,0 1,-1 0,1 0,-1-1,1 1,0 0,-1-1,1 1,0 0,-1-1,1 1,0-1,-1 1,1 0,0-1,0 1,0-1,-1 1,1-1,0 1,0-1,0 1,0-1,0 1,0-1,0 1,0-1,0 1,0-1,0 1,0 0,1-1,-1 1,0-1,0 1,0-1,1 1,-1-1,0 1,0 0,1-1,-1 1,0-1,-5 6,0 0,0 1,0-1,1 1,-1 0,1 0,1 0,-1 1,1-1,0 1,0 0,1 0,0 0,0 0,1 0,0 0,0 1,1-1,0 1,1-3,0 0,0-1,1 1,0 0,0-1,0 0,0 1,1-1,-1 0,1 0,0-1,0 1,1 0,-1-1,1 0,0 0,0 0,0 0,0-1,0 1,0-1,1 0,-1-1,1 1,0-1,-1 1,1-2,0 1,0 0,0-1,-1 0,1 0,1 0,28 1</inkml:trace>
  <inkml:trace contextRef="#ctx0" brushRef="#br0" timeOffset="674.864">8596 2,'-7'18,"4"13,15 8,5-3</inkml:trace>
  <inkml:trace contextRef="#ctx0" brushRef="#br0" timeOffset="1147.903">9250 430,'-26'-16,"0"2,-1 0,-1 2,0 1,-1 1,-21-4,38 11,0 0,1 1,-1 1,0 0,0 0,-1 1,1 1,0 0,-3 1,10-1,0 0,0 1,1 0,-1-1,0 1,1 1,0-1,-1 1,1 0,0 0,0 0,1 0,-1 1,1-1,-1 1,1 0,0 0,1 1,-1-1,1 0,0 1,0-1,-1 3,2-1,0 0,0 0,0 0,1 0,0 1,0-1,0 0,1 0,0 0,0 0,0 0,1 0,0 0,0-1,1 1,-1-1,1 1,1-1,-1 0,1 0,0 0,0 0,0-1,0 0,1 0,0 0,0 0,0-1,0 0,0 0,1 0,-1-1,1 1,0-1,0-1,0 1,0-1,0 0,0 0,0-1,1 0,8 1,-1 0,1-1,0 0,0-1,0-1,-1-1,1 0,-1-1,0 0,0-1,0-1,0 0,6-4,-12 6,0-1,-1 0,1 0,-1 0,0-1,0 0,-1-1,1 0,-1 1,-1-2,0 1,0-1,0 0,-1 0,0 0,0 0,-1-1,0 0,-1 1,0-1,0 0,-1-5,-1 15,0-1,-1 0,1 0,-1 1,1-1,-1 0,1 0,-1 1,1-1,-1 0,1 0,-1 0,1 0,-1 0,1 0,-1 0,0 0,1 0,-1 0,1 0,-1 0,1 0,-1 0,1 0,-1-1,1 1,-1 0,1 0,-1-1,1 1,-1 0,1-1,0 1,-1 0,1-1,-1 1,1-1,0 1,0-1,-1 1,1-1,0 1,0-1,-1 1,1-1,0 1,0-1,0 1,0-1,0 1,0-1,0 1,0-1,0 1,0-1,0 1,0-1,0 0,0 1,0-1,1 1,-1-1,0 1,0-1,1 1,-1 0,-4 8,0 1,0 0,1 1,0-1,0 0,1 1,1 0,-1-1,2 1,-1 0,1 0,1 2,-1-7,0 0,1 0,-1 0,1-1,0 1,1 0,-1 0,1-1,0 1,0-1,0 0,1 1,-1-1,1 0,0 0,0-1,1 1,-1-1,1 1,0-1,-1 0,1-1,1 1,-1 0,0-1,1 0,-1 0,1-1,1 1,10 0,0 0,0-2,0 0,0-1,-1 0,1-1,0-1,0 0,-1-2,0 1,0-2,0 0,-1-1,1 0,-2-1,1-1,-1 0,-1-1,1 0,-2-1,8-8,-6 5,-1 1,-1-2,0 0,-1 0,-1-1,0 0,-1 0,-1-1,-1 0,0-1,-1 1,-1-1,0 0,-1 0,-2 0,0-1,0 1,-2 0,0 0,-1-1,-2-5,3 19,1 1,-1-1,0 1,-1-1,1 1,-1-1,1 1,-1 0,0 0,-1 0,1 0,-1 0,0 0,0 1,0-1,0 1,-1 0,1 0,-1 0,0 0,0 1,0 0,0-1,0 1,0 1,-1-1,1 1,-1-1,1 1,-1 1,1-1,-1 1,0-1,1 1,-1 1,-3-1,-2 5,1 1,-1-1,1 1,0 1,1 0,0 0,0 1,0 0,1 0,0 1,0-1,1 2,1-1,-1 1,2-1,-1 2,1-1,1 0,0 1,0 0,-1 0,0 0,1 0,1 0,-1 1,2-1,0 1,0 0,1-1,1 1,-1 0,2-1,0 1,0-1,1 1,1-1,0 0,0 0,1-1,0 1,1-1,0 0,1-1,0 1,0-1,1-1,0 1,1-1,0-1,0 0,1 0,1 0,7 2,1-1,0-1,0-1,1-1,-1-1,1 0,0-2,0 0,1-1,4-1,51-2</inkml:trace>
  <inkml:trace contextRef="#ctx0" brushRef="#br1" timeOffset="100216.398">722 1699,'-9'48,"2"-1,2 1,2 0,3 19,-1-12,-16 792,17-835,1-8,-1 0,0 0,0 0,0 0,0 0,-1 0,0 0,0 0,0 0,0 0,0 0,-1-1,1 1,-1 0,0-1,-2 3,3-6,-1 1,1-1,-1 0,1 1,-1-1,1 0,-1 0,0 0,1 0,-1 0,1 0,-1 0,1 0,-1-1,1 1,-1-1,1 1,-1-1,1 0,-1 1,1-1,0 0,-1 0,1 0,0 0,0 0,0 0,0 0,0-1,0 1,-1-1,-15-16</inkml:trace>
  <inkml:trace contextRef="#ctx0" brushRef="#br1" timeOffset="100554.495">561 1727,'20'-16,"19"-8,20 1,19 2,18 4,16 5,12 5,5 3,-1 3,-7 3,-14 2,-19 0,-23 1,-19 1,-17-4,-17-2,-10-1</inkml:trace>
  <inkml:trace contextRef="#ctx0" brushRef="#br1" timeOffset="100849.053">735 2315,'27'-5,"30"-5,32-9,31-7,21-7,13 1,3 3,-8 6,-13 8,-16 6,-16 4,-21 4,-16-1,-20 0</inkml:trace>
  <inkml:trace contextRef="#ctx0" brushRef="#br1" timeOffset="101208.093">2445 1954,'-16'7,"0"1,0 0,1 1,0 0,0 2,1 0,0 0,1 1,0 1,1 0,1 1,0 0,1 1,-4 7,1 2,2-1,0 1,2 1,0 0,2 0,1 1,1 0,1 0,1 0,1 1,2-1,1 1,0-1,2 0,1 0,2 0,0 0,2-1,0 0,2 0,0-1,2-1,1 0,1 0,0-1,2-1,17 18,-27-31,1-1,0 0,0 0,1-1,0 0,0 0,0 0,1-1,-1-1,1 0,1 0,-1 0,0-1,1 0,0-1,-1 0,1-1,0 0,0-1,0 0,0 0,0-1,0 0,-1-1,1 0,0 0,3-3,6-6,-2-1,1-1,-2-1,1-1,-2 0,0-1,-1 0,-1-1,0-1,-1 0,-1-1,-1 0,4-11,1-3,0-2,-3 1,-1-1,-1-1,-2 0,-1 0,-2-1,-2 0,-1-15,-2 31,-1 0,0 0,-2 0,0 1,-2-1,0 1,-1 0,-1 0,-1 1,0 0,-2 0,0 1,-1 0,-1 1,-1 0,0 1,-5-3,6 7,-1 1,-1 1,0 0,0 1,-1 0,0 1,-1 1,1 1,-2 0,1 1,0 0,-1 1,0 1,0 1,0 1,0 0,0 1,0 1,0 0,0 1,0 1,1 1,-1 0,1 1,0 1,0 1,0 0,1 1,-6 5,-4 5,1 1,1 1,0 1,2 2,1 0,0 1,2 0,1 2,1 0,1 1,2 1,0 0,2 0,1 1,2 1,0 0,2 0,1 0,2 1,1-1,1 1,2 0,4 25,19 49,9-19</inkml:trace>
  <inkml:trace contextRef="#ctx0" brushRef="#br1" timeOffset="101806.999">3623 2208,'6'0,"12"2,12 1,12 0,15-1,11 0,10-1,6-3,-3-1,-10-2,-18 0</inkml:trace>
  <inkml:trace contextRef="#ctx0" brushRef="#br1" timeOffset="102068.824">3662 2596,'14'13,"16"8,18-1,20-3,20-8,17-8,8-10,0-6,-4-2,-11-1,-20 3</inkml:trace>
  <inkml:trace contextRef="#ctx0" brushRef="#br1" timeOffset="102278.265">5066 1834,'18'-3,"20"0,21 0,20 1,11-2,5 0,-6 0,-10 2,-19 0</inkml:trace>
  <inkml:trace contextRef="#ctx0" brushRef="#br1" timeOffset="102745.085">5040 1793,'-9'3,"1"-1,0 1,0 1,1 0,-1 0,1 0,0 1,0 0,0 0,0 1,1-1,0 2,1-1,-1 1,1-1,0 2,1-1,0 0,0 1,0 0,1 0,0 0,0 5,-3 7,2 1,0-1,2 1,0 0,1 0,2 0,0 0,1 0,1 2,-1-5,0-1,2 0,0 1,0-2,2 1,0-1,1 1,1-2,0 1,1-1,1 0,0-1,5 5,-12-16,0-1,0 0,0 0,0 0,0 0,0 0,1-1,-1 1,0-1,1 0,-1 0,1 0,-1 0,1-1,0 1,-1-1,1 0,0 0,-1-1,1 1,0-1,-1 1,1-1,1-1,80-45,-50 23,-29 20,1 0,-1 0,1 1,0 0,1 0,-1 0,0 1,1 0,-1 1,1-1,0 1,-1 1,1 0,0 0,-1 0,1 1,0 0,-1 1,1-1,-1 1,0 1,1 0,-1 0,0 0,0 1,-1 0,1 0,-1 0,4 5,0-1,0 1,-1 1,0 0,-1 0,0 0,-1 1,0 1,-1-1,0 1,-1 0,0 0,0 1,-2-1,0 1,0 0,-1 0,0 0,-1 0,-1 0,0 1,-1-1,-1 0,0 0,0 0,-1 0,-1-1,0 1,-1-1,0 0,-1 0,0 0,-1-1,-5 6,0-5,0 0,-1-2,-1 1,1-2,-2 0,1 0,-1-2,0 0,-1 0,0-1,0-1,0-1,-1 0,1-2,-1 1,0-2,0 0,1-1,-16-2,-20-14,51 15,0 1,0 0,0-1,0 1,0-1,0 1,0-1,0 0,0 1,0-1,1 0,-1 0,0 1,0-1,1 0,-1 0,1 0,-1 0,1 0,-1 0,1 0,-1 0,1 0,0 0,0 0,-1 0,1-1,0 1,0 0,0 0,0 0,0 0,1 0,-1 0,0 0,0 0,1 0,-1 0,1 0,-1 0,1 0,-1 0,1 0,0-1,60-36,-19 21</inkml:trace>
  <inkml:trace contextRef="#ctx0" brushRef="#br1" timeOffset="104939.38">6376 1660,'-10'29,"1"1,1 0,2 0,1 1,1 0,2 0,1 0,1 12,25 305,-12-228,-4 0,-7 66,-4-148,-1-1,-2 0,-2 0,-1 0,-2-1,-1 0,-2-1,-1 0,-2-1,-6 7,12-24,-2 1,0-2,0 0,-2 0,0-1,-1-1,0 0,-11 6,19-14,-1-1,0 0,0-1,0 0,-1 0,0 0,1-1,-1-1,0 0,0 0,-1 0,1-1,0-1,-1 1,1-2,0 1,0-1,-1-1,1 1,0-2,-31-8,-2 1,1 2,-1 2,-10 0,-112 5,-118 14,2 1,-650-14,270-15,-466 16,647 13,-206 35,320-28,189 13,122-21,-1-2,-1-2,0-3,0-2,0-3,-1-2,51 1,-1 0,1 0,-1 0,1-1,-1 0,1 0,0-1,-1 0,1 0,0 0,0-1,0 0,1 0,-1 0,1-1,-1 0,1 0,0 0,1-1,-1 1,1-1,0 0,0-1,0 1,-2-6,1-8,1 0,1 0,0 0,1 0,2-1,0-13,0 6,-17-724,-3 366,20-138,49 76,-42 370,-6 76,0 0,0 0,-1 0,1 0,0 0,0 0,0 0,1 0,-1 1,0-1,0 0,0 1,0-1,1 1,-1-1,0 1,1 0,-1 0,0-1,1 1,-1 0,0 0,1 0,-1 0,0 1,1-1,3 0,348 17,-187-4,555 4,24-33,-486 9,1431-87,-1559 82,464-25,-330 40,-168 10,-85-14,0 1,-1 0,1 0,-1 2,1-1,-1 2,1-1,-1 2,0-1,0 1,-1 1,1 0,-1 1,0 0,0 0,-1 1,2 1,-3 1,0-2,1 1,0-1,1-1,-1 0,1 0,1-1,-1 0,1-1,-1 0,1 0,4 0,70 30,-81-30,0-1,0 1,0 0,-1 0,1 0,-1 1,0-1,0 1,-1-1,0 1,1 0,-1 0,-1 0,2 4,12 28,7-4,1-2,2 0,1-2,1 0,1-2,2-1,9 5,0 2,6 5,-9-10,-2 1,-1 2,-1 1,-2 1,-1 2,-2 1,15 26,-14 29,-23-86,-5-20,-6-2,-3-1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4:55.58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1,'12'20,"3"23,0 22,-3 16,-6 8,-7 3,-4-6,-5-10,1-19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4:56.30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130 177,'-10'6,"0"1,1 0,0 1,0 0,1 0,0 0,1 1,0 0,0 1,1 0,0 0,0 0,2 1,-1 0,1-1,1 2,-1-1,2 0,0 1,0-1,1 7,1-14,0 1,1-1,0 1,0-1,0 0,0 0,0 1,1-1,0 0,0 0,0-1,0 1,1 0,-1-1,1 1,0-1,0 0,0 0,1 0,-1 0,1 0,0-1,-1 0,1 0,0 0,0 0,0 0,1-1,-1 0,0 0,0 0,1 0,-1-1,1 0,-1 0,0 0,1 0,-1-1,1 1,-1-1,1-1,12-3,1-1,-1 0,0-2,-1 0,0-1,0-1,-1 0,0-1,-1 0,0-1,-1-1,0-1,-1 1,-1-2,4-6,2-5,-1 0,-1-1,-2 0,0-1,-2-1,-2 0,7-29,-14 93,-2-14,0 0,2 1,0-1,1 0,1 0,1 0,1-1,0 0,6 10,-10-26,1 0,-1-1,0 1,1-1,0 0,0 0,0 0,0 0,0 0,1-1,-1 1,1-1,-1 0,1 0,0 0,0-1,0 1,0-1,0 0,0 0,1-1,-1 1,0-1,0 0,1 0,-1 0,0-1,0 1,0-1,1 0,-1 0,0 0,0-1,0 0,-1 1,1-1,0-1,-1 1,1 0,2-4,7-6,-1 0,0-1,-1-1,-1 0,0-1,-1 0,0 0,-1-1,-1 0,-1 0,0-1,-1 0,0 0,-2 0,0 0,-1-1,-1 1,0-1,-2 1,0-2,1 19,1-17,1 22,5 15,-2-10,1 1,0-1,0 0,1 0,0-1,1 1,0-2,1 1,0-1,0-1,0 1,1-2,0 1,1-1,-1-1,1 0,0 0,1-1,-1-1,0 0,1 0,0-1,0-1,0 0,0 0,0-1,0-1,9-1,2-3,-1-1,0-1,0-1,0-1,-1-1,18-11,9-7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4:51.79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9413 7100,'-2'-9,"0"1,0 0,1-1,0 1,0-1,1 1,0-1,1 1,0-1,0 1,1-1,0 1,0 0,2-4,0-3,1-12,2 1,1 0,1 0,1 0,1 1,1 0,8-11,-18 34,1-1,-1 0,1 1,-1-1,1 1,0 0,0 0,0 0,0 0,0 0,0 1,1-1,-1 1,1 0,-1 0,1 0,-1 0,1 1,-1 0,1-1,-1 1,1 1,0-1,-1 0,1 1,-1 0,1 0,-1 0,1 0,1 1,94 57,-94-57,-1 1,0-1,1 1,-1 0,0 1,-1-1,1 1,-1 0,1-1,-1 2,0-1,-1 0,1 0,-1 1,0 0,0-1,0 1,0 0,-1 0,0 0,0 0,0 0,-1 0,0 0,0 0,0 0,0 0,-1 1,0-1,0 0,0-1,-1 1,0 0,0 0,0-1,0 1,-1-1,0 1,-1 1,-1-1,0-1,0 0,0 0,0 0,-1 0,1-1,-1 0,0 0,0 0,0-1,-1 0,1 0,0-1,-1 0,1 0,-1 0,0-1,0 0,6-1,0 1,1-1,-1 0,0 0,0 1,1-1,-1 0,0 0,1 0,-1 0,1 0,-1 0,1 0,-1 0,1-1,0 1,0 0,0 0,-1 0,1 0,0 0,0 0,0-1,1 1,-1 0,0 0,0 0,1 0,-1 0,0 0,1 0,-1 0,1 0,-1 0,1 0,0 0,0 0,-1 0,1 0,0 1,0-1,0 0,0 0,0 1,0-1,0 1,0-1,0 1,0-1,0 1,0 0,43-43,-18 19,-1-2,-1-1,-1 0,0-4,108-189,-129 218,-2 1,0 0,0 0,1 0,-1-1,1 1,-1 0,1 0,-1 0,1 0,0 0,-1 0,1 0,0 0,0 1,0-1,0 0,0 0,0 1,0-1,0 0,0 1,0-1,0 1,0 0,0-1,0 1,1 0,-1-1,0 1,0 0,0 0,1 0,-1 0,0 0,0 1,0-1,0 0,1 0,-1 1,1-1,23 74,-21-55,62 255,-20-94,-8 2,1 70,-36-232,-1 0,0 1,-1-1,-1 0,0 0,-2 1,-2 9,4-31,0 0,-1 0,1 0,0 1,-1-1,1 0,-1 0,1 1,-1-1,0 0,1 1,-1-1,1 0,-1 1,0-1,0 1,1-1,-1 1,0 0,0-1,1 1,-1 0,0-1,0 1,0 0,0 0,0 0,0 0,1 0,-1 0,0 0,0 0,0 0,0 0,0 0,1 1,-1-1,0 0,0 1,0-1,0 0,1 1,-1-1,0 1,1-1,-1 1,0 0,1-1,-1 1,1 0,-1-1,1 1,-1 0,1 0,-1-1,1 1,0 0,-1 0,1 0,0 0,0-1,0 1,-1 1,-7-23,1 0,1 0,1 0,0-1,2 0,-1-16,0 6,-68-657,56 444,16 241,-1 1,0-1,0 0,1 0,-1 0,1 1,0-1,0 0,0 0,0 0,1 0,0 0,0 1,0-1,0 0,0 1,1-1,-1 0,1 1,0 0,0-1,1 1,-1 0,0 0,1 0,0 1,0-1,0 1,0-1,0 1,0 0,1 0,0 0,8 2,-1 1,0 1,0 0,0 0,0 1,-1 1,1 0,-1 0,0 1,0 0,0 1,-1 0,3 2,71 62,-81-68,0 1,0-1,0 1,0 0,0-1,-1 1,1 0,-1 0,0 0,0 0,0 0,0 1,0-1,-1 0,0 0,0 1,1-1,-2 0,1 0,0 1,-1-1,1 0,-1 0,0 0,0 0,0 0,-1 0,1 0,-1 0,0 0,0 1,-7 5,-1 0,0-1,0 0,0-1,-1 0,0-1,-1 0,0 0,0-1,0-1,0 0,0-1,-1 0,0-1,-4 1,13-2,1 0,0-1,-1 1,1-1,-1 1,1-1,-1 0,1-1,-1 1,1 0,0-1,-1 0,1 0,0 0,-1 0,1 0,0-1,0 1,-1-2,4 2,0 0,-1 1,1-1,0 0,0 0,0 0,0 0,0 1,0-1,0 0,1 0,-1 0,0 1,0-1,1 0,-1 0,0 1,1-1,-1 0,1 0,-1 1,1-1,-1 0,1 1,-1-1,1 1,0-1,-1 1,1-1,0 1,-1-1,1 1,0 0,0-1,0 1,114-51,-63 32,-15 4,-1-1,0-2,-1-2,-1-1,0-1,-2-2,-1-1,-1-2,-2-1,0-1,18-26,-42 50,-1 1,0 1,0 0,0-1,-1 1,0-1,0 0,0 0,0 0,0 0,-1 0,0-1,1 1,-2 0,1-1,0 1,-1-4,-2 6,0 1,0-1,-1 1,1 0,0-1,-1 1,1 0,0 1,-1-1,0 0,1 1,-1-1,1 1,-1 0,0 0,1 0,-1 0,1 0,-1 0,0 1,1-1,-1 1,1 0,-1 0,1 0,0 0,-1 0,1 1,0-1,0 1,-1 0,-5 3,0 0,0 1,1 0,-1 0,1 0,1 1,0 0,0 1,0-1,1 1,0 0,0 1,1-1,0 1,1 0,-3 7,4-11,1 1,0-1,-1 0,2 1,-1-1,1 1,-1-1,1 1,1-1,-1 1,1-1,0 0,0 1,1-1,0 0,0 0,0 0,0 0,1 0,0 0,0-1,0 1,0-1,1 0,0 0,-1 0,2 0,-1-1,2 2,10 2,-1 0,1-1,0-1,0 0,1-1,-1-1,1 0,0-2,-1 1,1-2,0-1,0 0,0-1,9-2,41-7</inkml:trace>
  <inkml:trace contextRef="#ctx0" brushRef="#br0" timeOffset="458.957">11244 6203,'-10'2,"0"0,1 0,-1 1,0 0,1 1,0 0,0 0,0 1,0 0,1 1,0 0,0 0,0 1,1 0,0 0,0 1,1 0,0 0,0 0,1 1,0 0,1 0,0 0,-1 2,5-7,-1-1,1 0,0 1,0-1,0 1,1-1,-1 0,1 1,-1-1,1 0,0 1,1-1,-1 0,0 0,1 0,0 0,-1 0,1 0,1-1,-1 1,0-1,1 1,-1-1,1 0,-1 0,1 0,0 0,0 0,2 0,3 2,1 0,0-1,-1 0,2 0,-1-1,0 0,0-1,1 0,-1 0,3-1,6-1,0-1,0 0,0-2,-1 0,1-1,-1-1,0 0,0-1,-1-1,0-1,0 0,-1-1,0-1,-1 0,0-1,-1 0,0-2,-1 1,-1-1,0-1,0 0,-2 0,0-1,-1 0,0-1,-2 0,0 0,2-11,0-32,-11 80,1 0,1 1,1-1,0 1,2-1,1 0,0 1,1-1,1 0,3 5,-6-19,0 0,1-1,-1 1,1-1,0 0,0 0,1 0,0 0,0-1,0 1,0-1,1 0,-1 0,1-1,4 3,11 2</inkml:trace>
  <inkml:trace contextRef="#ctx0" brushRef="#br0" timeOffset="737.369">11686 5602,'-18'2,"-9"6,-1 8,4 10,7 8,15 2,7-4</inkml:trace>
  <inkml:trace contextRef="#ctx0" brushRef="#br0" timeOffset="1829.747">12328 6016,'-2'-5,"1"0,-1 0,0 0,0 0,0 0,0 0,-1 0,0 1,0 0,-1-1,1 1,-1 0,0 1,0-1,0 1,0-1,0 1,-1 0,0 1,0-1,1 1,-1 0,0 0,-1 1,1-1,0 1,0 0,-1 1,1-1,0 1,-1 0,1 0,-1 1,1 0,0 0,-4 1,-2 6,0 0,1 1,0 1,1-1,0 1,0 1,1 0,1 0,-1 1,2 0,0 0,0 0,1 1,1-1,0 1,1 1,-1 6,4 64,0-82,1 0,0 0,0 1,0-1,0 0,0 0,0 0,0 0,1 0,-1 0,1 0,-1-1,1 1,0 0,0-1,0 0,-1 1,1-1,1 0,-1 0,0 0,0 0,0 0,1-1,-1 1,0-1,1 1,-1-1,0 0,1 0,-1 0,0 0,3 0,4-4,1 1,-1-1,0-1,0 0,-1 0,1-1,-1 0,0 0,-1-1,0 0,0 0,0-1,-1 1,0-2,0 1,-1-1,0 1,-1-1,0-1,0 1,1-7,36-115,-36 109,3 36,-3 26,-4-25,0 0,1 0,1 0,0 0,1-1,0 1,1-1,1 0,0 0,1-1,1 0,0 0,3 3,-8-13,0-1,1 1,-1-1,1 1,-1-1,1 0,0 0,0 0,0-1,0 0,0 1,0-1,0-1,0 1,0-1,0 1,1-1,-1 0,0-1,0 1,1-1,-1 0,0 0,0 0,0 0,0-1,0 0,-1 1,1-1,0-1,-1 1,1-1,0 0,19-18,-1-1,0-1,-2 0,-1-2,-1 0,-1-1,-2-1,0 0,-2-1,-1-1,3-12,5-10,-2-1,-3 0,-2-2,-3 1,-2-1,-2-1,-2-32,-3 73,-1 0,0 1,-2-1,1 0,-2 1,1 0,-2-1,0 1,0 1,-2-1,0-2,5 14,1 0,-1-1,1 1,-1 0,1 0,-1 0,0 0,1 0,-1 0,0 0,0 0,0 0,1 0,-1 1,0-1,0 0,-1 0,1 1,0-1,0 1,0-1,0 1,0 0,-1-1,1 1,0 0,0 0,0 0,-1 0,1 0,0 0,0 0,-1 0,1 0,0 0,0 1,0-1,-1 1,1-1,0 1,0-1,0 1,0-1,0 1,0 0,0 0,0 0,0 0,0-1,1 1,-2 1,-32 62,22-28,2 1,2 0,1 0,2 1,2 0,1 0,2 0,2 0,1-1,2 1,5 18,-6-39,-1-1,2 0,0-1,1 1,1-1,0 0,1-1,0 1,1-2,1 1,0-1,1-1,1 0,-1 0,2-1,0-1,0 0,1-1,0 0,0-1,1-1,0 0,0-1,1 0,0-2,0 0,0 0,9-1,29-6,-10-8</inkml:trace>
  <inkml:trace contextRef="#ctx0" brushRef="#br0" timeOffset="-8647.684">1793 161,'-55'0,"22"-2,0 2,-1 1,1 2,0 1,-29 8,16 4,1 1,1 3,0 1,2 3,0 1,2 2,-6 7,-63 54,-80 85,162-148,1 2,1 0,1 2,2 0,1 2,1 0,2 2,-6 14,-22 75,6 3,-15 81,25-89,-98 352,-102 398,202-747,5 1,5 1,2 59,5 650,-19-112,30-704,0 369,33 203,-14-445,6-1,6-2,28 72,-7-70,7-3,5-2,6-3,82 113,-130-210,1-1,2-2,2 0,0-2,3-1,0-1,2-2,0-1,2-2,1-1,1-1,11 3,94 33,127 33,-265-90,82 19,0-2,1-5,1-4,0-3,0-4,0-4,0-3,52-12,-41 5,-1-4,0-4,67-24,-106 21,-2-3,-1-2,50-35,-2 3,62-27,-79 44,-3-3,-1-4,21-20,-72 43,-1 0,-2-2,0-2,-2 0,-2-2,-1 0,18-35,15-38,-5-4,-3-4,11-30,-6-3,-7-1,11-76,-43 110,-6 0,-4-1,-5 1,-6-1,-4 1,-12-37,3-14,4 14,-6-45,-18-58,-74-452,98 630,-2 2,-5 0,-15-32,27 73,-94-274,-63-167,140 381,-4 2,-3 1,-13-16,9 29,5-2,2-1,-8-41,34 100,-7-34,-3 1,-1 1,-4 0,-1 2,-3 0,-2 2,-2 1,-21-26,1 15,4-2,2-1,1-5,-33-76,54 99,-1 0,-3 1,-1 1,-2 1,-2 2,-1 1,-17-14,-141-123,-21-112,201 276,0 0,-1 1,0 0,0 1,-1 0,0 1,-1 0,0 0,0 2,-1-1,0 1,0 1,0 1,0 0,-1 0,0 1,0 1,1 1,-1 0,0 0,0 1,0 1,0 1,0 0,0 0,-8 4,1 2,0 1,1 1,0 1,1 1,-18 13,-8 5,4-5</inkml:trace>
  <inkml:trace contextRef="#ctx0" brushRef="#br0" timeOffset="-4492.51">4600 7113,'0'21,"2"51,-3 0,-4 0,-3-1,-2 0,-7 13,-6-31,14-56,-5-63,-18-354,31 400,-1 7,1-1,0 1,1-1,1 1,0-1,1 1,0 0,1 0,1 0,0 0,2-4,-4 14,1-1,0 0,0 1,0 0,0-1,0 1,0 1,1-1,0 0,-1 1,1 0,0 0,0 0,0 0,1 0,-1 1,0 0,1 0,-1 0,0 0,1 1,-1 0,1 0,-1 0,5 1,0 0,-1 0,1 0,-1 1,0 1,1-1,-1 1,0 1,0-1,-1 1,1 1,-1-1,0 1,0 1,-1-1,-1 0,0 0,0 1,-1 0,1 0,-1 0,-1 0,1 1,-1-1,0 1,0 0,-1 0,0 0,0 0,-1 1,0-1,0 0,-1 1,0-1,0 1,-1-1,1 0,-3 7,1 0,-2-1,0 1,0-1,-2-1,1 1,-1 0,-1-1,-1-1,1 1,-4 3,-102 99,114-114,-1 0,0-1,0 1,1 0,-1 0,1 0,-1-1,0 1,1 0,-1 0,0 0,1 0,-1 0,1 0,-1 0,0 0,1 0,-1 0,1 0,-1 0,0 0,1 0,-1 0,1 0,-1 0,0 0,1 0,-1 1,0-1,1 0,-1 0,0 1,1-1,-1 0,0 0,0 1,1-1,-1 0,0 1,0-1,1 0,-1 1,0-1,0 0,0 1,0-1,1 0,-1 1,0-1,0 1,0-1,0 0,0 1,0-1,0 1,0-1,0 0,0 1,-1 0,5-2,21-3,-1 2,0 0,0 1,1 2,-1 1,6 1,-23-2,-1 0,1 0,0 1,0 0,-1 0,1 1,-1 0,0 0,0 0,0 1,0-1,0 2,-1-1,0 1,0-1,0 1,0 1,-1-1,0 1,0 0,-1-1,1 2,-1-1,0 2,-1 4,-1 1,0 0,-1 0,0-1,-1 1,-1 0,0-1,0 1,-1-1,-1 1,0-1,-1-1,0 1,-1 0,0-1,-1 0,0-1,0 0,-1 0,-2 1,0 3,-1-1,-1 0,0-1,-1 0,0-1,0 0,-1-1,-10 4,22-12,0-1,0 1,0-1,0 0,0 0,0 0,0 0,-1-1,1 1,0 0,-1-1,1 0,0 1,-1-1,1 0,0 0,-1 0,1-1,-1 1,1-1,0 1,0-1,-1 0,1 0,0 0,0 0,0 0,0 0,0 0,0-1,0 1,0-1,1 0,-1 1,0-1,1 0,-1-2,-1-6,0 0,1-1,0 0,1 1,0-1,1 0,0 1,1-1,0 0,1 1,0-1,1 1,0-1,0 1,1 0,1 0,-1 1,1-1,1 1,0 0,0 0,2 0,4-9,1 1,1 0,1 1,0 0,1 2,0-1,1 2,1 0,0 2,1 0,0 0,2 1,-16 8,0 0,0 0,0 0,1 1,-1 0,0 0,1 0,-1 1,0 0,1 0,-1 0,1 0,-1 1,0 0,0 0,1 1,-1-1,0 1,0 0,0 1,-1-1,1 1,0 0,-1 0,0 0,0 1,0-1,0 1,0 0,-1 0,0 1,1-1,-1 1,7 16,-1 0,-1 1,0-1,-2 1,0 1,-2-1,1 14,14 60,-19-95,0 0,0 1,0-1,0 0,0 0,0 1,1-1,-1 0,0 0,1 0,-1 1,0-1,1 0,0 0,-1 0,1 0,0 0,-1 0,1 0,0 0,0 0,0 0,0 0,0-1,0 1,0 0,0-1,0 1,0 0,0-1,0 1,1-1,-1 0,0 1,0-1,1 0,-1 0,0 0,0 0,1 0,-1 0,0 0,0 0,1-1,-1 1,1-1,6-6,0-1,-1 0,0-1,0 1,-1-1,0-1,-1 1,0-1,0 0,-1 0,2-8,8-21,-2-1,-2 0,-1 0,-2-1,0-27,-2 40,7 43,-7-2,68 163,-67-165,0-1,1 0,0 0,1 0,0-1,1 0,0 0,0-1,0 0,1-1,1 0,-1 0,1-1,2 0,15 5</inkml:trace>
  <inkml:trace contextRef="#ctx0" brushRef="#br0" timeOffset="-4190.317">5991 6525,'-46'-46,"45"46,0 0,0 0,0 1,0-1,0 0,0 0,0 0,0 1,0-1,0 0,0 1,0-1,0 1,0-1,1 1,-1-1,0 1,0 0,0 0,1-1,-1 1,1 0,-1 0,0 0,1-1,-1 1,1 0,0 0,-1 0,1 0,0 0,-1 0,1 0,0 0,0 0,0 0,0 0,0 0,0 0,0 0,0 0,-4 30,0 1,3-1,0 0,2 0,5 30,-4-35,90 830,46 14,-124-789,-4-18</inkml:trace>
  <inkml:trace contextRef="#ctx0" brushRef="#br0" timeOffset="-3861.197">6231 6525,'0'-64,"0"62,0 2,0 0,1 0,-1 0,0 0,0 0,0 0,1 0,-1 0,0-1,0 1,0 0,1 0,-1 0,0 0,0 0,107 583,-67-373,-10 2,-8 0,-10 2,-13 143,-28-149,12-144</inkml:trace>
  <inkml:trace contextRef="#ctx0" brushRef="#br0" timeOffset="-2767.08">5924 7647,'-72'16,"73"-12,53-12,12-17,0-3,-3-3,0-2,47-36,-88 56,308-188,-320 195,-8 6,0 0,-1 0,1-1,0 1,-1-1,1 1,0-1,-1 0,1 1,0-1,-1 0,1 0,-1 0,0 0,1 0,-1-1,0 1,0 0,1 0,-1-1,0 1,0-1,-1 1,1-1,0 0,0 1,-1-1,1 0,-1 1,0-1,1 0,-1 0,0 1,0-1,0 0,0 0,0 1,0-1,-1 0,1 0,-1 1,1-1,-1 0,1 1,-1-1,-1 0,1 0,-1 0,0 0,0 1,1-1,-1 1,0-1,-1 1,1 0,0 0,0 0,0 0,-1 0,1 1,0-1,-1 1,1-1,-1 1,1 0,0 0,-1 0,1 0,-1 0,1 1,0-1,-1 1,1-1,0 1,-1 0,1 0,0 0,0 0,0 1,0-1,0 0,0 1,0 0,0 0,-5 4,0 0,0 0,1 0,0 1,0 0,1 0,0 1,0-1,1 1,0 0,0 1,1-1,0 0,1 1,-1 2,3-8,0-1,1 1,-1-1,1 1,0-1,-1 1,1-1,0 0,0 1,1-1,-1 0,0 0,1 0,-1 0,1 0,0 0,0 0,0 0,0-1,0 1,0-1,0 1,0-1,0 0,1 0,1 1,35 32,-13 53,-25-79,0 0,1 0,0 0,0 0,0 0,1 0,0-1,1 1,0-1,0 0,0 0,1 0,0-1,0 1,1-1,0-1,0 1,2 1,-1-3,0-1,0 0,0 0,0-1,0 1,0-2,1 1,-1-1,1 0,-1-1,1 1,-1-1,1-1,-1 0,1 0,-1 0,0-1,1 0,-1 0,0-1,5-3,9-4,0-1,-1-1,0-1,0-1,-2 0,6-7,-16 11,-1-1,0 0,0 0,-1-1,-1 1,0-1,0-1,-2 1,1 0,-2-1,1 0,-2 0,0 0,0 0,-1 0,-1 1,0-2,2-166,-1 179,-1 0,1 0,-1 0,1-1,0 1,0 0,-1 0,1 0,0 0,0 0,0 0,0-1,1 1,-1 0,0 0,0 0,1 0,-1 0,0 0,1 0,-1 0,1 0,0 0,-1 0,1 0,0 0,-1 0,1 0,0 0,0 1,0-1,0 0,0 1,0-1,0 1,0-1,0 1,0-1,0 1,0 0,0-1,0 1,0 0,0 0,1 0,-1 0,0 0,12 3,0 0,0 0,0-2,0 1,1-2,-1 0,0 0,0-1,0-1,0 0,4-2,149-39,-163 42,0 1,-1-1,1 1,0 0,0 0,-1 0,1 0,0 1,-1-1,1 1,0-1,-1 1,1 0,-1 0,1 0,-1 1,1-1,-1 1,0-1,0 1,0 0,0-1,0 1,0 0,0 1,-1-1,1 0,-1 0,1 1,-1-1,0 0,0 1,0 0,0-1,-1 1,1-1,-1 1,1 0,-1 0,0 1,1 19,-1-1,-1 1,-1-1,-1 1,-1-1,-3 9,-11 88,17-116,1 0,-1 1,1-1,0 0,0 1,0-1,1 1,-1-1,1 0,0 1,-1-1,2 0,-1 0,0 0,1 0,-1 0,1 0,0 0,0 0,0 0,0-1,0 1,1-1,-1 0,1 0,0 1,0-2,-1 1,1 0,0-1,1 1,-1-1,0 0,0 0,0 0,1 0,-1-1,0 1,1-1,-1 0,2 0,13-3,1 0,-1-1,0-1,0-1,-1 0,1-1,-2-1,1-1,8-6,-3 3,165-95,-102 55</inkml:trace>
  <inkml:trace contextRef="#ctx0" brushRef="#br0" timeOffset="-2129.619">5924 6578,'0'-2,"2"-1,4 2,4 6,6 7,4 8,4 8,0 9,-5 11,-7 11,-10 8,-15 7,-12 5,-9 0,-5-5,0-9,6-17</inkml:trace>
  <inkml:trace contextRef="#ctx0" brushRef="#br0" timeOffset="-1725.663">6192 6498,'16'-16,"11"-10,9-2,8 0,6 4,5 5,0 7,-6 11,-8 13,-13 18,-19 20,-22 20,-25 18,-24 12,-17 6,-9-5,10-19</inkml:trace>
  <inkml:trace contextRef="#ctx0" brushRef="#br0" timeOffset="6487.981">6005 9252,'-1'-6,"-1"0,0 0,0 0,0 0,-1 0,0 0,0 1,0-1,0 1,-1 0,0 0,0 0,-1 1,1-1,-1 1,0 0,0 0,0 1,-1 0,1-1,-1 2,-6-3,11 4,-1 1,0-1,0 1,0-1,0 1,1 0,-1 0,0-1,0 1,0 1,0-1,0 0,0 0,1 1,-1-1,0 1,0 0,0-1,1 1,-1 0,0 0,1 0,-1 0,1 0,-1 1,1-1,0 0,-1 1,1-1,0 1,0-1,0 1,0 0,0-1,0 2,-17 66,17-57,0 1,1-1,0 1,1-1,0 0,2 1,-1-1,1 0,1 0,0 0,1-1,0 1,0-1,1 0,1-1,0 1,1-1,-1-1,8 7,-11-13,-1-1,1 0,0 0,0 0,-1 0,1-1,1 1,-1-1,0 0,0 0,0-1,1 1,-1-1,0 0,1 0,-1 0,0-1,0 0,1 0,-1 0,0 0,0 0,0-1,0 0,0 0,-1 0,4-2,91-76,-94 76,70-75,-3-3,22-39,-91 117,-2 4,0-1,0 0,1 0,-1 0,0 0,0 0,0 0,1 1,-1-1,1 0,-1 0,0 0,1 1,-1-1,1 0,0 1,-1-1,1 0,-1 1,1-1,0 1,0-1,-1 1,1-1,0 1,0-1,0 1,0 0,-1 0,1-1,0 1,0 0,0 0,0 0,0 0,0 0,-1 0,1 0,0 0,0 0,0 0,0 1,0-1,0 0,-1 1,1-1,0 0,0 1,0-1,-1 1,1 0,7 24,-6-16,1 0,-1-1,2 1,-1 0,1-1,0 0,1 0,0 0,0 0,1-1,0 0,0 0,3 2,-4-5,1 0,-1 0,1 0,-1-1,1 0,0 0,0-1,1 0,-1 0,0 0,1-1,-1 0,1 0,0 0,-1-1,1 0,-1 0,1-1,0 0,-1 0,1-1,-1 1,0-1,0-1,0 1,0-1,0 0,0-1,0 1,-1-1,0 0,0 0,0-1,5-8,0 0,-1 0,-1-1,0 0,-1 0,-1-1,0 0,-1 0,0-1,-2 1,0-1,0 0,-1 0,-1-15,3 8,-4 23,0 0,1-1,-1 1,0 0,0 0,1-1,-1 1,0 0,0 0,1-1,-1 1,0 0,1 0,-1 0,0-1,1 1,-1 0,0 0,1 0,-1 0,0 0,1 0,-1 0,0 0,1 0,-1 0,0 0,1 0,-1 0,0 0,1 0,-1 0,0 0,1 0,-1 1,0-1,1 0,-1 0,0 0,1 1,-1-1,0 0,0 0,1 1,-1-1,0 0,0 0,1 1,-1-1,0 0,0 1,0-1,0 0,0 1,0-1,1 0,-1 1,47 68,-41-57,1 0,1-1,0 0,0 0,1-1,0 0,1-1,0 0,0 0,3 1,-11-9,1 0,0 1,0-1,0 0,-1 0,1 0,0-1,0 1,0-1,0 0,0 1,1-1,-1-1,0 1,0 0,0-1,0 0,0 1,-1-1,1 0,0 0,0-1,0 1,-1-1,1 1,-1-1,1 0,-1 0,0 0,0 0,0 0,0-1,0 1,1-2,50-95,-48 87,0 0,-1 0,-1-1,0 1,-1-1,0 0,-1 0,0 0,-1 0,-1 0,0 0,0 0,-2 0,-1-5,4 16,-1-1,0 1,0 0,0 0,0-1,0 1,0 0,0 0,-1 0,1 0,-1 1,1-1,-1 0,0 1,1-1,-1 1,0-1,0 1,0 0,-1 0,1 0,0 0,0 0,0 0,-1 1,1-1,0 1,-1 0,1-1,-1 1,2 1,1 0,0-1,0 1,0-1,-1 1,1 0,0-1,0 1,0 0,0-1,0 1,0-1,0 1,0 0,1-1,-1 1,0 0,0-1,0 1,1-1,-1 1,0 0,1-1,-1 1,0-1,1 1,-1-1,1 1,-1-1,1 0,-1 1,1-1,-1 1,1-1,-1 0,1 0,0 1,-1-1,1 0,-1 0,1 0,0 1,-1-1,1 0,0 0,-1 0,1 0,0 0,0-1,13 4,-1-1,1-1,0 0,0-1,1 0,-1-1,-1-1,1 0,0-1,0 0,10-5,-2 3,10-4,88-10,-117 20,1 1,-1 0,1 0,-1 0,0 0,0 0,0 1,0-1,0 1,-1 0,1 0,-1 0,1 0,-1 0,0 1,0-1,-1 0,1 1,-1 0,0-1,0 1,0 0,0 0,0 0,-1-1,0 1,0 0,0 0,0 0,-1 2,3 7,-1 1,2 0,0 0,0 0,1-1,1 1,1-1,0 0,3 5,-7-14,1 0,-1-1,1 1,0-1,0 1,0-1,0 0,0 0,1 0,0-1,-1 1,1-1,0 0,0 0,0 0,1 0,-1-1,0 0,1 0,-1 0,1 0,-1-1,0 0,1 0,-1 0,1 0,-1-1,3 0,2-3,0 0,0-1,-1-1,1 1,-1-1,-1-1,1 1,-1-1,0-1,-1 1,1-1,-2 0,1-1,-1 1,0-1,-1 0,0 0,0-1,-1 1,0-2,6-13,0-2,-1 1,-1-1,-2-1,0 1,-2-1,-1 1,-1-1,-2-2,-10-21,10 50,0 0,1 0,-1 0,0 0,1 0,-1 0,0 0,1 1,-1-1,0 0,1 0,-1 1,0-1,1 0,-1 1,1-1,-1 1,0-1,1 1,-1-1,1 1,0-1,-1 1,1 0,-1-1,1 1,0-1,-1 1,1 0,0-1,0 1,0 0,0 0,-1-1,1 1,0 0,0-1,0 1,0 0,-4 11,1 0,0 0,1 0,0 1,1-1,0 1,1-1,0 0,1 1,0-1,1 1,0-1,1 0,1 0,0 0,1-1,0 1,0-1,1 0,5 6,-8-13,1-1,0 0,-1 0,1 0,0 0,0 0,1-1,-1 1,0-1,1-1,0 1,-1 0,1-1,0 0,0 0,-1-1,1 1,0-1,0 0,0 0,0-1,0 1,0-1,-1 0,1-1,0 1,-1-1,1 0,-1 0,3-1,25-17</inkml:trace>
  <inkml:trace contextRef="#ctx0" brushRef="#br0" timeOffset="7276.134">8103 8490,'-3'21,"1"1,0 0,2-1,1 1,1-1,0 1,4 12,-4-26,0 0,1 0,0 0,0 0,0-1,1 1,0-1,1 0,0 0,0 0,0-1,1 0,0 0,0 0,0-1,1 0,0 0,0 0,0-1,7 3,-9-5,0 0,0-1,0 0,0 0,0 0,1 0,-1-1,0 0,0 0,1 0,-1-1,0 1,0-1,1-1,-1 1,0-1,0 0,-1 0,1 0,0-1,-1 0,1 1,-1-2,0 1,0 0,0-1,0 0,-1 0,0 0,0 0,0 0,1-3,6-12,0-1,-2 0,-1 0,0-1,-1 0,-2 0,0-1,-1 1,-1-1,-1 0,-1 1,-2-16,2 17,1 1,11 30,6 29,-14-27,0-1,1 0,0 0,1 0,1 0,-1-1,2 0,0 0,0-1,1 0,0-1,0 1,1-2,1 0,-1 0,1 0,1-2,-1 1,9 2,-15-8,1 0,-1 0,1-1,0 0,-1 0,1 0,-1 0,1-1,-1 0,1-1,-1 1,1-1,-1 0,0 0,0 0,0-1,0 0,-1 0,1 0,-1-1,1 1,-1-1,0 0,-1 0,1 0,-1-1,0 0,8-10,-1-1,0 0,-2 0,0-1,-1-1,0 1,1-11,7-39,-3-1,-3 0,-4-1,-2 1,-3-18,0 34,-1 1,-3-1,-2 1,-6-20,5 51,1 22,-1 68,3-15,3 1,2 0,3 0,2 0,3-1,2 0,3-1,14 39,-22-79,1 0,1 0,0-1,0 0,1 0,1-1,0 0,10 8,-17-17,0 1,1-1,0 0,0-1,0 1,0 0,0-1,0 0,0 0,1-1,-1 1,1-1,0 0,-1 0,1 0,0-1,-1 1,1-1,0-1,0 1,-1 0,1-1,0 0,-1 0,1-1,-1 1,1-1,-1 0,0 0,1-1,5-5,-1-1,0 0,-1-1,0 0,-1 0,0-1,0 0,-1 0,-1-1,0 1,0-1,-1 0,-1 0,0-1,0 1,-1-1,-1 0,0 1,-1-1,-1-1,1 2,1 1,0 17,0 4,-1 5,0 0,2-1,0 1,0 0,1-1,1 0,1 0,0 0,0 0,1-1,1 0,1 0,-1-1,2 0,1 2,-7-12,0 0,1 1,-1-1,1 0,0 0,-1-1,1 1,0-1,0 0,0 0,0 0,0-1,0 1,0-1,0 0,0 0,0 0,0-1,0 0,0 1,0-1,1-1,24-8</inkml:trace>
  <inkml:trace contextRef="#ctx0" brushRef="#br0" timeOffset="7566.872">9413 8035,'-7'5,"-6"1,-2-1</inkml:trace>
  <inkml:trace contextRef="#ctx0" brushRef="#br0" timeOffset="7855.098">8772 8048,'16'-11,"14"-11,13-6,10-3,1 4,-4 9,-10 7</inkml:trace>
  <inkml:trace contextRef="#ctx0" brushRef="#br0" timeOffset="7856.098">9066 8944,'2'20,"3"17,6 8,2 3,2 1,-2-4,-3-5,-3-9</inkml:trace>
  <inkml:trace contextRef="#ctx0" brushRef="#br0" timeOffset="9404.968">10563 7821,'9'38,"2"0,1-1,2-1,8 14,-21-47,0 1,0-1,0 0,0 0,1 0,-1 0,1-1,0 1,0 0,0-1,0 1,1-1,-1 0,1 0,-1 0,1 0,0 0,0 0,0-1,0 1,0-1,0 0,0 0,0 0,0 0,1-1,-1 1,0-1,0 0,1 0,2 0,2-6,-1 0,1 0,-1 0,0-1,-1 0,0 0,0 0,0-1,-1 0,-1 0,1-1,-1 1,0-1,-1 0,0 0,-1 0,1-1,-2 1,1 0,-1-2,1-1,1 0,-2-1,0 1,0-1,-1 0,0 1,-1-1,-1 1,0-1,-3-7,5 20,0 0,0 0,0 1,-1-1,1 0,0 0,0 0,0 0,0 0,-1 1,1-1,0 0,0 0,0 0,-1 0,1 0,0 0,0 0,0 0,-1 0,1 0,0 0,0 0,-1 0,1 0,0 0,0 0,0 0,-1 0,1 0,0 0,0 0,0 0,-1 0,1 0,0 0,0 0,0-1,-1 1,1 0,0 0,0 0,0 0,0-1,-1 1,1 0,0 0,0 0,0-1,-2 25,1-14,2 0,-1 0,1 0,1 0,0 0,0-1,1 1,0-1,1 1,0-1,0 0,1-1,0 1,1-1,0 0,0 0,1-1,0 1,2 0,-7-6,0-1,0 0,0 0,0 0,0 0,0 0,1 0,-1-1,0 1,1-1,-1 0,0 1,1-1,-1 0,1 0,-1-1,0 1,1 0,-1-1,0 1,0-1,1 0,-1 0,0 0,0 0,0 0,0 0,0-1,0 1,0-1,0 1,-1-1,1 0,-1 0,2-1,36-76,-9-86,-31 171,0 0,0 0,1 0,0 0,0 1,0-1,1 0,-1 0,2 0,-1 0,1-1,-1 1,2 0,-1-1,1 1,-1-1,1 0,1 1,-1-1,1-1,0 1,0-1,0 1,1-1,0 0,-1-1,1 1,1-1,-1 0,13 2,1-2,0 0,-1-1,1 0,0-2,0 0,0-1,0-1,0-1,-1-1,1 0,-1-1,0-1,-1-1,1 0,1-3,2 2,0-1,0-2,-1 0,0-1,-1-1,-1 0,0-2,-1 0,13-15,-27 28,-1 0,0 0,0 0,0-1,0 1,0-1,-1 1,1-1,-1 0,1 1,-1-1,0 0,0 0,0 0,-1 0,1 0,-1 0,0 0,1 0,-1 0,-1 0,1 0,0 0,-1 0,1 0,-1 0,0 0,0 0,0 1,-1-1,1 0,0 1,-1-1,0 1,0-1,0 0,-3-1,-1 1,1 0,-1 0,1 0,-1 1,0 0,0 0,0 0,0 1,0 0,0 0,0 0,-1 1,1 0,0 0,0 1,0 0,0 0,-1 0,1 1,0 0,1 0,-1 0,0 1,1 0,-1 0,1 0,0 0,0 1,0 0,1 0,-1 1,1-1,0 1,-1 1,0 2,1 0,0 0,0 0,0 0,1 1,0 0,1-1,0 1,0 0,1 0,0 0,1 4,-1-10,1 1,0-1,0 1,1-1,-1 0,1 1,0-1,-1 0,1 1,1-1,-1 0,0 0,1 0,0 0,0 0,0 0,0 0,0-1,0 1,1-1,-1 0,1 1,0-1,-1 0,1-1,0 1,0 0,1-1,-1 0,0 1,0-1,1 0,1 0,2-1,0 1,-1-1,1 0,-1-1,1 1,-1-1,1-1,-1 1,1-1,-1 0,0-1,0 1,0-1,0 0,-1-1,1 1,-1-1,0-1,0 1,4-5,0 0,-1 0,0-1,-1 1,0-2,0 1,-1-1,-1 0,0 0,0-1,2-9,7-80,-14 114,1 1,0-1,1 0,0 0,1 0,1 0,0-1,1 1,0-1,1 0,0 0,1-1,0 0,0 0,2-1,-1 0,1 0,1-1,6 5,-14-12,1-1,0 0,0 1,-1-1,1-1,0 1,0 0,0-1,0 1,0-1,0 0,0 0,0 0,0 0,0-1,0 1,0-1,0 0,-1 0,1 0,0 0,0 0,-1 0,1-1,-1 0,1 1,-1-1,0 0,1 0,-1 0,0-1,4-4,0 0,-1 0,0 0,0-1,-1 0,0 0,-1 0,1-1,1-7,-2 3,0 0,-1 1,-1-1,0 0,0 0,-2 0,1 0,-2 0,0 0,0 1,-1-1,-1 0,0 1,0 0,-1 0,-1 0,-5-7,-5 4,24 20,6 0,0-2,0 0,0 0,1-1,-1-1,1-1,-1 0,1 0,-1-2,0 0,1 0,-1-2,0 0,2-1,-8 3,28-7,-26 5,0 1,0 0,0 1,0 0,0 1,0 0,1 0,-1 1,0 1,5 0,-12 0,0 1,0 0,0-1,0 1,0 0,0 1,-1-1,1 0,-1 1,0-1,0 1,0 0,0 0,0 0,0 0,-1 0,1 0,-1 0,0 0,0 1,0-1,-1 0,1 1,-1-1,0 1,0-1,0 1,0-1,0 0,-1 2,1 0,0 1,0-1,1 1,0-1,0 1,0-1,1 0,0 0,0 0,0 0,0 0,1 0,0-3,0 0,1-1,-1 1,0-1,1 0,-1 0,1 0,-1-1,1 1,-1-1,1 0,-1 0,1 0,0 0,-1 0,1-1,-1 0,1 0,-1 0,0 0,1 0,-1-1,0 0,0 1,0-1,0 0,0 0,0-1,-1 1,2-2,9-6,0-1,-1 0,-1-1,0-1,0 1,-1-2,-1 1,0-1,-1-1,-1 0,0 0,-1 0,11-10,3 39,15 66,-30-66,0 0,1 0,1 0,0-1,1 0,0 0,1-1,7 8,-16-19,1 0,-1 0,1 0,-1-1,1 1,-1 0,1 0,0-1,-1 1,1 0,0-1,0 1,0-1,-1 1,1-1,0 1,0-1,0 1,0-1,0 0,0 0,0 1,0-1,0 0,0 0,0 0,0 0,0 0,0 0,0-1,0 1,0 0,-1 0,1-1,0 1,0 0,0-1,0 1,0-1,0 1,-1-1,1 0,0 1,0-1,-1 0,7-12</inkml:trace>
  <inkml:trace contextRef="#ctx0" brushRef="#br0" timeOffset="9661.906">12515 6778,'-14'16,"-4"15,3 8,6 0,-11-6,-2-10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09.6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 0,'-3'9,"10"8,15 0,22-2,20-3,18-7,11-6,1-3,-9-1,-16 5,-20 3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12.70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0,'25'7,"22"4,16 1,12-2,4-3,-7 0,-16-1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12.99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31,'22'2,"25"1,25 0,25 0,17-4,11-3,2-6,-8-3,-23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13.99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26 1,'4'0,"-5"0,-11 0,-4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4:25.36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1 549,'16'2,"19"1,14 2,11 0,5 0,-3-2,-12-1</inkml:trace>
  <inkml:trace contextRef="#ctx0" brushRef="#br0" timeOffset="208.468">68 776,'23'7,"23"2,20-1,14-3,8-5,0-3,-15-1</inkml:trace>
  <inkml:trace contextRef="#ctx0" brushRef="#br0" timeOffset="491.713">964 709,'24'-53,"3"1,3 1,1 1,3 2,29-32,-16 18,-45 59,11-14,-14 24,-12 16,2 1,0 0,2 1,0 0,2 0,1 1,1 0,1 0,1 1,2-1,0 1,3 14,9 20,-8-50,0-1,-1 1,0-1,0 1,-1 0,-1-1,0 1,0 0,-1 0,0-1,-1 1,0-1,-1 1,0-1,-1 0,-3 7,-11 7</inkml:trace>
  <inkml:trace contextRef="#ctx0" brushRef="#br0" timeOffset="813.331">1044 950,'18'0,"13"0,10 0,8 0,6 0,3 0,-1-2,-6-2,-10-1,-11-3,-11 1</inkml:trace>
  <inkml:trace contextRef="#ctx0" brushRef="#br0" timeOffset="1086.599">777 81,'-5'2,"1"6,4 10,8 9,12 9,11 5,2-4</inkml:trace>
  <inkml:trace contextRef="#ctx0" brushRef="#br0" timeOffset="1366.991">1619 0,'-3'14,"5"15,8 13,9 10,9 5,1 0,-4-9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13.21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85 335,'-7'9,"0"0,1 0,0 0,1 1,0 0,1 0,0 0,0 1,1-1,0 1,1 0,0 0,1 0,0 0,1 0,0 0,1 0,0 0,1 0,0 0,1 0,0-1,0 1,1-1,4 7,1-5,0-1,1 0,0 0,0-1,1-1,1 0,0 0,0-1,1-1,-1 0,2 0,-1-1,1-1,0-1,0 0,0 0,0-1,1-1,-1-1,5 0,-13 0,0 0,0 0,0-1,0 0,0 0,0-1,0 0,0 0,0 0,0-1,0 1,0-1,-1-1,1 1,-1-1,0 0,1 0,-1-1,-1 0,1 1,-1-1,1-1,-1 1,0-1,0 0,-1 0,0 0,0 0,2-3,-1-11,0 1,-2-1,0 0,-1 0,0 0,-2 0,0 0,-1 0,-1 1,-1-1,-1 1,0-1,-2 1,0 1,0-1,-2 2,-9-16,9 16,0 1,-1 0,-1 0,0 1,-1 0,0 1,-1 1,-8-6,16 14,0 0,-1 0,1 1,-1 0,0 0,0 0,0 0,0 1,0 0,-1 1,1-1,-1 1,1 0,-1 1,1 0,-1 0,1 0,-1 1,1 0,-1 0,1 0,-1 1,1 0,-4 2,-2 4,1 0,0 1,0 0,1 1,0 0,1 0,0 1,1 1,0-1,1 1,0 0,1 1,0 0,1 0,0 0,1 0,1 1,0 0,1 0,0 0,1 0,1 0,0 0,1 0,2 8,-1-9,1 0,1-1,0 1,0-1,1 0,1 0,0-1,0 0,1 0,6 7,32 34</inkml:trace>
  <inkml:trace contextRef="#ctx0" brushRef="#br0" timeOffset="274.307">793 1,'-9'16,"-5"18,-1 21,3 18,3 15,8 6,6 1,5-7,2-9,2-13,1-16,-2-14,-4-13</inkml:trace>
  <inkml:trace contextRef="#ctx0" brushRef="#br0" timeOffset="563.535">1287 108,'-13'-1,"-1"1,0 0,1 1,-1 1,1 0,-1 1,1 1,0 0,-8 3,0 0,1 0,0 1,0 0,1 2,0 0,0 2,1 0,1 0,0 2,1 0,1 1,0 1,1 0,0 1,1 1,2 0,-1 0,2 1,1 0,0 1,1 0,1 1,2 0,-3 11,7-27,0 1,1 0,-1 0,1-1,0 1,1 0,-1 0,1 0,0-1,1 1,-1 0,1-1,0 1,1-1,-1 0,1 0,0 0,0 0,1 0,0-1,-1 1,1-1,1 0,-1 0,1-1,-1 1,1-1,0 0,3 1,14 2,0-1,0-1,1-1,0-1,0 0,0-2,0-1,-1-1,1-1,0-1,-1 0,14-6,-26 8,205-40,-161 33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10.17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130 393,'-2'27,"-5"28,-7 20,-5 13,-3 5,-4-1,4-8,5-18</inkml:trace>
  <inkml:trace contextRef="#ctx0" brushRef="#br0" timeOffset="305.182">64 406,'1'23,"1"0,1-1,2 1,0-1,1 0,1 0,1-1,1 0,1-1,1 0,1 0,12 16,7 4,1 0,2-2,2-2,1-1,10 5,-36-30,-6-6,-1 0,1 0,-1 0,1 0,1-1,-1 0,0 0,1 0,-1 0,1-1,0 0,2 0,-7-2,0-1,0 1,0 0,0-1,0 1,0-1,0 1,0-1,0 0,0 1,-1-1,1 0,0 0,0 0,0 1,-1-1,1 0,-1 0,1 0,-1 0,1 0,-1 0,1 0,-1 0,0 0,1 0,-1-1,0 1,0 0,0 0,0-1,5-29,-2 0,-1-1,-1 1,-2-16,0-1,2-285,-1 330,0-11,1 0,0-1,1 1,1 0,0 0,1 0,0 1,1-1,3-5,-8 18,1 0,-1 0,1 0,-1 0,1 0,-1 0,1 0,0 0,0 0,-1 1,1-1,0 0,0 0,0 1,0-1,0 1,0-1,0 0,0 1,0 0,0-1,0 1,0 0,0-1,0 1,0 0,0 0,0 0,0 0,1 0,-1 0,0 0,0 0,0 1,0-1,0 0,0 1,0-1,0 1,0-1,0 1,0-1,0 1,0 0,0-1,0 1,-1 0,1 0,0 0,-1 0,1 0,0 0,-1-1,1 1,-1 1,1-1,11 23</inkml:trace>
  <inkml:trace contextRef="#ctx0" brushRef="#br0" timeOffset="591.847">866 580,'-5'20,"-3"15,-1 6,2 5,1-2,4-3,6-5,3-6,3-5,2-8,0-6</inkml:trace>
  <inkml:trace contextRef="#ctx0" brushRef="#br0" timeOffset="879.088">919 193,'2'16,"1"5</inkml:trace>
  <inkml:trace contextRef="#ctx0" brushRef="#br0" timeOffset="1063.919">1160 634,'131'163,"-64"-87,-67-75,0 0,1 0,-1 0,0 0,1 0,-1 0,1 0,-1 0,1 0,0 0,-1-1,1 1,0 0,0 0,-1-1,1 1,0 0,0-1,0 1,0-1,0 1,0-1,0 0,0 1,0-1,0 0,0 0,0 1,0-1,0 0,0 0,0 0,0 0,0-1,0 1,0 0,0 0,0-1,0 1,0 0,0-1,0 1,0-1,0 1,0-1,0 0,0 1,-1-1,1 0,0 1,0-1,-1 0,1 0,-1 0,1 0,-1 0,1 0,-1 0,1 0,-1 0,0 0,13-31,-2-1,-2 0,-1 0,-1-1,0-21,-2 24,1-9,-3 14,1 0,1 1,1 0,2 0,4-11,0 17,-1 9</inkml:trace>
  <inkml:trace contextRef="#ctx0" brushRef="#br0" timeOffset="2122.449">1708 901,'28'-17,"-1"-1,0-1,-1-2,-2-1,0 0,-1-2,-1-1,-2-1,0 0,3-9,-5-26,-17 59,-1 1,0 0,0 0,0-1,0 1,0 0,-1 0,1 0,0-1,0 1,-1 0,1 0,-1 0,1 0,-1-1,1 1,-1 0,0 0,1 0,-1 0,0 1,0-1,0 0,0 0,0 0,0 1,0-1,0 0,0 1,0-1,0 1,-1-1,1 1,0 0,0-1,0 1,-1 0,1 0,0 0,0 0,0 0,-1 0,1 0,0 0,0 1,-1-1,1 0,0 1,-10 3,0 0,1 0,0 1,0 1,1 0,-1 0,1 1,0 0,1 0,0 1,0 0,1 1,0-1,0 2,-5 9,9-16,-1 1,1 1,0-1,1 0,-1 1,1-1,0 1,0 0,0 0,1 0,-1 0,1 0,1 0,-1 0,1 0,-1 0,2 0,-1 1,0-1,1 0,0 0,0 0,1 0,-1 0,1 0,0-1,1 1,-1 0,1-1,-1 0,2 0,0 2,8 2,0 0,1-1,0-1,0 0,1 0,0-2,0 1,0-2,0 0,0-1,1 0,-1-1,1 0,-1-2,4 0,-2 2,0-2,0 0,-1-1,1 0,0-2,-1 1,0-2,0 0,0-1,-1 0,0-2,0 1,0-2,-1 1,0-2,-1 0,0 0,-1-1,0-1,1-3,7-16,-3-1,0-1,-2 0,-2-1,-1-1,-1 0,-3 0,0-1,-2 0,-2 0,-1-19,4-195,-6 241,0 4,1 1,-1-1,-1 0,1 0,-1 0,0 1,0-1,0 0,-1 1,1-1,-1 1,-2-4,-11 8,9 6,1 0,-1 1,2-1,-1 1,1 0,0 1,0-1,0 0,1 1,1 0,-17 43,2 0,3 0,2 2,3-1,1 1,3 1,2 41,3-72,2 0,0 0,1-1,1 1,1-1,1 0,1 0,1 0,9 15,-13-28,2 1,-1-1,1 0,0-1,1 0,0 0,0 0,1-1,0 0,0 0,1-1,0 0,0-1,0 0,1 0,-1-1,1 0,0-1,1 0,-1 0,11 0,-10-3,0 0,0-1,1 0,-1-1,0 0,0-1,-1 0,1-1,-1 0,1-1,-1 0,0 0,-1-1,0 0,0-1,0 0,0-1,-1 0,-1 0,1 0,-1-1,-1 0,0-1,0 1,-1-1,0-1,0 1,-1 0,-1-1,0 0,0 0,-1 0,0 0,-1 0,-1 0,0-1,0-3,0 15,1-1,-1 0,0 0,0 0,0 0,1 0,-1 0,0 0,0 0,0 0,0 0,-1 1,1-1,0 0,0 0,0 0,-1 0,1 0,0 0,-1 0,1 1,-1-1,1 0,-1 0,0 1,1-1,-1 0,0 1,1-1,-1 0,0 1,0-1,1 1,-1-1,0 1,0 0,0-1,0 1,0 0,0 0,0-1,1 1,-1 0,0 0,0 0,0 0,0 0,0 0,0 1,0-1,0 0,0 0,-6 9,1-1,0 1,1-1,0 1,0 1,1-1,0 1,1 0,0 0,0 0,1 0,1 0,0 1,0-1,1 0,0 1,0-4,0 0,1 0,0-1,1 1,-1 0,1 0,0-1,1 1,0-1,0 0,0 0,1 0,-1 0,2 0,-1-1,0 0,1 0,0 0,1 0,-1-1,1 0,-1 0,1 0,0-1,1 0,-1 0,0 0,1-1,0 0,-1-1,6 1,6 1,0-1,0 0,1-2,-1 0,0-2,1 0,-1 0,0-2,0 0,-1-1,1-1,-1-1,-1 0,1-1,-1-1,0 0,-1-2,0 1,-1-2,0 0,-1-1,0 0,-1-1,0 0,-1-1,-1-1,16-29,-3-1,-2-1,-2-1,-2-1,-2-1,-3 0,-1-1,3-47,-4-55,-10 151,1-1,-1 1,1-1,-1 1,0-1,0 1,0-1,0 1,0-1,-1 1,1 0,-1-1,0 1,1-1,-1 1,0 0,-1 0,1-1,0 1,-1 0,1 0,-1 0,1 0,-1 1,0-1,0 0,0 1,0-1,0 1,0 0,0 0,0-1,-1 1,1 1,0-1,-1 0,1 1,-1-1,1 1,-1 0,1-1,-1 1,1 0,-1 1,-5 3,1 0,-1 1,1 0,0 0,0 1,0 0,1 0,0 1,0 0,1 0,-2 3,-9 12,1 1,1 1,1 0,2 1,0 0,1 0,2 1,0 1,2-1,1 1,2 0,0 1,1-1,2 0,1 1,1-1,2 0,2 11,-2-23,1-1,0 0,1 0,1 0,0 0,1-1,0-1,1 1,0-1,1-1,1 0,0 0,0-1,1 0,0-1,0 0,1-1,1-1,-1 0,1-1,0 0,0-1,1-1,0 0,0-1,0 0,0-1,7-1,-13-1,1 0,-1-1,1-1,-1 1,0-2,0 1,1-1,-2 0,1-1,0 0,-1-1,0 1,0-2,0 1,0-1,-1 0,0-1,0 1,-1-1,0-1,0 1,2-5,2-4,0-1,-1 0,-1 0,-1-1,0 0,-1 0,-1-1,-1 0,-1 0,1-13,-10-23,5 54,1 0,-1 0,1 0,-1 0,0 0,1 0,-1 0,0 0,0 0,0 0,0 0,0 0,1 1,-1-1,-1 0,1 1,0-1,0 0,0 1,0 0,0-1,-1 1,1 0,0-1,0 1,0 0,-1 0,1 0,0 0,0 0,-1 0,1 1,0-1,0 0,0 0,-1 1,1-1,0 1,0-1,0 1,-1 0,-6 6,-1 0,1 0,0 1,1 0,-1 1,2 0,-1 0,1 0,1 1,0-1,0 1,1 1,0-1,1 0,0 1,0 0,1 0,1 0,-1 7,2-10,0 0,1 0,-1 0,1 0,1-1,0 1,0 0,0 0,1-1,0 0,0 1,1-1,0 0,1-1,-1 1,1-1,0 0,1 0,-1 0,1-1,0 0,1 0,-1 0,1-1,0 0,6 2,20 10,2-1,0-2,0-1,2-2,-1-2,1-1,6-1,68 9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17.07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0,'0'16,"9"8,19-1,23-4,21-7,18-11,11-9,-1-7,-9 1,-19 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21.89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156 787,'-12'3,"0"1,0 0,0 1,1 0,0 1,0 0,0 1,1 0,-6 5,12-9,1 0,0 0,0 0,1 0,-1 0,1 0,-1 1,1-1,0 1,0 0,1-1,-1 1,1 0,0 0,0 0,0 0,0 0,1 1,0-1,0 0,0 0,0 0,1 0,-1 0,1 0,0 0,0 0,1 0,-1 0,2 3,4 3,0-1,1 1,0-1,1-1,-1 1,2-1,-1-1,1 0,0 0,1-1,-1 0,1-1,1 0,-1-1,0 0,1-1,0 0,0-1,0 0,0-1,0 0,0-1,3-1,-7 1,-1-1,1 0,-1 0,1-1,-1 0,0 0,1-1,-1 0,-1 0,1-1,0 0,-1 0,0 0,0-1,0 0,0 0,-1-1,0 1,0-1,0 0,-1 0,0-1,0 1,-1-1,0 0,0 0,0 0,-1-2,2-3,0-1,-1 0,-1 1,0-1,-1 0,-1 0,0 0,0 0,-1 0,-1-3,-4 10,6 26,3-7,0 0,1 0,0 0,1 0,1-1,0 0,0 0,1 0,1-1,0 0,0 0,1-1,1 0,-1-1,2 0,-6-4,1 0,0-1,0 1,1-2,-1 1,1-1,0 0,0 0,0 0,0-1,0 0,0-1,1 0,-1 0,1 0,-1-1,0 0,1-1,-1 0,1 0,-1 0,0-1,0 0,1 0,-1-1,-1 0,8-4,-6 2,1-1,-1-1,0 1,0-1,-1 0,0-1,0 0,-1 0,0-1,-1 1,1-1,-2 0,1-1,-1 1,-1-1,0 0,0 0,-1 0,0 0,0 0,-2-1,1 1,-1-9,-15-18,14 36,1 1,-1-1,1 1,-1-1,1 1,0-1,-1 1,0 0,1-1,-1 1,1 0,-1-1,1 1,-1 0,0 0,1 0,-1-1,1 1,-1 0,0 0,1 0,-1 0,0 0,1 0,-1 0,1 0,-1 1,0-1,1 0,-1 0,1 0,-1 1,0-1,1 0,-1 1,1-1,-1 0,1 1,-1-1,1 1,-1-1,1 1,0-1,-1 1,1-1,0 1,-1-1,1 1,0-1,0 1,-1 0,1-1,0 1,0-1,0 1,0 0,0-1,0 1,0 0,-2 7,0 1,1 0,0 0,0 0,1 0,0 0,1-1,0 1,0 0,1 0,0 0,1-1,-1 1,2-1,-1 0,1 0,1 0,-1 0,1-1,0 0,1 0,0 0,0-1,1 0,-1 0,1 0,1-1,-1 0,-4-2,1-1,-1 1,1-1,0 0,-1 0,1 0,0 0,0-1,0 0,0 0,1 0,-1 0,0-1,0 1,1-1,-1 0,0 0,0-1,1 1,-1-1,0 0,0 0,0 0,0-1,0 0,0 1,0-1,-1-1,1 1,-1 0,1-1,-1 0,10-12</inkml:trace>
  <inkml:trace contextRef="#ctx0" brushRef="#br0" timeOffset="875.129">1024 720,'0'0,"0"-1,-1 1,1 0,-1-1,1 1,0-1,-1 1,1-1,0 1,-1 0,1-1,0 1,0-1,0 0,-1 1,1-1,0 1,0-1,0 1,0-1,0 1,0-1,0 1,0-1,0 0,0 1,0-1,1 1,-1-1,0 1,0-1,0 1,1-1,-1 1,0-1,1 1,-1-1,0 1,1 0,-1-1,0 1,1 0,-1-1,1 1,-1 0,1-1,-1 1,1 0,-1 0,1-1,-1 1,1 0,-1 0,1 0,0 0,-1 0,1 0,-1 0,1 0,-1 0,1 0,-1 0,1 0,0 1,358 30,-338-30,-11-1,0 1,1 0,-1 0,0 1,0 0,0 1,0 0,0 0,0 1,-9-2,0 0,0 0,0 0,0-1,0 1,-1 0,1 0,-1 0,1 0,-1 0,0 0,0 0,0 1,0-1,0 0,0 0,-1 0,1 0,0 0,-1 0,0 0,1 0,-1-1,0 1,0 0,0 0,0 0,-1-1,1 1,0-1,-1 1,1-1,-1 1,1-1,-1 0,0 0,0 0,1 0,-3 1,-1 3,-59 82,63-84,-1 0,1-1,0 1,0 0,0 0,0 0,1 0,-1 0,1 0,0 1,0-1,0 0,0 0,0 0,1 0,-1 0,1 0,0 0,0 0,0 0,0 0,1 0,-1-1,1 1,0 0,-1-1,1 0,0 1,1-1,-1 0,0 0,1 0,-1 0,7 3,1 0,-1 0,1-1,0-1,0 0,0 0,1-1,-1 0,0 0,1-2,0 1,-1-1,1-1,-1 0,1 0,-1-1,0 0,0-1,0 0,0-1,0 0,6-4,-5 3,0-1,-1 0,0-1,-1 0,1 0,-1-1,-1 0,0-1,0 0,0 0,-1-1,-1 0,1 0,-2-1,1 1,-2-1,1 0,-1-1,-1 1,0-1,0-8,-2 19,-1 0,1 0,-1 0,1 1,-1-1,0 0,1 0,-1 0,0 0,0 0,0 0,0 0,0 0,0 0,0 0,0 0,0 0,0 0,-1 0,1 0,0 0,0 0,-1 0,1 0,-1 1,1-1,-1 0,1 0,-1 0,0 1,1-1,-1 0,0 1,0-1,0 0,1 1,-1-1,0 1,0-1,0 1,0 0,0-1,0 1,0 0,0 0,0 0,0-1,0 1,0 0,-5 6,0 1,0-1,1 1,0 0,0 0,1 0,-1 1,2-1,-1 1,1 0,0 0,1 1,0-1,-1 7,1-9,1 0,0 1,0-1,1 0,-1 0,1 0,1 0,-1 1,1-1,0 0,1 0,-1 0,1 0,0 0,1-1,-1 1,1-1,0 1,1-1,-1 0,1 0,0 0,0-1,1 1,-1-1,1 0,0-1,0 1,0-1,1 0,-1 0,1 0,0-1,1 1,9 2,-1-1,0-1,1 0,0-1,0 0,0-1,0-1,0-1,10-1,24-6</inkml:trace>
  <inkml:trace contextRef="#ctx0" brushRef="#br0" timeOffset="1497.735">1159 746,'-5'-2,"-3"-1,-3 0,-2 1,1 3,4 5,-1 7,2 6,3 6,1 8,1 7,4 7,3 3,4 3,-1 0,-3-6,-2-10</inkml:trace>
  <inkml:trace contextRef="#ctx0" brushRef="#br0" timeOffset="2713.454">2095 760,'18'10,"1"1,-2 0,1 2,-2-1,1 2,-2 0,0 1,-1 1,0 0,-1 1,-1 0,-1 1,-1 1,3 5,3 8,-15-32,1 0,-1-1,0 1,0 0,0-1,0 1,0-1,0 0,0 1,0-1,0 0,0 1,-1-1,1 0,0 0,0 0,-1 0,1 0,0 1,-1-1,1-1,-1 1,1 0,-1 0,0 0,1 0,-1 0,0 0,0-1,2-2,81-160,-83 162,0 1,0 0,0 0,0 0,1 0,-1 0,0 0,1 0,-1 0,0 0,1 0,-1 0,1 0,0 0,-1 0,1 0,-1 1,1-1,0 0,0 0,0 1,-1-1,1 1,0-1,0 0,0 1,0 0,0-1,0 1,0-1,0 1,0 0,0 0,0 0,0 0,1 0,-1 0,0 0,28 106,-25-99,1-1,0 0,0-1,0 1,1-1,0 0,0 0,0-1,0 0,1 0,0 0,0-1,0 0,0-1,0 1,1-1,-1-1,1 1,-1-1,1 0,-1-1,1 0,0 0,-1-1,1 0,0 0,-1-1,0 0,1 0,-1-1,0 1,0-2,0 1,-1-1,1 0,-1 0,0-1,0 0,0 0,-1 0,1-1,-1-1,9-13,-2 0,0-1,-1-1,-1 0,-1 0,-2-1,0 0,-1 0,-1 0,-1-1,-1 0,-2 0,0-13,5-60,-4 0,-5 0,-13-84,-8 86,24 96,0-1,0 1,1-1,-1 1,0-1,0 1,0-1,0 1,0-1,0 1,0-1,-1 0,1 1,0-1,0 1,0-1,0 1,-1-1,1 1,0-1,0 1,-1-1,1 0,0 1,-1-1,1 0,0 1,-1-1,1 0,-1 1,1-1,0 0,-1 0,1 1,-1-1,1 0,-1 0,1 0,-1 0,1 0,-1 0,1 0,-1 0,1 0,-1 0,1 0,-1 0,1 0,-1 0,1 0,-1 0,1 0,-1-1,1 1,0 0,-1 0,1-1,-1 1,1 0,0-1,-1 1,1 0,0-1,-1 1,1-1,-4 33,2 0,0 0,3 0,0-1,3 1,0 0,6 17,21 94,26 66,15 59,-70-256,-2-10,0 1,0-1,0 1,0-1,0 1,0-1,1 1,-1-1,1 1,0-1,0 0,0 1,0-1,0 0,0 0,1 1,-1-1,1 0,-1-1,1 1,0 0,0 0,0-1,0 1,0-1,0 1,0-1,0 0,1 0,-1 0,0 0,1 0,0-1,8-4,1-1,-1 0,0 0,0-1,-1-1,1 0,-2-1,1 1,-1-2,3-3,-1 3,95-107,-128 172,17-45,1 0,0 1,0-1,1 1,1 0,0 0,0 11,2-20,0 1,0-1,0 1,0-1,1 0,0 1,0-1,0 0,0 1,0-1,1 0,-1 0,1 0,0 0,0 0,0 0,0-1,0 1,1-1,-1 1,1-1,0 0,-1 0,1 0,0-1,0 1,1 0,-1-1,3 1,1 0,0 0,0-1,0 0,0 0,0-1,0 0,0 0,0-1,0 1,5-2,29-8</inkml:trace>
  <inkml:trace contextRef="#ctx0" brushRef="#br0" timeOffset="3014.712">3258 533,'-16'-7,"-8"-4,-4-3,3 1</inkml:trace>
  <inkml:trace contextRef="#ctx0" brushRef="#br0" timeOffset="3659.26">2870 319,'277'-23,"-224"19,52-2,0-4,-2-5,86-25,-177 38,-1-1,1 0,-1 0,0-1,0-1,0 0,0 0,-1-1,0 0,0-1,-1 0,0-1,0 0,-1 0,1-1,-2 0,0 0,5-8,-12 14,1 0,0 0,-1-1,0 1,0 0,0-1,0 1,-1-1,1 1,-1 0,0 0,1-1,-2 1,1 0,0 0,-1 0,1 0,-1 0,0 0,0 1,0-1,0 1,0-1,-1 1,1 0,-1 0,0 0,0 0,1 0,-1 0,0 1,0 0,-1-1,1 1,0 0,0 1,-1-1,1 1,0-1,-1 1,1 0,0 0,-1 0,1 1,0-1,0 1,-1 0,1-1,0 2,0-1,0 0,0 1,-3 1,-5 4,0 1,0 0,1 1,0 1,0-1,1 2,1-1,0 1,0 0,1 1,0 0,1 0,0 0,1 1,1 0,-3 10,-6 21,2 1,2 1,1-1,3 1,2 1,2-1,2 0,1 0,3 0,6 21,-6-41,1-1,1 1,1-2,1 1,2 0,-8-18,0-1,0 1,1-1,0 0,1 1,-1-2,1 1,0-1,0 1,1-1,0-1,0 1,0-1,0 0,1 0,-1-1,1 0,0 0,5 1,-4-4,-1 0,0 0,0-1,1 0,-1 0,0-1,0 0,0 0,0 0,-1-1,1 0,0-1,-1 0,0 1,0-2,0 1,-1-1,1 0,-1 0,0 0,-1-1,1 0,-1 0,0 0,-1 0,1-1,-1 0,-1 1,1-1,-1 0,0 0,-1 0,1-1,-1-2,-1 9,1 1,-1-1,1 0,-1 0,0 0,1 0,-1 0,0 0,0 0,0 0,1 0,-1 0,0 0,0 0,-1 0,1 0,0 0,0 0,0 0,-1 0,1 0,0 1,-1-1,1 0,-1 0,1 0,-1 0,1 0,-1 1,0-1,1 0,-1 1,0-1,0 0,0 1,1-1,-1 1,0-1,0 1,0 0,0-1,0 1,0 0,0 0,0-1,0 1,0 0,0 0,0 0,0 0,0 0,0 0,0 1,0-1,0 0,1 0,-1 1,-1-1,-2 3,1 0,-1 0,1 1,0-1,0 1,0-1,0 1,1 0,-1 0,1 0,0 0,0 0,1 1,-1-1,1 1,0-1,0 1,0-1,1 1,0 0,0-1,0 1,0 0,1-1,0 1,0-1,0 1,0-1,1 1,-1-1,1 0,0 0,1 0,-1 0,1 0,0 0,0 0,0-1,0 0,0 0,2 1,3 2,1 0,0 0,0-1,0-1,1 1,0-2,0 1,0-1,0-1,0 0,1 0,-1-1,0 0,1-1,-1 0,1-1,8-1,-16 1,0 0,1 0,-1 0,0 0,0-1,0 1,0-1,0 0,0 0,0 0,0-1,-1 1,1 0,-1-1,0 0,0 1,0-1,0 0,0 0,-1 0,1 0,-1-1,0 1,0 0,0-1,0 1,0-1,-1 1,0 0,0-1,0 1,0-1,0 1,0-1,-1 1,0-1,0 1,0 0,0-1,0 1,-1 0,0 0,1 0,-1 0,0 0,0 1,-1-1,-2-5,0 1,0 0,-1 1,0-1,0 1,-1 0,0 1,0 0,0 0,-1 0,0 1,1 0,-4-1,8 7,14 5,-8-5,5 4</inkml:trace>
  <inkml:trace contextRef="#ctx0" brushRef="#br0" timeOffset="4073.309">4286 907,'11'-22,"-2"0,0 0,-2-1,0 0,-1 0,-2-1,-1 0,0 0,-2 0,0 0,-2-4,0 21,0 0,0-1,0 1,-1 0,0 0,-1 1,1-1,-1 0,0 1,-3-3,62 36,162 66,-215-92,0 0,0 0,-1 1,1 0,0-1,-1 1,1 0,-1 0,1 0,-1 0,0 1,0-1,0 1,0-1,-1 1,1 0,-1-1,1 1,-1 0,0 0,0 0,0 0,-1 0,1 0,-1 0,1 0,-1 1,0-1,0 0,-1 0,1 0,-1 0,1 0,-1 0,0 0,0 0,-1 2,-104 174,105-177,0-1,0 1,1 0,-1 0,0 0,1 0,-1 1,1-1,0 0,0 0,0 0,0 0,0 0,0 0,0 0,1 1,-1-1,1 0,0 0,-1 0,1 0,0-1,0 1,0 0,1 0,-1 0,0-1,1 1,-1-1,1 1,-1-1,1 1,0-1,-1 0,1 0,0 0,0 0,13 4,1-1,-1 0,1-2,-1 1,1-2,0 0,0-1,0-1,-1 0,1-1,13-4,72-21,-65 10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17.9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339 589,'-15'69,"16"-77,-1 0,1 0,-1 0,-1 1,0-1,0 0,0 0,-1 1,0-1,0 1,-1-1,0 1,0 0,-1 0,0 0,0 1,0-1,-1 1,0 0,-1 0,1 1,-1-1,0 1,0 1,-1-1,1 1,-1 0,0 1,0-1,0 1,-1 1,-2-1,5 2,-1 1,0-1,1 1,-1 1,1-1,-1 1,0 0,1 1,-1-1,1 1,0 0,0 0,0 1,0 0,0-1,0 2,1-1,-1 0,1 1,0 0,0 0,0 0,1 1,-3 2,-3 6,1 0,0 1,1-1,1 1,0 1,1-1,0 1,-1 9,3-7,1-1,1 0,0 1,1-1,0 1,2-1,0 1,0-1,2 0,0 0,1 0,0 0,1-1,1 0,1 0,0-1,1 0,0 0,1-1,1 0,0-1,0 0,1-1,1 0,0-1,0-1,1 0,1 0,-1-1,1-1,0-1,1 0,0-1,-1-1,2 0,11 1,-16-5,0 0,0-1,0 0,-1-1,1 0,0-1,-1 0,0-1,0 0,0-1,0 0,-1 0,0-2,0 1,0-1,-1 0,0-1,2-3,13-13,-1-2,-2 0,-1-1,0-1,10-24,-29 51,-1 1,0-1,0 0,0 1,0-1,0 0,0 1,0-1,0 0,1 1,-1-1,0 1,0-1,1 0,-1 1,0-1,1 1,-1-1,1 1,-1-1,1 1,-1-1,1 1,-1-1,1 1,-1 0,1-1,-1 1,1 0,0 0,-1-1,1 1,-1 0,1 0,0 0,-1 0,1 0,0 0,-1 0,1 0,0 0,-1 0,1 0,0 0,-1 0,1 1,-1-1,1 0,0 0,-1 1,1-1,-1 0,1 1,-1-1,1 1,13 81,-13-53,1-14,-2-6,0 0,1 0,1 1,-1-1,1-1,1 1,0 0,0 0,1-1,1 3,-4-10,0 1,0-1,1 0,-1 0,0 1,0-1,1 0,-1 0,0 0,1-1,-1 1,1 0,-1 0,1-1,0 1,-1-1,1 0,0 1,-1-1,1 0,0 0,-1 0,1 0,0 0,-1 0,1-1,0 1,-1 0,1-1,-1 1,1-1,0 0,0 0,18-10</inkml:trace>
  <inkml:trace contextRef="#ctx0" brushRef="#br0" timeOffset="267.284">821 415,'-14'-5,"-8"-1,-4 0,3 4,6 6,12 8,16 6,15 2,13 2,-1-2</inkml:trace>
  <inkml:trace contextRef="#ctx0" brushRef="#br0" timeOffset="608.373">1008 1124,'13'-19,"-1"0,0 0,-2-1,0-1,-1 1,-1-2,-1 1,-1-1,-1 0,-1 0,-1 0,-1-1,-1 0,0 1,-2-1,-1 1,-3-13,5 35,0-3,-1-1,0 1,1 0,-1-1,0 1,-1 0,1 0,-1 0,1 0,-1 0,0 0,0 1,0-1,-1 0,1 1,-1 0,0-1,11 15,8-3,-1 0,1-2,1 0,0 0,0-2,17 4,6 3,-25-8,-9-3,0 0,1 0,-1 1,0 0,0 0,-1 0,1 1,0 0,-1 0,0 0,0 1,0-1,0 1,0 1,-1-1,1 1,-1-1,0 1,-1 1,1-1,-1 0,0 2,0 7,-2 0,0-1,0 1,-2 0,1-1,-2 1,0 0,0-1,-3 8,-7 47,12-64,-1 0,1-1,0 1,0-1,0 1,1-1,-1 1,1-1,0 1,0-1,0 1,0-1,1 0,-1 0,1 0,0 1,0-1,0-1,0 1,0 0,1-1,0 1,-1-1,1 0,0 1,0-1,0-1,0 1,0 0,0-1,1 0,-1 1,1-1,-1-1,3 2,9 0,-1-1,1 0,0 0,-1-2,1 0,-1 0,1-2,-1 1,0-2,5-1,35-13</inkml:trace>
  <inkml:trace contextRef="#ctx0" brushRef="#br0" timeOffset="2285.083">2077 763,'-12'0,"-1"0,0 1,1 0,-1 1,1 1,0 0,0 1,0 0,0 0,0 2,1-1,0 1,0 1,1 0,0 1,0 0,0 0,1 1,1 0,-5 7,10-14,1 1,0 0,0 0,1 1,-1-1,1 0,-1 0,1 1,0-1,0 1,0-1,1 1,-1 0,1-1,0 1,0-1,0 1,1 0,-1-1,1 1,0-1,0 1,0-1,0 1,1-1,-1 0,1 0,0 0,0 1,0-2,0 1,1 0,-1 0,1-1,0 1,-1-1,1 0,0 0,0 0,2 0,13 6,0-1,1 0,0-2,0 0,1-1,-1-1,1-1,0-1,-1 0,1-2,0 0,14-3,-7 0,-1 0,1-2,-1 0,0-2,-1-1,0-1,19-11,-32 15,-1-1,0 0,0 0,-1-1,0-1,0 0,-1 0,0 0,0-1,-1-1,-1 1,0-1,0-1,-1 1,-1-1,0 0,0-1,2-29,-8 42,1 0,-1-1,1 1,-1 0,0 0,1 0,-1 0,1 0,-1 0,0 0,1 0,-1 0,1 1,-1-1,0 0,1 0,-1 0,1 1,-1-1,1 0,-1 1,1-1,-1 0,1 1,-1-1,1 1,-1-1,1 0,0 1,-1-1,1 1,0-1,-1 1,1 0,0-1,0 1,-1-1,1 1,0 0,0-1,0 1,0-1,0 1,0 0,0-1,0 1,0-1,0 1,0 0,1-1,-5 11,1 0,0-1,1 1,0 0,1 0,0 0,1 1,0 4,0-12,1 0,-1 0,1-1,0 1,0 0,0-1,0 1,1-1,-1 1,1-1,0 0,0 1,0-1,0 0,1 0,-1-1,1 1,0 0,0-1,0 0,0 1,0-1,0-1,1 1,-1 0,2 0,3 0,0 0,0-1,0 0,0 0,0 0,0-1,0-1,1 1,-1-1,0-1,0 1,-1-1,1-1,0 1,-1-2,1 1,-1-1,0 0,4-3,6-3,-1-2,-1 0,0-1,-1 0,0-1,-1-1,7-10,7-18,-30 49,1 0,0 0,0 0,0 0,1 0,0 0,0 1,1-1,-1 0,1 1,1-1,-1 0,1 1,0-1,1 0,0 0,0 0,0 0,0 0,1 0,0 0,0-1,1 0,-1 1,1-1,1-1,-1 1,0 0,1-1,0 0,0 0,3 1,8 2,0-2,1 0,-1 0,1-2,0 0,0-1,0 0,1-1,-1-2,0 1,0-2,0 0,0-1,0-1,-1-1,1 0,-1-1,0-1,2-2,-6 3,0-1,-1 0,0-1,0-1,-1 0,0 0,-1-1,0 0,0-1,-1 1,0-2,-1 1,-1-1,0 0,0-1,-1 1,-1-1,1-3,5-25,-1-1,-2-1,-2 0,-2 1,-2-6,2-10,-3 0,-2 1,-3-1,-9-43,-3 54,17 46,0 0,-1 0,1 0,-1 0,0 0,1 0,-1 1,0-1,1 0,-1 0,0 1,0-1,1 0,-1 1,0-1,0 1,0-1,0 1,0-1,0 1,0 0,0-1,0 1,0 0,0 0,0 0,0 0,0 0,-1 0,1 0,0 0,0 0,0 1,0-1,0 0,0 1,0-1,0 0,0 1,0-1,1 1,-2 0,-3 4,-1 1,1 0,0 0,0 1,1-1,-1 1,2 0,-1 0,1 1,-2 5,5-12,-18 43,2 2,2 0,2 0,2 1,2 1,1 15,5-48,1 1,0 0,1 0,0 0,2-1,0 1,0 0,2-1,0 1,0-1,2 0,0-1,0 1,2-1,-1 0,2-1,0 0,0 0,5 3,2-3,1-1,0-1,1 0,0-1,1-1,0 0,0-2,1 0,0-1,0-1,1-1,-1-1,1-1,0 0,0-2,-1 0,1-2,19-3,-34 5,-1 0,0-1,1 1,-1-1,0 0,0 0,0-1,0 0,0 0,0 0,0 0,0-1,-1 0,1 0,-1 0,0 0,0-1,0 0,-1 0,1 0,-1 0,0 0,0-1,0 1,0-1,-1 0,0 0,0 0,-1 0,2-5,-3 4,1 1,-2-1,1 0,-1 1,0-1,0 0,0 1,-1-1,0 1,0-1,0 1,-1 0,0 0,0 0,0 0,0 1,-1-1,0 1,0 0,0 0,0 0,-1 1,1-1,-1 1,0 0,0 1,-2-2,5 4,-1 0,0-1,1 1,-1 0,0 0,1 1,-1-1,0 0,1 1,-1 0,0 0,1-1,-1 1,1 1,0-1,-1 0,1 1,0-1,0 1,0 0,0-1,0 1,0 0,0 0,0 0,1 1,-1-1,1 0,0 1,-1 0,-28 80,29-79,0 1,0-1,0 1,0 0,1-1,0 1,0-1,0 1,0 0,1-1,0 1,0 0,0-1,0 1,1-1,0 0,0 1,0-1,0 0,1 0,-1-1,1 1,0 0,0-1,1 1,-1-1,1 0,-1 0,1-1,0 1,0-1,0 0,0 0,1 0,-1 0,1-1,-1 0,1 0,-1 0,4 0,1-3,1-1,-1 1,0-2,0 1,0-2,0 1,-1-1,1 0,-1-1,0 0,-1 0,0 0,0-1,0 0,-1-1,0 0,0 0,-1 0,0 0,0-1,-1 0,3-8,-9 23,0 0,1 0,0 0,0 0,1 0,-1 1,1-1,0 0,1 0,0 0,0 0,0 0,1 0,-1 0,1 0,1 0,-1-1,1 1,0-1,1 0,-1 0,1 0,0 0,0 0,0-1,1 0,-1 0,1 0,0 0,0-1,1 0,2 1,-3-2,0 0,0-1,0 1,0-1,0 0,0-1,0 1,1-1,-1 0,0 0,0-1,1 1,-1-1,0 0,0-1,0 1,0-1,0 0,0 0,-1-1,1 0,-1 1,1-1,-1-1,0 1,0-1,1-2,5-4,-1-2,0 1,0-1,-1 0,-1-1,-1 0,1 0,-2-1,3-8,13-60,-3-2,-3 0,1-71,-11 111,17-235,-22 265,-7-62,6 76,1-1,-1 1,0-1,1 1,-1-1,0 1,0-1,0 1,0 0,1-1,-1 1,0 0,0 0,0 0,0 0,0 0,0 0,1 0,-1 0,0 0,0 0,0 0,0 0,0 1,1-1,-1 0,0 1,0-1,0 1,1-1,-1 1,0-1,0 1,1-1,-1 1,1 0,-1-1,0 1,1 0,-1-1,1 1,0 0,-1 0,1 0,0-1,-1 1,1 0,0 0,0 1,-14 21,2 1,0 0,2 1,1 0,0 0,2 1,1 0,2 0,-2 21,2-16,1-1,2 1,1-1,2 1,1-1,1 1,1-1,2-1,1 1,1-1,2 0,0-1,2 0,2-1,0-1,2 0,0-1,2-1,5 4,46 31,-67-57,0 0,0-1,0 1,0 0,1-1,-1 0,1 0,-1 0,1 0,-1-1,1 1,-1-1,1 0,0 0,-1 0,1 0,-1-1,1 1,0-1,-1 0,0 0,1 0,2-2,5-6,-1 0,0 0,0-1,-1-1,0 0,-1 0,0-1,-1 0,0 0,1-3,2-3,27-37,-30 73,-14 139,7-155,0 1,0 0,1 0,0-1,-1 1,1 0,0-1,0 1,0-1,1 1,-1-1,1 0,-1 0,1 1,0-1,0 0,0 0,0 0,0-1,0 1,0-1,1 1,-1-1,1 0,-1 1,1-1,0 0,21 4</inkml:trace>
  <inkml:trace contextRef="#ctx0" brushRef="#br0" timeOffset="2504.497">4858 589,'-13'-5,"-5"-3,0-3,5 0</inkml:trace>
  <inkml:trace contextRef="#ctx0" brushRef="#br0" timeOffset="2690.997">4230 308,'27'0,"30"0,32-2,28-3,-5-1</inkml:trace>
  <inkml:trace contextRef="#ctx0" brushRef="#br0" timeOffset="3149.83">5513 870,'-13'-12,"-1"1,-1 1,0 0,0 1,-1 1,0 0,-9-3,20 9,0 0,0 1,0-1,-1 1,1 0,0 0,0 1,-1 0,1 0,0 0,-1 0,1 1,0 0,-1 0,1 0,0 1,0 0,0 0,0 0,1 1,-1-1,0 1,1 0,0 0,0 1,-3 2,2-1,1 0,0-1,1 2,-1-1,1 0,0 1,0-1,1 1,-1 0,1 0,1 0,-1 0,1 0,0 0,0 0,1 0,0 1,0-1,0 0,1 0,0 1,0-1,0 0,1 0,0 0,0-1,1 1,0 0,0-1,0 1,0-1,1 0,0 0,0-1,1 1,-1-1,1 0,0 0,2 2,0-3,-1-1,1 1,-1-1,1 0,0-1,0 1,0-1,0-1,0 0,0 0,0 0,0 0,0-1,0-1,0 1,-1-1,1 0,0 0,-1-1,1 0,-1 0,0-1,0 1,0-1,-1-1,0 1,1-1,-1 0,1-2,3-2,-1 0,-1 0,0-1,0 0,-1 0,0 0,-1-1,0 0,-1 0,0 0,0-1,-1 1,-1-1,0 0,-1 0,0 0,-1-2,1 11,-1 0,0 0,0 1,-1-1,1 0,-1 0,1 0,-1 0,0 1,0-1,0 0,0 1,-1-1,1 1,-1-1,1 1,-1 0,0-1,0 1,0 0,-2-2,2 5,0 0,1 0,-1 0,0 0,1 0,-1 0,1 1,0-1,-1 0,1 1,0-1,0 1,0-1,0 1,0 0,0-1,0 1,0 0,1 0,-1-1,1 1,-1 0,1 0,0 0,0 0,0 0,0-1,0 1,0 2,0 5,-1-1,1 1,1 0,0 0,0 0,0 0,1 0,1-1,-1 1,2-1,-1 0,1 0,0 0,1 0,-1 0,2-1,-1 0,1 0,0-1,1 1,8 7,0-1,1 0,1-2,0 0,0 0,1-2,0 0,6 1,54 18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08.60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2246,'7'1,"0"0,0 0,0 0,1-1,-1 0,0-1,0 1,0-2,0 1,0-1,0 0,0 0,0 0,-1-1,1 0,-1-1,0 1,0-1,0-1,2-2,0 3,491-328,-498 332,996-653,-637 438,325-139,-530 286,2 7,90-20,-198 65,-71 15,16 1,1 1,-1 0,1 0,0 1,-1-1,1 1,0 0,0 1,0-1,0 1,1 0,-1 0,1 1,0-1,-1 1,0 2,-2 2</inkml:trace>
  <inkml:trace contextRef="#ctx0" brushRef="#br0" timeOffset="733.907">4198 0,'0'7,"-2"11,-1 10,0 8,0 6,2 5,0 0,0-2,1-5,0-7,0-8</inkml:trace>
  <inkml:trace contextRef="#ctx0" brushRef="#br0" timeOffset="1292.694">3877 642,'21'7,"17"2,19 0,14-5,9-4,4-5,-2-2,-14 1</inkml:trace>
  <inkml:trace contextRef="#ctx0" brushRef="#br0" timeOffset="6332.017">148 2406,'441'-37,"1"18,82 22,44 10,-545-12</inkml:trace>
  <inkml:trace contextRef="#ctx0" brushRef="#br0" timeOffset="7163.038">1952 2393,'16'0,"19"0,17-2,18-1,15 0,11-1,9-1,-2 1,-6 1,-10 1,-16 3,-15 2,-15 0,-15-1</inkml:trace>
  <inkml:trace contextRef="#ctx0" brushRef="#br0" timeOffset="7703.563">3850 2086,'-9'14,"-3"13,1 11,2 11,2 8,6 6,4 4,4-1,1-5,-1-8,-2-10,-1-14</inkml:trace>
  <inkml:trace contextRef="#ctx0" brushRef="#br0" timeOffset="7929.959">4092 2072,'-3'11,"0"11,0 11,1 9,0 6,1 4,3 2,3 2,1-5,1-7,3-5,-2-10</inkml:trace>
  <inkml:trace contextRef="#ctx0" brushRef="#br0" timeOffset="8192.274">3450 1925,'16'-6,"23"-6,26-2,24 1,20 1,9 2,1 7,-8 9,-22 10,-25 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27.54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1 201,'7'2,"11"1,12 0,14-1,11 0,6-1,1-1,-3 3,-12 0</inkml:trace>
  <inkml:trace contextRef="#ctx0" brushRef="#br0" timeOffset="390.981">256 1,'15'9,"18"8,13 5,9 3,6 3,-3 0,-6 3,-13 3,-12 2,-16 4,-19 5,-21 5,-22 4,-22 2,-23 0,7-9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29.18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0 470,'33'-89,"4"2,24-39,9 16,-68 106,1 1,0 0,0-1,1 1,-1 1,1-1,0 0,-1 1,1 0,0-1,0 2,1-1,-1 0,0 1,0 0,1 0,-1 0,1 0,-1 1,1 0,-1 0,1 0,-1 1,1-1,-1 1,1 0,0 0,7 5,0 1,0 0,0 1,-1 0,0 1,-1 0,0 1,0 0,-1 0,0 1,-1 0,0 1,-1 0,-1 0,3 5,17 65,-25-80,-1 0,0 1,1-1,-1 0,0 0,0 1,0-1,-1 0,1 0,-1 0,1 1,-1-1,0 0,1 0,-1 0,0 0,0 0,-1 0,1 0,0-1,-1 1,1 0,-1-1,1 1,-1-1,0 1,0-1,1 0,-1 0,0 1,0-2,0 1,-1 0,1 0,-2 0,0-1,-1 0,1-1,-1 1,1-1,-1 0,1 0,0 0,0-1,0 0,0 0,0 0,0 0,0 0,0-1,1 1,-1-1,1 0,0-1,0 1,0 0,0-1,1 1,-1-1,1 0,0 0,0 0,0 0,1 0,-1-1,0-2,2 6,-1 0,1 0,0 0,-1 0,1-1,0 1,0 0,0 0,-1 0,1 0,1 0,-1-1,0 1,0 0,0 0,0 0,1 0,-1 0,1-1,-1 1,1 0,-1 0,1 0,-1 0,1 0,0 1,0-1,-1 0,1 0,0 0,0 1,0-1,0 0,0 1,0-1,0 1,0-1,0 1,48-9,-38 8,32-2,0-2,-1-2,1-1,-2-3,1-1,-2-2,27-14,-61 26,-1 0,1-1,-1 0,0 0,0 0,0 0,-1-1,1 0,-1 0,0 0,0 0,0-1,0 0,-1 1,0-1,0-1,0 1,0-3,-3 7,-1-1,1 0,-1 1,0-1,0 0,1 1,-1-1,0 1,0 0,-1-1,1 1,0 0,0 0,-1 0,1 0,0 0,-1 0,1 0,-1 0,0 0,1 1,-1-1,0 0,1 1,-1 0,0-1,1 1,-1 0,0 0,0 0,1 0,-1 0,0 0,0 1,1-1,-1 1,0-1,1 1,-1-1,0 1,-7 2,0 0,0 1,0-1,0 2,1-1,0 1,0 1,0-1,0 1,1 1,0-1,1 1,-1 0,1 1,1 0,-1-1,1 2,1-1,-1 1,1-1,1 1,0 1,0-1,1 0,1-5,1 1,0-1,0 0,0 0,1 0,0 0,-1 0,1 1,1-1,-1-1,1 1,-1 0,1 0,0 0,0-1,1 1,-1-1,1 0,0 0,0 0,0 0,0 0,0 0,0-1,1 0,0 0,-1 0,1 0,0 0,3 0,9 4,0 0,1-1,-1-2,1 1,0-2,0 0,0-1,77-1,-4-5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2.96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148 196,'-9'15,"1"0,0 0,1 1,1 0,0 0,2 0,-1 1,2 0,1 0,0 0,1 0,0 0,2 0,0 3,17 237,-16-362,-9-22,-5 0,-6 1,-14-39,32 164,-1-1,0 1,1 0,-1 0,1-1,-1 1,1-1,0 1,0 0,-1-1,1 1,0-1,0 1,0-1,0 1,1 0,-1-1,0 1,1-1,-1 1,1 0,-1-1,1 1,0 0,-1 0,1-1,0 1,0 0,0 0,0 0,0 0,0 0,0 0,0 0,0 1,1-1,-1 0,0 0,0 1,1-1,-1 1,0-1,1 1,0 0,157 0,138 7,-249-6</inkml:trace>
  <inkml:trace contextRef="#ctx0" brushRef="#br0" timeOffset="249.333">0 356,'18'7,"16"2,15-1,15-1,15-6,10-6,6-7,-2-3,-17 1</inkml:trace>
  <inkml:trace contextRef="#ctx0" brushRef="#br0" timeOffset="531.744">816 343,'-8'24,"2"2,0-1,2 1,1 0,0 16,3-36,0 0,0 1,1-1,0 0,0 0,1 0,-1 0,1 0,1 0,-1 0,1-1,0 1,0-1,1 0,-1 1,1-2,1 1,-1 0,0-1,1 0,0 0,0 0,0-1,1 0,5 3,-5-3,0-1,0 0,1 0,-1-1,1 0,-1 0,1 0,0-1,-1 0,1 0,0-1,-1 0,1 0,-1 0,1-1,-1 0,0 0,1-1,-1 0,0 0,-1 0,1-1,-1 1,1-1,-1-1,0 1,0-1,-1 0,0 0,0 0,0-1,0 1,-1-1,0 0,0 0,0 0,-1-1,3-11,0 0,-1 0,-1-1,-1 1,-1-1,0 0,-1 1,-1-1,-1 0,-1 1,0 0,-2-1,0 1,-1 1,0-1,-2 1,0 0,0 1,-2-1,-6-7,12 19,1-1,0 1,-1 0,0 0,0 1,-1-1,1 1,-1 0,0 0,0 1,0-1,0 1,-1 0,1 0,-1 1,0 0,0 0,0 0,0 1,0-1,0 2,-1-1,1 1,0 0,0 0,0 0,-1 1,1 0,-3 1,-3 5,-1 0,1 1,1 1,-1 0,2 0,-1 1,1 0,1 1,0 0,0 1,1 0,1 0,0 1,0 0,1 0,1 0,0 1,1 0,1 0,0 0,0-6,1-1,-1 1,2 0,-1 0,1 0,0 1,1-1,0 0,0 0,1 0,0 1,0-1,1 0,0 0,0-1,1 1,0 0,0-1,1 1,0-1,0 0,1-1,0 1,3 2,-1-4,0 0,1 0,0-1,0 0,0 0,0-1,1 0,-1-1,9 2,29 4</inkml:trace>
  <inkml:trace contextRef="#ctx0" brushRef="#br0" timeOffset="803.958">1378 544,'4'-5,"2"-10,0-3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0.14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295 445,'-11'-3,"0"1,-1 1,1 0,-1 0,1 1,-1 0,1 1,0 1,-1 0,1 0,0 1,0 0,0 1,1 1,-1-1,1 2,0-1,1 1,-1 1,1 0,0 0,1 1,0 0,0 0,0 1,1 0,-1 3,7-10,-1 0,1 1,-1-1,1 1,0-1,0 1,0 0,1-1,-1 1,1 0,-1 0,1-1,0 1,0 0,0 0,0 0,1-1,-1 1,1 0,0-1,-1 1,1 0,1-1,-1 1,0-1,0 1,1-1,0 0,-1 1,1-1,0 0,0 0,0 0,0-1,0 1,2 0,9 5,1-1,0-1,0 0,0-1,1-1,-1 0,1-1,0-1,0 0,-1-1,1 0,5-2,34-1,-1-3,1-2,-2-2,1-2,-1-3,-1-2,-1-3,46-24,-92 42,5-2,-1 0,1 0,-1-1,0 0,0-1,0 1,-1-2,0 1,0-1,-1 0,0 0,2-4,-8 10,1-1,-1 1,0-1,0 1,-1 0,1-1,0 1,0-1,-1 1,1 0,-1-1,1 1,-1 0,1 0,-1-1,0 1,0 0,1 0,-1 0,0 0,0 0,0 0,0 0,0 0,-1 0,1 1,0-1,0 0,-1 1,1-1,0 1,0-1,-1 1,1 0,-1-1,1 1,0 0,-1 0,1 0,-1 0,1 0,0 0,-1 1,1-1,0 0,-1 1,-18-2,1 1,-1 1,0 1,1 1,-1 0,1 2,0 0,1 1,-1 1,1 1,0 0,1 1,-13 9,-8 17,37-34,0-1,0 1,0 0,1 0,-1 0,1 1,-1-1,1 0,-1 0,1 0,0 0,-1 0,1 1,0-1,0 0,0 0,0 0,0 1,0-1,0 0,0 0,0 0,1 1,-1-1,0 0,1 0,-1 0,1 0,0 0,-1 0,1 0,0 0,-1 0,1 0,0 0,0 0,0 0,1 0,6 3,0 0,0-1,1 0,0-1,-1 0,1 0,0-1,0 0,0 0,0-1,0 0,0-1,0 0,0 0,8-3,154-45,-170 49,0-1,0 1,0 0,0-1,0 1,0 0,0 0,0-1,0 1,1 0,-1 0,0 0,0 1,0-1,0 0,0 0,0 1,0-1,0 0,0 1,0-1,0 1,0-1,0 1,0 0,0-1,0 1,0 0,-1 0,1 0,0-1,-1 1,1 0,0 0,-1 0,1 0,-1 0,1 0,-1 0,0 0,0 0,1 1,-1-1,0 0,0 0,0 0,0 0,0 0,0 1,1 2,-1-1,1-1,0 1,0-1,0 1,1-1,-1 0,1 1,-1-1,1 0,0 0,0 0,0 0,0 0,0 0,0-1,0 1,0-1,1 1,-1-1,1 0,-1 0,1 0,0 0,-1-1,1 1,0-1,-1 1,1-1,0 0,81-9,-69 5,0-2,-1 0,0 0,0-2,-1 1,0-2,0 0,-1 0,0-1,-1-1,0 0,0 0,-1-1,-1-1,0 1,-1-1,0-1,-1 0,-1 0,0 0,4-15,-1-5,-2 1,-1-1,-1-1,-2 1,-2 0,-1-1,-2-5,-10-19,11 57,1 1,0 0,-1 0,1-1,-1 1,0 0,1 0,-1 0,0 0,0 0,0 0,0 0,0 0,0 0,0 0,0 0,0 1,0-1,0 0,-1 1,1-1,0 1,0-1,-1 1,1 0,0 0,-1-1,1 1,0 0,-1 0,1 0,0 0,-1 0,1 1,0-1,0 0,-1 1,1-1,0 1,0-1,-1 1,-6 4,1 1,-1 0,1 0,1 1,-1 0,1 0,1 0,-1 1,1 0,0 0,1 0,0 0,-3 9,-1 2,0 0,1 0,1 1,0 0,2 1,0-1,2 1,0 0,1-1,2 14,0-22,0 0,1 0,0 0,1 0,0-1,1 1,0-1,1 0,1 0,-1 0,2-1,-1 0,1 0,1-1,0 0,0 0,1-1,9 8,-3-7,0 0,1 0,0-2,0 0,1-1,-1 0,2-2,-1 0,0-1,14 1,33 2</inkml:trace>
  <inkml:trace contextRef="#ctx0" brushRef="#br0" timeOffset="2032.476">1739 458,'-12'-1,"0"1,-1 1,1 0,0 1,0 0,0 1,0 0,0 1,1 0,-1 1,1 0,0 1,1 0,-1 0,1 2,-2 2,9-9,0 0,0 1,1 0,-1 0,1 0,0 0,-1 0,1 0,0 0,0 1,0-1,1 1,-1 0,0-1,1 1,0 0,0 0,0 0,0 0,0 0,0 0,1 0,0 0,0 0,-1 1,2-1,-1 0,0 0,1 0,-1 0,1 0,0 0,0 0,0 0,0 0,1 0,-1-1,1 1,0 0,1 1,9 3,1 0,-1-1,1 0,1-1,-1 0,1-1,0-1,0 0,0-1,0-1,0 0,0-1,1 0,8-2,0 1,-1-2,1 0,0-2,-1 0,0-1,13-7,-26 10,-1 0,0-1,0 0,-1 0,1-1,-1 0,0 0,0-1,-1 0,0 0,0 0,0-1,-1 0,0 0,0-1,-1 1,1-1,1-6,-2-20,-13 47,8-7,-1 0,1-1,0 1,0 0,1 0,0 0,0 0,1 0,-1 0,1-1,0 1,1 0,-1 0,1-1,0 1,1-1,0 0,-1 0,1 1,1-2,-1 1,1 0,0-1,0 0,0 0,1 0,-1 0,1 0,0-1,0 0,0 0,1-1,-1 1,0-1,6 1,-2-1,0 0,-1-1,1 0,0-1,1 0,-1 0,0-1,0 0,-1 0,1-1,0 0,0-1,-1 0,1 0,-1-1,0 0,0-1,-1 1,1-1,2-4,12-9,0-1,-2-1,0-1,-2-1,13-19,-41 140,11-94,0-1,0 1,0-1,0 1,1-1,-1 0,1 0,0 1,1-1,-1-1,1 1,-1 0,1-1,0 1,1-1,-1 0,0 0,1 0,0 0,0-1,-1 1,2-1,-1 0,0 0,0-1,1 1,-1-1,0 0,1 0,0-1,8 2,1-1,-1 0,1-1,-1-1,0 0,1 0,-1-2,0 0,11-3,-7 0,0 0,-1-1,0-1,0 0,-1-2,0 1,-1-2,0 0,-1 0,0-2,0 1,-1-2,-1 1,-1-2,0 1,0-2,-2 1,0-1,0 0,-2-1,0 1,2-11,-2-1,0-1,-2 1,-1-1,-1 1,-2-1,0 0,-2 0,-2 1,-1-5,-30-44,33 76,1-1,-1 0,1 0,-1 1,0-1,1 1,-1 0,0-1,0 1,0 0,0 0,0 0,0 1,0-1,0 0,-1 1,1-1,0 1,0 0,-1 0,1-1,0 2,0-1,-1 0,1 0,0 1,0-1,0 1,-1 0,1 0,0-1,0 1,0 1,0-1,0 0,-8 9,-1 0,1 1,1 0,0 1,0 0,1 0,1 1,0 0,1 0,0 1,1 0,0 0,1 0,1 0,1 1,-1 3,-1-2,1-1,1 1,0-1,1 1,1-1,0 1,1 0,1-1,0 1,1-1,1 0,1 0,0 0,0 0,2-1,0 0,0 0,1-1,1 0,0 0,1-1,0 0,1-1,1 0,-1 0,5 1,-4-5,1 0,0-1,0 0,0-1,1 0,-1-2,1 1,0-2,0 0,0 0,0-1,0-1,1-1,-1 0,0 0,0-2,0 1,0-2,-1 0,1-1,-1 0,0-1,0 0,-1-1,0 0,0-1,-1-1,0 0,0 0,-1-1,0-1,-1 1,0-1,0-3,-2 6,-1 0,-1 0,0 0,0-1,0 0,-1 0,-1 0,1-1,0-5,-4 15,0-1,1 0,-1 0,0 1,0-1,0 0,0 0,1 0,-1 0,0 1,-1-1,1 0,0 0,0 0,0 1,0-1,-1 0,1 0,0 0,-1 1,1-1,0 0,-1 1,1-1,-1 0,1 1,-1-1,0 0,1 1,-1-1,1 1,-1-1,0 1,0 0,1-1,-1 1,0 0,0-1,1 1,-1 0,0 0,0 0,0-1,0 1,-37 12,31-8,-1 1,1 0,1 1,-1 0,1 0,0 0,0 1,0 0,1 0,0 0,1 1,-1 0,0 4,3-7,0-1,0 1,1-1,-1 1,1 0,1 0,-1 0,1-1,-1 1,2 0,-1 0,0 0,1 0,0-1,0 1,0 0,1 0,-1-1,1 1,0-1,1 0,-1 1,1-1,0 0,0 0,9 6,0-2,1 1,-1-2,2 0,-1 0,1-1,0-1,0 0,0-1,1 0,0-2,-1 1,1-2,0 0,0-1,0 0,13-3,-11 3,1-2,0 0,0-1,-1-1,0 0,0-2,8-3,-18 6,0 0,0 0,-1-1,1 0,-1-1,0 1,0-1,0 0,-1-1,0 1,0-1,0 0,-1 0,0-1,0 1,0-1,-1 0,1-4,-2 7,0 0,0 0,0 0,-1-1,0 1,0 0,0-1,0 1,-1-1,1 1,-1-1,-1 1,1-1,0 1,-1 0,0-1,0 1,-1 0,1-1,-1 1,0 0,0 0,0 0,0 0,-1 1,1-1,-1 1,0-1,0 1,-1 0,1 0,-1 0,1 1,-1-1,0 1,0 0,0 0,0 0,0 1,0-1,-2 1,2 1,-1 0,1 0,0 1,0 0,0 0,0 0,0 0,0 1,0-1,0 1,0 0,1 0,-1 1,1-1,-1 1,1 0,0-1,0 2,0-1,0 0,1 0,-2 3,-37 86,40-88,0-1,0 1,0-1,1 0,-1 1,1 0,0-1,0 1,0-1,0 1,0-1,1 1,0-1,0 1,0-1,0 0,0 1,1-1,-1 0,1 0,0 0,0 0,0 0,1-1,-1 1,0 0,1-1,0 0,0 0,-1 1,1-2,0 1,1 0,-1-1,0 1,0-1,1 0,-1 0,1 0,0 0,5-2,0 0,-1-1,1 0,-1 0,1-1,-1 1,0-2,0 1,0-2,0 1,-1-1,0 0,0 0,0-1,-1 1,1-2,-2 1,1-1,0 0,-1 0,-1 0,1-1,-1 0,0 1,-1-2,0 1,0 0,0-5,0 2,-5 19,-2 12,3-14,-1 1,0 0,1 0,0 0,0 0,1 0,0 0,0 0,1 0,0 0,0 1,0-2,1 1,0 0,2 4,-3-10,0 0,0 0,1 0,-1 0,0 0,1 0,-1-1,1 1,-1 0,1-1,-1 1,1-1,-1 0,1 1,-1-1,1 0,0 0,-1 0,1 0,-1 0,1-1,0 1,-1 0,1-1,-1 1,1-1,-1 1,1-1,-1 0,0 0,1 1,-1-1,0 0,1 0,-1-1,0 1,0 0,0 0,0 0,0-1,0 1,-1 0,1-1,0 1,-1-1,1 1,-1-1,1 1,-1-1,0 0,1 0,43-105,-40 89,2 1,1 0,0 1,0 0,2 0,0 0,1 1,1 1,1-2,-8 12,0 0,0 1,0 0,0 0,0 0,1 0,-1 1,1-1,0 1,0 0,0 1,0-1,0 1,0 0,0 0,0 1,0-1,1 1,-1 0,0 1,0-1,0 1,1 0,-1 0,0 1,0 0,-1-1,1 2,0-1,-1 0,1 1,-1 0,0 0,0 0,0 1,0 0,0-1,-1 1,2 2,7 14,0 0,-2 1,0 0,-2 0,0 1,-1 0,-1 0,-2 1,0 0,-1-1,-1 1,-1 1,-2-1,-2 22,3-5,1-3,1-1,1 0,2 0,2-1,6 18,-9-39,1 1,1-1,1 0,0 0,0-1,1 1,1-2,0 1,1-1,0-1,1 0,0 0,1-1,2 1,-5-5,1 1,0-2,1 1,-1-1,1-1,0 0,0 0,0-1,8 1,-16-4,1 1,0-1,-1 1,1-1,-1 0,1 0,0-1,-1 1,1-1,-1 0,1 0,-1 0,1 0,-1-1,0 1,0-1,0 0,1 0,-2 0,1 0,0-1,0 1,-1-1,1 1,-1-1,0 0,0 0,0 0,0 0,-1-1,1 1,-1-1,3-13,-1 1,0-1,-1-1,-2 1,1 0,-2 0,0 0,-1 0,-1 0,-1 0,0 1,-1-1,-4-7,-1-7,-1 0,-2 1,-1 0,-1 1,-2 0,-1 2,-1 0,-1 1,-1 0,-1 2,-2 1,0 1,-14-9,-56-18,134 54,-1-1,1-2,0-1,0-3,0-1,0-2,-1-2,8-3,-42 9,37-2,-42 3,1 0,0 0,0 0,0 0,-1 1,1-1,0 0,0 0,-1 1,1-1,0 0,0 1,-1-1,1 1,0-1,-1 1,1-1,-1 1,1 0,-1-1,1 1,-1 0,1-1,-1 1,0 0,1-1,-1 1,0 0,0 0,1-1,-1 1,0 0,0 0,0 0,0-1,0 1,0 0,0 0,0 0,0-1,-1 1,1 0,0 0,0 0,-1-1,-10 30,9-29,0 1,1 0,-1-1,1 1,0 0,0 0,0 0,0 0,0 0,0 0,0 0,1 0,-1 1,1-1,-1 0,1 0,0 1,0-1,0 0,0 0,0 1,1-1,-1 0,1 0,-1 0,1 1,0-1,0 0,0 0,0 0,0 0,0 0,0-1,1 1,-1 0,1 0,0-1,-1 1,1-1,0 0,0 1,0-1,0 0,0 0,4 1,-1-1,1 1,-1-1,1-1,-1 1,1-1,-1 0,1 0,0-1,-1 1,1-1,-1 0,1-1,-1 1,0-1,1 0,-1-1,0 1,-1-1,1 0,0 0,-1-1,1 1,-1-1,0 0,0 0,2-4,-1 2,-1 0,1-1,-1 1,-1-1,1 0,-1 0,0 0,-1 0,1 0,-2-1,1 1,-1-1,0 1,0-1,-1 0,0 1,-1-1,1 1,-2-1,0-2,1 7,0-1,0 1,-1-1,0 1,1 0,-1 0,0 0,-1 0,1 0,-1 0,1 0,-1 1,0 0,0-1,0 1,0 0,0 0,0 1,-1-1,1 1,-1-1,1 1,-1 0,1 0,-1 1,0-1,1 1,-1 0,0 0,1 0,-1 0,0 1,1-1,-1 1,0 0,1 0,-1 0,1 1,0-1,-1 1,-1 1,-5 3,-1 0,1 1,0 0,1 1,0 0,0 0,0 1,1 0,1 1,0-1,0 2,0-1,2 1,-1 0,1 0,1 0,0 1,1-1,0 1,0 0,1 1,2-9,0-1,0 0,1 0,-1 1,1-1,-1 0,1 0,0 0,0 0,1 0,-1 0,1 0,-1 0,1-1,0 1,0 0,0-1,0 0,0 1,1-1,-1 0,1 0,0 0,-1-1,1 1,0 0,0-1,0 0,0 0,0 0,0 0,0 0,1-1,-1 1,0-1,0 0,0 0,4 0,87-18,-48 1</inkml:trace>
  <inkml:trace contextRef="#ctx0" brushRef="#br0" timeOffset="2309.282">4948 30,'-16'0,"-12"0,-6 5,-2 3,6 6,8 6,7 5,13 3,14 3,12 3,1-4</inkml:trace>
  <inkml:trace contextRef="#ctx0" brushRef="#br0" timeOffset="2478.825">5041 539,'0'13,"0"10,2 3,3-4,8-4,13-6,15-5,20-6,-2-3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4:23.440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15 213,'0'16,"0"14,0 14,0 10,0 6,0 1,0-5,0-7,0-13</inkml:trace>
  <inkml:trace contextRef="#ctx0" brushRef="#br0" timeOffset="387.976">2 240,'-1'-39,"0"20,1-1,1 1,0 0,1-1,1 1,3-5,-5 21,0-1,0 1,1-1,-1 1,1 0,0 0,0 0,0 0,1 0,-1 0,1 1,-1-1,1 1,0 0,0 0,0 0,0 0,0 0,1 0,-1 1,1 0,-1 0,0 0,1 0,0 0,-1 1,1-1,0 1,-1 0,1 0,-1 0,1 1,2 0,11 2,1 0,-1 2,0 0,0 1,-1 0,0 2,0 0,0 0,-1 1,-1 1,1 1,8 9,-20-18,0 0,0 0,0 0,0 1,-1 0,1-1,-1 1,0 0,0 0,0 0,0 0,0 1,-1-1,1 1,-1-1,0 1,0-1,0 1,0-1,-1 1,0 0,1 0,-1-1,-1 1,1 0,0-1,-1 1,0 0,0-1,0 1,-1 1,-6 3,0-1,-1 0,0 0,0-1,-1 0,0-1,0 0,0 0,0-1,-1 0,1-1,-11 2,16-4,-132 34,135-34,-1 0,1 1,0-1,0 0,0 1,0-1,0 1,0 0,1-1,-1 1,0 0,1 0,0 0,-1 0,1 0,0 1,0-1,0 0,0 1,0-1,1 0,-1 1,1-1,0 1,0-1,-1 1,2-1,-1 1,0-1,0 1,1-1,-1 0,1 2,36 76,-25-68,2 0,-1-1,1 0,1-1,0 0,0-1,1-1,0-1,0 0,1-1,0-1,0 0,0-1,1-1,-1-1,1 0,0-1,15-2,13 2</inkml:trace>
  <inkml:trace contextRef="#ctx0" brushRef="#br0" timeOffset="769.955">764 347,'-6'1,"1"-1,-1 1,0 0,1 1,-1 0,1-1,0 2,0-1,-1 0,1 1,1 0,-1 0,0 1,1-1,0 1,0 0,0 0,0 1,0-1,1 1,0-1,0 1,0 0,1 1,0-1,0 0,0 0,0 1,1 0,0-1,0 1,0-1,1 1,0 0,0-1,1 1,-1 0,1-1,0 1,1 0,-1-1,1 0,0 1,1-1,-1 0,1 0,0 0,0 0,1-1,-1 1,2 0,3 0,-1 0,1 0,1-1,-1 0,1 0,-1-1,1 0,0 0,0-1,0-1,0 1,1-1,-1-1,0 0,0 0,1-1,1 0,-6 0,1 1,-1-1,0 0,1-1,-1 1,0-1,0 0,0-1,0 1,0-1,-1 0,1 0,-1 0,0-1,0 1,0-1,0 0,-1 0,1 0,-1-1,0 1,-1-1,1 0,-1 0,0 0,0 0,0 0,-1 0,1-4,-1 4,-1-1,0 0,0 1,-1-1,1 1,-1 0,0-1,-1 1,1 0,-1-1,0 1,-1 0,1 0,-1 1,0-1,0 0,0 1,-1 0,0 0,0 0,0 0,0 0,0 1,-1 0,1 0,-1 0,0 0,0 1,0 0,0 0,-1 0,1 1,0 0,-1 0,1 0,-1 0,1 1,-1 0,1 0,-1 1,1 0,-1-1,1 2,0-1,-1 1,1 0,0 0,0 0,0 1,0-1,1 1,-1 0,1 1,-3 2,5-4,-1 0,1 1,1-1,-1 1,0 0,1-1,-1 1,1 0,0 0,0 0,0 0,0 0,0 0,1 0,-1 1,1-1,0 0,0 0,0 0,1 0,-1 1,1-1,-1 0,1 0,0 0,0 0,1 0,-1 0,1-1,-1 1,1 0,0-1,0 1,0-1,0 1,0-1,2 1,21 18</inkml:trace>
  <inkml:trace contextRef="#ctx0" brushRef="#br0" timeOffset="1309.078">1446 240,'-17'-5,"0"0,0 1,0 1,-1 1,0 0,1 1,-1 1,0 1,1 0,-1 2,1 0,0 0,-1 2,2 0,-7 3,20-7,0 0,0 1,0-1,0 1,0 0,1-1,-1 1,0 1,1-1,0 0,-1 0,1 1,0-1,0 1,0 0,1 0,-1 0,1 0,-1 0,1 0,0 0,0 0,0 0,1 1,-1-1,1 0,0 0,0 1,0-1,0 0,0 1,1-1,-1 0,1 0,0 0,0 1,1 1,7 5,1 0,0-1,0 0,1 0,0-1,0 0,1-1,0-1,0 0,1 0,0-1,9 2,82 27,-103-34,-1 0,1 0,-1 0,0 0,1 0,-1 1,1-1,-1 0,0 0,1 1,-1-1,0 0,1 0,-1 1,0-1,1 0,-1 1,0-1,0 1,1-1,-1 0,0 1,0-1,0 1,0-1,1 1,-1-1,0 0,0 1,0-1,0 1,0-1,0 1,0-1,0 1,0-1,-1 1,1-1,0 0,0 1,0-1,0 1,-1-1,1 0,0 1,0-1,-1 1,1-1,0 0,-1 0,1 1,0-1,-1 0,1 1,0-1,-1 0,1 0,-1 0,1 1,-1-1,-27 15,26-14,-144 66,145-67,-1 1,1 0,0 0,0-1,0 1,0 0,-1 0,1 0,0 0,1 0,-1 0,0 1,0-1,0 0,1 0,-1 1,1-1,-1 0,1 1,-1-1,1 0,0 1,-1-1,1 1,0-1,0 0,0 1,0-1,1 1,-1-1,0 1,1-1,-1 0,0 1,1-1,0 0,-1 1,1-1,0 0,0 0,-1 0,1 0,0 1,0-1,0-1,0 1,1 1,57 36,-51-35,-1 1,0-1,0 1,-1 1,1-1,-1 1,0 0,0 1,-1-1,1 1,-1 0,0 1,-1-1,0 1,0 0,0 0,-1 0,2 6,-3-5,0 0,0 0,-1 1,0-1,0 1,-1-1,0 1,-1-1,0 0,0 1,-1-1,0 0,0 0,-1 0,0 0,0 0,-1 0,0-1,-1 0,1 0,-1 0,-1 0,1-1,-1 0,0 0,-1 0,1-1,-1 0,0 0,0-1,-1 0,1 0,-1-1,-3 1,-11 1</inkml:trace>
  <inkml:trace contextRef="#ctx0" brushRef="#br0" timeOffset="1746.015">1672 347,'0'33,"-2"-8,2 0,0 1,2-1,1 0,0 0,2 0,1 0,1-1,4 8,-9-28,0 0,1 0,-1 0,1-1,-1 1,1-1,0 1,1-1,-1 0,0 0,1-1,0 1,-1-1,1 1,0-1,0-1,1 1,-1 0,0-1,1 0,-1 0,0 0,1-1,-1 1,1-1,-1 0,1 0,-1-1,1 1,-1-1,0 0,1 0,-1-1,0 1,0-1,1 0,-2 0,1 0,0-1,0 1,-1-1,2-1,8-10,-1 0,-1 0,0-1,-1-1,-1 0,0 0,-1 0,-1-1,0-1,-1 1,-1-1,-1 0,-1 0,0-1,-3-24,-21 72,18-22,-1 0,1 1,0-1,1 1,0 0,0 0,0 0,1 0,0 0,1 1,0-1,0 0,1 0,0 0,0 0,1 0,0 0,1 0,-1 0,2-1,-1 1,1-1,0 0,0 0,1 0,0-1,0 1,1-1,5 5,1-5,1 0,1 0,-1-1,1-1,0 0,0-1,0-1,0 0,1 0,11-2,31 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7.36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115 254,'-21'-66,"21"66,0 0,0 1,0-1,0 0,-1 0,1 1,0-1,0 0,-1 0,1 0,0 0,0 1,0-1,-1 0,1 0,0 0,-1 0,1 0,0 0,0 0,-1 0,1 0,0 0,0 0,-1 0,1 0,0 0,-1 0,1 0,0 0,0 0,-1 0,1 0,0 0,0 0,-1 0,1-1,0 1,0 0,-1 0,1 0,0 0,0-1,0 1,-1 0,1 0,0-1,0 1,0 0,0 0,0-1,-1 1,1 0,0 0,0-1,0 1,0 0,0-1,0 1,0 0,0 0,0-1,0 1,0 0,0-1,0 1,0 0,-4 25,1 379,4-373,0-17,-2-30,-36-374,2 195,34 193,1 1,-1 0,1-1,0 1,-1 0,1-1,0 1,-1-1,1 1,0-1,0 1,0 0,1-1,-1 1,0-1,0 1,1 0,-1-1,1 1,-1 0,1-1,0 1,-1 0,1 0,0 0,0-1,0 1,0 0,0 0,0 0,0 0,0 1,0-1,1 0,-1 0,0 1,0-1,1 1,-1-1,0 1,1-1,-1 1,1 0,135-4,228 1,-333 3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7.57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6,'20'4,"19"2,16 0,10-4,7-6,4-5,-12-1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7.9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73 330,'-10'26,"1"1,1 0,2 0,0 0,2 2,3-22,0 1,1-1,0 1,0-1,0 1,1-1,0 0,1 1,0-1,0 0,0 0,1 0,0 0,0-1,1 1,0-1,0 0,1 0,-1 0,1-1,2 2,-2-3,-1-1,1 0,0 0,0 0,0-1,0 0,1 0,-1 0,1 0,-1-1,1 0,-1 0,1-1,0 0,-1 0,1 0,0 0,-1-1,1 0,-1 0,1-1,-1 1,0-1,1 0,-1-1,0 0,9-3,-1-1,-1-1,1 0,-1-1,-1 0,1-1,-2 0,1-1,4-6,-4 0,-1 0,-1 0,0-1,-2-1,0 1,0-1,-2 0,-1 0,0-1,-1 0,-1 1,-1-1,-1 0,-1 0,0 0,-2 1,0-1,-1 1,-1-1,-1 1,-5-11,7 19,-1 1,0 0,0 0,-1 1,-1-1,1 1,-1 0,-1 1,0 0,-5-4,9 9,0 0,0 0,0 0,0 1,0 0,-1 0,1 0,-1 0,0 1,0 0,1 0,-1 0,0 1,0-1,0 1,0 0,0 0,0 1,1 0,-1 0,0 0,0 0,1 1,-1-1,-1 2,-8 6,0 1,0 1,1 0,1 1,0 0,1 0,0 2,1-1,0 1,1 1,0 0,2 0,0 0,0 1,-3 16,-17 40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8.67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0,'2'5,"1"8,0 8,-1 11,0 8,-1 7,-1 2,0-1,0-3,3-6,2-6,5-9,1-9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8.96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1,'7'7,"2"6,2 9,-1 7,-3 5,1 4,-2 2,-1-1,-2-1,-2-1,2-6,0-3,3-6,1-7,0-6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9.23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35,'18'-2,"16"-1,10-2,9-1,3-1,-1 1,-10 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9.51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14,'4'-2,"7"-1,10 0,10 1,10 1,7-1,3 2,-1 0,-7 0,-12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9.69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0,'21'7,"15"2,13 0,10-4,4-5,2-6,-9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43.6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 33,'-2'0,"1"0,8 0,9-2,14-2,13-1,10-3,3 1,-7 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39.93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1 126,'20'0,"17"0,17 0,15-2,17-1,16-2,12-3,8-1,5-3,-2-1,-7 0,-14 1,-15 1,-18 3,-27 2,-23 2</inkml:trace>
  <inkml:trace contextRef="#ctx0" brushRef="#br0" timeOffset="6363.569">1231 32,'27'-10,"234"4,235-4,-438 7,-43 1</inkml:trace>
  <inkml:trace contextRef="#ctx0" brushRef="#br0" timeOffset="10774.726">2006 19,'971'-10,"-771"7,-169 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4:34.62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14,'16'-2,"10"-1,7 0,3 1,-3 0,-5 1,-6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6:43.05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81 8,'3'-4,"0"0,2 6,0 9,-1 12,0 11,-2 9,-1 6,0 2,-1 1,0-2,-1-1,1-6,0-10</inkml:trace>
  <inkml:trace contextRef="#ctx0" brushRef="#br0" timeOffset="285.237">1 570,'16'0,"9"0,6 0,4 0,3 0,-1 0,-1 0,-8 0</inkml:trace>
  <inkml:trace contextRef="#ctx0" brushRef="#br0" timeOffset="1049.454">295 369,'0'18,"1"0,1 0,1 0,0 0,2-1,0 0,1 0,5 12,-8-22,1 1,-1-2,1 1,0 0,1-1,0 0,0 0,0 0,0-1,1 1,0-1,0-1,1 1,-1-1,1 0,0-1,0 1,0-1,1-1,-1 1,2-1,-3-1,-1-1,1 0,0 0,0 0,0-1,0 1,0-1,-1-1,1 1,0-1,-1 0,1-1,-1 1,0-1,0 0,0 0,0 0,0-1,-1 0,1 0,-1 0,0-1,-1 1,3-4,3-4,-2 1,1-1,-2-1,0 1,0-1,-1 0,0 0,-2-1,1 0,-1 0,-2 3,0 0,0 0,-1-1,-1 1,1 0,-2 0,0 0,0 0,-1 0,0 0,-1 1,-3-7,5 12,0 1,-1-1,1 1,-1 0,0 0,0 0,-1 0,1 0,-1 1,0-1,0 1,0 0,0 0,0 1,-1-1,1 1,-1 0,0 0,0 1,1-1,-1 1,0 0,0 0,0 1,0-1,-1 1,1 0,-3 1,-4 2,0 1,1-1,-1 2,1 0,0 0,0 1,1 1,0-1,0 2,0-1,1 1,0 1,1 0,0 0,0 1,1-1,0 2,1-1,0 1,0 0,2 0,-1 1,1 1,-14 40</inkml:trace>
  <inkml:trace contextRef="#ctx0" brushRef="#br0" timeOffset="1422.458">856 223,'-6'15,"-6"13,1 11,1 4,2 6,4 2,1 0,4-2,4-5,3-5,1-10</inkml:trace>
  <inkml:trace contextRef="#ctx0" brushRef="#br0" timeOffset="1723.724">1030 208,'2'-4,"1"0,0 6,0 9,-2 12,0 11,0 9,-3 9,-1 4,0 2,3-3,3-5,4-9,3-10,2-9,-1-9</inkml:trace>
  <inkml:trace contextRef="#ctx0" brushRef="#br0" timeOffset="1904.302">736 450,'18'-2,"20"-2,17 1,13-1,5-3,-8 0</inkml:trace>
  <inkml:trace contextRef="#ctx0" brushRef="#br0" timeOffset="6154.297">1244 356,'13'15,"-2"0,0 0,-1 1,-1 1,0 0,-1 0,0 2,2 4,41 86,-51-108,0-1,0 1,1-1,-1 1,0-1,0 1,1-1,-1 1,0-1,1 1,-1-1,1 0,-1 1,0-1,1 0,-1 1,1-1,-1 0,1 1,-1-1,1 0,-1 0,1 0,-1 1,1-1,0 0,-1 0,1 0,-1 0,1 0,-1 0,1 0,0 0,-1 0,1 0,-1-1,1 1,-1 0,1 0,-1 0,1-1,-1 1,1 0,-1-1,1 1,-1 0,1-1,-1 1,0-1,1 1,-1 0,0-1,1 1,-1-1,0 1,0-1,1 1,-1-1,0 1,0-1,0 0,0 1,13-40,-12 37,34-180,-30 167,-5 16,1 0,0 0,-1 0,1 1,-1-1,1 0,-1 0,1 0,-1 1,1-1,-1 0,0 0,1 1,-1-1,1 0,-1 1,1-1,-1 0,0 1,1-1,-1 1,0-1,0 1,1-1,-1 1,0-1,0 1,0-1,1 1,-1-1,0 1,0-1,0 1,0-1,0 1,0-1,0 1,0 0,0-1,0 1,-1-1,1 1,0-1,0 1,0-1,-1 1,1-1,0 2,5 25,-5-17,0-1,1 1,1 0,0-1,0 1,1-1,0 1,0-1,1 0,1 0,-1-1,1 1,1-1,0 0,0-1,0 1,1-1,0 0,-4-6,0 0,-1 1,1-1,0 0,0 0,0-1,0 1,0-1,0 1,0-1,0 0,0 0,0 0,0-1,0 1,0-1,0 1,0-1,0 0,0 0,0-1,0 1,-1-1,1 1,-1-1,1 0,-1 0,1 0,-1 0,0 0,0 0,0-1,0 0,53-90,-28-5,-40 153,12-50,-1 1,2-1,-1 1,1 0,0-1,0 1,0-1,1 1,-1-1,2 1,-1-1,1 1,-1-1,1 0,1 0,-1 0,1 0,0 0,0 0,0-1,1 1,-1-1,1 0,0 0,1 0,-1-1,0 0,1 0,0 0,0 0,0 0,0-1,86 11,-46-17</inkml:trace>
  <inkml:trace contextRef="#ctx0" brushRef="#br0" timeOffset="6486.84">2153 450,'-4'-6,"0"-1,0 1,-1 1,0-1,0 0,0 1,-1 0,0 1,0-1,0 1,0 0,-1 1,0-1,1 1,-1 0,0 1,0 0,-1 0,1 1,0-1,-1 2,1-1,-1 1,1 0,-4 1,7 2,-1 0,0 0,1 1,0 0,0 0,0 0,1 1,-1-1,1 1,0-1,0 1,0 0,1 1,0-1,0 0,0 1,1-1,0 1,0-1,0 1,0-1,1 1,0 0,0-1,1 1,0 0,0-1,0 1,0-1,2 2,-2-3,0-1,0 0,0 0,1 1,0-1,-1 0,1-1,1 1,-1 0,0 0,0-1,1 1,0-1,-1 0,1 0,0 0,0 0,0-1,0 1,1-1,-1 1,0-1,0 0,1 0,-1-1,1 1,-1-1,1 0,-1 0,1 0,-1 0,2 0,1-1,1-1,-1 1,0-1,1 0,-1 0,0-1,0 0,-1 0,1 0,0-1,-1 0,0 0,0 0,0-1,-1 0,5-4,-5 3,0 0,-1 1,1-1,-1 0,-1-1,1 1,-1 0,0-1,0 0,-1 1,0-1,0 0,0 0,-1 1,0-1,0 0,-1 0,0 0,0 1,-1-1,-1-3,3 10,0 0,0 0,-1 1,1-1,0 0,0 0,0 0,-1 1,1-1,0 0,0 0,0 0,-1 1,1-1,0 0,-1 0,1 0,0 0,0 0,-1 0,1 0,0 0,-1 0,1 0,0 0,0 0,-1 0,1 0,0 0,-1 0,1 0,0 0,0 0,-1 0,1 0,0 0,-1 0,1-1,0 1,0 0,0 0,-1 0,1-1,0 1,0 0,0 0,-1 0,1-1,0 1,0 0,0 0,0-1,0 1,-1 0,1-1,0 1,0 0,0-1,-3 28,4-22,-1 1,1-1,0 0,1 0,0 0,-1 0,1 0,1 0,-1 0,1 0,0-1,0 0,0 1,1-1,-1 0,1-1,0 1,0-1,0 1,1-1,-1 0,1-1,0 1,0-1,0 0,0 0,0-1,0 1,0-1,0 0,5 0,18 1</inkml:trace>
  <inkml:trace contextRef="#ctx0" brushRef="#br0" timeOffset="6776.239">2367 289,'5'9,"5"8,11 7,8 7,9 3,4-1,2-2,-1-6,-7-6,-7-6,-5-11,-8-9,-6-4</inkml:trace>
  <inkml:trace contextRef="#ctx0" brushRef="#br0" timeOffset="7056.825">2715 276,'2'-16,"-1"-3,-6 7,-8 13,-12 19,-12 20,-14 16,-14 12,-15 8,8-8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02.40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67,'0'2,"0"10,0 12,3 14,0 11,-1 6,1 6,-2 1,0 0,0-5,-1-7,0-12</inkml:trace>
  <inkml:trace contextRef="#ctx0" brushRef="#br0" timeOffset="282.185">0 628,'5'0,"5"0,9 0,7-2,7-3,4-3,2-3,0-1,-5 1,-8 1,-8 1</inkml:trace>
  <inkml:trace contextRef="#ctx0" brushRef="#br0" timeOffset="589.467">27 40,'-3'-2,"3"-1,4 0,10-1,10-1,11-1,11 0,6 1,2 1,-9 2</inkml:trace>
  <inkml:trace contextRef="#ctx0" brushRef="#br0" timeOffset="895.648">468 468,'0'16,"0"14,0 12,0 4,2 5,1 2,0-1,2-3,-1-4,0-11</inkml:trace>
  <inkml:trace contextRef="#ctx0" brushRef="#br0" timeOffset="1186.867">762 468,'0'-2,"0"1,0 8,2 9,1 10,3 8,-1 10,2 5,-1 3,-1-1,-1-4,1-5,-1-9,1-9,3-8,-1-8</inkml:trace>
  <inkml:trace contextRef="#ctx0" brushRef="#br0" timeOffset="1443.358">949 455,'5'2,"3"3,3 6,2 7,1 7,-2 9,-1 6,-2 4,-3 3,-2-1,-1-1,-3-4,0-6,0-7,2-9,0-6</inkml:trace>
  <inkml:trace contextRef="#ctx0" brushRef="#br0" timeOffset="1721.532">749 682,'0'-2,"7"-1,9 0,13 1,13 0,10-1,9-3,2-1,0 2,-11 1</inkml:trace>
  <inkml:trace contextRef="#ctx0" brushRef="#br0" timeOffset="2600.714">1404 535,'-2'49,"0"-40,1 1,0-1,0 1,1 0,0-1,1 1,0-1,0 1,1-1,0 1,1-1,0 0,1 0,-1 0,2-1,-1 1,1-1,1 0,4 5,-8-11,-1 0,1-1,0 1,0-1,0 0,0 1,0-1,0 0,0 0,0 0,0-1,1 1,-1 0,0-1,1 0,-1 1,0-1,1 0,-1 0,0 0,1-1,-1 1,0 0,1-1,-1 0,0 1,0-1,0 0,1 0,-1 0,0-1,0 1,-1 0,1-1,0 1,0-1,-1 0,1 0,-1 1,1-1,-1 0,0 0,0 0,0 0,0-1,0 1,0-1,7-16,-2 1,0-1,-1 0,0 0,-2-1,-1 1,1-19,-1 18,-2 11,-2 19,-3 23,1 94,5-125,-1 0,0 1,1-1,0 0,0 0,0 1,0-1,0 0,0 0,0 0,0-1,1 1,-1 0,1 0,0-1,-1 1,1-1,0 1,0-1,0 0,0 1,0-1,0 0,0-1,0 1,1 0,-1-1,0 1,0-1,1 1,-1-1,0 0,1 0,-1 0,0-1,1 1,-1 0,0-1,0 1,1-1,-1 0,0 0,0 0,0 0,0 0,0 0,0-1,0 1,-1-1,1 1,6-5,-1 1,0-1,0 0,0-1,-1 1,0-1,0 0,-1-1,0 0,0 1,-1-2,0 1,0 0,-1-1,0 0,0 0,-1 0,-1 0,1 0,-1 0,-1 0,0 0,0-5,-11-21,11 35,0-1,0 1,0-1,-1 1,1-1,0 1,0-1,-1 1,1-1,-1 1,1-1,0 1,-1 0,1-1,-1 1,1 0,-1-1,1 1,-1 0,1-1,-1 1,1 0,-1 0,1 0,-1 0,1 0,-1-1,0 1,1 0,-1 0,1 0,-1 0,0 1,1-1,-1 0,1 0,-1 0,1 0,-1 1,1-1,-1 0,1 0,-1 1,1-1,-1 0,1 1,-1-1,1 1,0-1,-1 0,1 1,0-1,-1 1,1-1,0 1,-1 0,-3 6,1 0,-1 0,1 1,0-1,1 1,0 0,0 0,0-1,1 1,1 1,-1-1,1 0,1 0,-1 0,1 0,1 0,-1 0,2 0,-1 1,1-3,0-1,0 1,0-1,1 0,-1 0,1 0,1 0,-1-1,0 1,1-1,0-1,0 1,0 0,1-1,-1 0,1 0,0-1,0 0,0 0,1 0,12 3,-1-1,1-1,0 0,0-2,0 0,2-1,-7 0,0 0,-1-1,1-1,0 0,-1 0,1-2,-1 0,0 0,0-1,-1-1,1 0,-1 0,9-8,-18 12,-1 0,0 0,1-1,-1 1,0-1,0 0,0 1,-1-1,1 0,-1 0,1 0,-1 0,0 0,0 0,0-1,-1 1,1 0,-1 0,0-1,0 1,0 0,0-1,0 1,-1 0,0 0,1-1,-1 1,0 0,-1 0,1 0,0 0,-1 0,0 0,0 1,0-1,0 0,0 1,0-1,-1 1,1 0,-1 0,1 0,-1 0,0 1,0-1,0 1,0-1,-1 1,0-1,-1 0,0 0,1 1,-1-1,0 1,0 1,0-1,1 1,-1-1,0 1,0 1,0-1,0 1,0 0,0 0,1 0,-1 1,0-1,1 1,-1 0,1 1,0-1,0 1,0 0,0 0,0 0,1 0,-1 1,1-1,0 1,0 0,0 0,0 0,1 0,0 1,0-1,0 1,0 0,1-1,-1 1,1 0,0 0,1-1,-1 1,1 4,0-5,1-1,-1 1,0-1,1 1,0-1,0 0,0 1,0-1,1 0,-1 0,1 1,0-1,0-1,0 1,0 0,0 0,1-1,-1 1,1-1,0 0,0 0,-1 0,1 0,1 0,-1-1,0 1,0-1,0 0,1 0,-1 0,1 0,-1-1,1 1,-1-1,2 0,0 0,0 1,1-1,-1 0,1-1,-1 1,0-1,1 0,-1 0,0-1,0 0,0 0,0 0,0 0,0-1,-1 0,1 0,-1 0,0 0,0-1,0 0,0 1,-1-1,1-2,0-1,-1 0,0-1,0 1,-1-1,0 1,-1-1,0 0,0 0,0 0,-1 0,0 0,-1-3,1 54,1-36,1-1,-1 1,2 0,-1-1,1 1,0-1,0 0,1 0,0 0,0 0,0-1,1 0,0 0,0 0,0 0,0-1,6 4,16 9</inkml:trace>
  <inkml:trace contextRef="#ctx0" brushRef="#br0" timeOffset="2860.589">2340 521,'-3'14,"3"11,2 6,6 2,9 1,5-2,6-4,5-4,2-7,-1-5,-4-6,-7-3</inkml:trace>
  <inkml:trace contextRef="#ctx0" brushRef="#br0" timeOffset="3125.471">2567 455,'-18'16,"-11"14,-5 14,2 10,-2 6,2-2,-2-3,6-11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06.43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9,'16'0,"14"0,12-2,5-1,1 0,-5 3,-9 6,-14 6,-10 2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06.62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1,'16'2,"12"1,8 0,5-1,2 0,1-1,-3-3,-8-1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06.96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55,'16'0,"16"0,20-3,18-2,20-3,18 0,13-2,9 2,0 2,-6 2,-15 2,-19 3,-20 2,-20 2,-21-4,-15-2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10.15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0 133,'19'5,"12"1,10 0,5-1,-1-2,-8-1</inkml:trace>
  <inkml:trace contextRef="#ctx0" brushRef="#br0" timeOffset="234.374">54 321,'23'5,"14"1,7-1,4 0,-2-2,-5-3,-9-2</inkml:trace>
  <inkml:trace contextRef="#ctx0" brushRef="#br0" timeOffset="449.799">615 0,'-5'18,"-1"16,1 10,0 7,2 5,3-2,4-4,4-7,3-8,1-8,-1-9</inkml:trace>
  <inkml:trace contextRef="#ctx0" brushRef="#br0" timeOffset="706.156">775 294,'1'5,"0"0,0 0,0-1,1 1,-1 0,1-1,0 1,0-1,1 0,-1 0,1 0,0 0,0 0,1 0,-1-1,1 0,-1 1,1-1,0 0,0-1,0 1,1-1,-1 0,1 0,-1 0,1-1,0 0,-1 1,1-2,0 1,0 0,0-1,1 0,-1-1,0 1,0-1,0 0,-1 0,1 0,0-1,-1 0,1 0,-1 0,1-1,-1 1,0-1,0 0,0 0,-1 0,1-1,-1 1,1-1,-1 0,0 0,-1 0,1 0,-1-1,0 1,0 0,0-1,0 0,-1 0,0 1,0-1,0 0,-1 0,1 0,-1 0,0 0,-1 0,1 0,-1 0,0 1,0-1,-1 0,0-1,-1-3,-1 0,0 1,0-1,-1 1,0 0,-1 0,0 1,0-1,-1 1,1 1,-8-6,11 9,-1 0,0 1,1-1,-1 1,0 0,0 0,-1 0,1 1,0-1,0 1,-1 0,1 0,-1 1,1-1,-1 1,1 0,-1 0,1 1,-1-1,1 1,-1 0,1 0,0 0,0 1,-1 0,1 0,-10 7,0 1,2 0,-1 1,1 1,1 0,0 0,1 1,0 0,-2 5,6-9,-33 45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09.06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30 1,'2'32,"-1"0,-1-1,-2 1,-1 0,-2 0,-1-1,-7 21,12-51,1 0,-1 0,1 0,0 0,-1 0,1 0,0 0,0 0,-1 0,1 0,0 0,0 0,0 0,0 0,0 1,0-1,1 0,-1 0,0 0,1 0,-1 0,0 0,1 0,-1 0,1 0,0 0,-1-1,1 1,0 0,-1 0,1 0,0-1,0 1,0 0,0-1,0 1,-1-1,1 1,0-1,0 1,0-1,1 0,-1 1,0-1,0 0,0 0,0 0,0 0,0 0,0 0,0 0,0 0,0 0,0-1,0 1,0 0,1-1,22-4,0-1,0-1,-1-1,0-1,0-1,9-7,-12 8</inkml:trace>
  <inkml:trace contextRef="#ctx0" brushRef="#br0" timeOffset="286.288">231 108,'-4'11,"-3"9,2 7,0 9,4 4,1 3,5-2,2-3,1-3,-2-6,-1-8</inkml:trace>
  <inkml:trace contextRef="#ctx0" brushRef="#br0" timeOffset="559.554">431 188,'0'8,"1"0,0 1,0-1,1 0,0 0,0 0,1 0,0 0,0 0,2 3,-3-8,-1-1,1 0,-1 1,1-1,0 0,0 0,0 0,0 0,0 0,0 0,0 0,1-1,-1 1,1-1,-1 0,1 0,0 0,-1 0,1 0,0 0,0-1,-1 1,1-1,0 0,0 0,0 0,0 0,0 0,-1-1,1 0,2 0,1-2,0 1,-1-2,0 1,0 0,0-1,0 0,0 0,-1-1,0 1,0-1,0 0,-1 0,1 0,-1-1,0 1,-1-1,1 0,-1 1,0-1,-1 0,1 0,-1 0,0-1,-1 1,0 0,0 0,0 0,0 0,-1-1,0 1,-1 0,-1-5,2 8,0 1,0 0,0 0,0 0,0 0,-1 0,1 0,-1 0,0 0,1 0,-1 1,0-1,0 1,0-1,0 1,0 0,0 0,-1 0,1 0,0 0,0 0,-1 0,1 1,-1-1,1 1,-1 0,1 0,0 0,-1 0,1 0,-1 1,1-1,-1 1,1-1,0 1,-1 0,1 0,0 0,-5 2,0 0,0 1,0 0,1 0,0 1,0 0,0 0,0 0,1 1,0-1,-3 6,-7 13,5-2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07.61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38 1,'-1'72,"-5"0,-2 1,-5 6,11-69,1-8,0 0,0 0,1 0,-1 0,0 0,0 0,1 0,0 0,-1 0,1 0,0 0,0 0,0 0,0 0,0 1,1-1,-1 0,0 0,1 0,0 0,-1 0,1 0,0 0,0-1,0 1,0 0,1 0,-1-1,0 1,1-1,-1 1,1-1,0 1,-1-1,2 1,87-19,-69 11,79-25,-87 25</inkml:trace>
  <inkml:trace contextRef="#ctx0" brushRef="#br0" timeOffset="197.593">239 214,'-3'20,"0"14,0 11,1 5,1 5,0-1,0-3,1-5,0-8,0-11</inkml:trace>
  <inkml:trace contextRef="#ctx0" brushRef="#br0" timeOffset="600.624">425 267,'5'26,"-4"-14,0 0,1 0,1 0,0-1,0 1,1-1,1 1,0-1,1-1,0 1,4 4,-9-13,1 0,0-1,-1 1,1-1,0 1,0-1,0 0,0 0,1 0,-1 0,0 0,0 0,1-1,-1 1,0-1,1 1,-1-1,0 0,1 0,-1 0,0 0,1-1,-1 1,0-1,1 1,-1-1,0 0,0 0,1 0,-1 0,0 0,0 0,0 0,0-1,0 0,57-63,-56 60,0 0,0 0,-1 0,0-1,0 0,0 1,-1-1,0 0,0 1,0-1,-1 0,1 0,-1 0,-1 0,1 0,-1 0,0 1,-1-1,1 0,-1 1,0-1,-1 1,1-1,-1 1,0 0,0 0,-1 1,0-1,1 0,-1 1,-1 0,-3-3,-63-32,69 38,0 0,-1 1,1-1,0 1,0 0,0-1,0 1,-1 0,1 0,0 0,0 1,0-1,0 1,0-1,-1 1,1-1,0 1,0 0,0 0,1 0,-1 0,0 1,0-1,1 0,-1 1,0-1,1 1,-1 0,1-1,0 1,0 0,0 0,0 0,0 0,-1 1,0 3,1 0,0 0,0 0,0 1,1-1,0 0,0 0,0 0,1 0,0 1,0-1,1 0,-1 0,1-1,1 1,-1 0,1-1,0 1,0-1,1 0,-1 0,1 0,0 0,1-1,-1 0,1 0,0 0,3 2,24 16</inkml:trace>
  <inkml:trace contextRef="#ctx0" brushRef="#br0" timeOffset="898.984">787 335,'2'4,"0"-1,0 0,1 1,-1-1,1 0,0 0,-1-1,1 1,0 0,1-1,-1 0,0 0,1 0,-1 0,1 0,0-1,-1 0,1 1,0-1,0-1,0 1,0-1,0 1,0-1,0 0,0 0,0-1,0 1,0-1,0 0,-1 0,1 0,0-1,0 1,-1-1,1 0,-1 0,1 0,1-1,0-1,1 1,-1-1,-1 0,1 0,0-1,-1 1,0-1,0 0,-1 0,1-1,-1 1,0-1,0 1,-1-1,0 0,0 0,0 0,-1 0,1-1,-2 1,1 0,-1 0,0-1,0 1,0 0,-1-1,0 1,0 0,-1 0,0 0,0 0,0 0,-1 0,0 1,0-1,-3-3,3 6,0 1,0-1,0 0,0 1,0 0,0 0,-1 0,1 0,-1 0,0 1,0-1,1 1,-1 0,0 1,0-1,0 0,0 1,0 0,0 0,0 0,0 1,0-1,0 1,1 0,-1 0,0 0,0 1,1-1,-4 3,-6 2,1 1,0 1,1 0,0 0,0 1,1 0,0 1,0 1,-34 42,6-1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22.55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6,'7'-2,"9"-1,8 2,10 2,6 0,0 1,-6-1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20.5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44 14,'-40'119,"39"-113,0 0,0 0,1 0,0 0,0 0,0 0,1 0,0 0,0-1,0 1,1 0,0 0,0-1,1 1,-1-1,1 0,0 0,0 0,4 4,-5-7,-1 0,1-1,0 1,0 0,0-1,0 1,0-1,0 0,0 1,0-1,1 0,-1 0,0-1,1 1,-1 0,1-1,-1 0,1 1,-1-1,1 0,-1 0,1 0,-1-1,1 1,-1-1,0 1,1-1,-1 0,0 0,1 0,-1 0,0 0,0-1,0 1,0 0,0-1,0 0,0 1,0-1,-1 0,1 0,-1 0,1 0,-1 0,0-1,0 1,0 0,0 0,0-1,0 0,4-15,0 0,-2 0,0 0,0 0,-2-1,0 1,-3-17,-2 73,-1 52,6-87,0 0,-1 0,1 0,0 0,0 0,1-1,-1 1,0-1,1 1,0-1,-1 1,1-1,0 0,0 0,1 0,-1 0,0 0,1 0,-1 0,1-1,-1 0,1 1,0-1,0 0,-1 0,1 0,0-1,0 1,0-1,1 1,4-1,-1 0,1 0,0-1,0 0,-1 0,1-1,-1 0,1 0,-1-1,0 0,0 0,0-1,0 0,-1 0,1 0,-1-1,0 0,-1 0,1 0,-1-1,0 0,0 0,-1-1,1 1,-2-1,1 0,-1 0,0 0,0 0,-1 0,0-1,0 0,0-3,-2 11,0 0,-1 1,1-1,0 0,0 0,-1 0,1 0,0 0,-1 1,1-1,0 0,-1 0,1 0,0 0,0 0,-1 0,1 0,0 0,-1 0,1 0,0 0,-1 0,1 0,0 0,0-1,-1 1,1 0,0 0,-1 0,1 0,0 0,0-1,-1 1,1 0,0 0,0-1,0 1,-1 0,1 0,0-1,0 1,0 0,0 0,0-1,-1 1,1 0,0-1,0 1,0 0,0 0,0-1,0 1,0 0,0-1,0 1,0 0,0-1,0 1,0 0,1 0,-1-1,0 1,0 0,-16 20,13-16,0 0,1 1,-1-1,1 0,0 1,1-1,-1 1,1 0,0-1,0 1,0 0,0 0,1 0,0-1,0 1,0 0,1 0,0 0,0 0,0-1,0 1,1 0,0-1,0 1,0-1,0 0,1 0,-1 1,1-2,0 1,1 0,-1 0,6 0,-1 0,1 0,0-1,0-1,0 1,0-1,0-1,1 0,-1 0,3-1,26 2</inkml:trace>
  <inkml:trace contextRef="#ctx0" brushRef="#br0" timeOffset="398.983">753 107,'-12'-6,"0"1,-1 0,1 1,-1 0,0 1,0 0,-8 0,17 3,0 0,1-1,-1 1,0 1,0-1,1 0,-1 1,0 0,0 0,1 0,-1 0,1 1,-1-1,1 1,0 0,0 0,-1 0,1 1,1-1,-1 1,0-1,1 1,-1 0,1 0,0 0,0 0,0 0,0 2,-1-2,1 1,0 0,0 0,1 0,-1 0,1 0,0 0,0 0,0 0,0 1,1-1,0 0,0 1,0-1,0 0,1 0,0 1,0-1,0 0,0 0,0 0,1 0,0 0,0 0,0 0,0-1,1 1,-1-1,1 0,0 1,0-1,0 0,0-1,3 2,-1-1,0-1,0 0,0-1,0 0,0 1,0-1,1-1,-1 1,0-1,1 0,-1 0,0-1,1 0,-1 0,0 0,0 0,0-1,0 0,0 0,0 0,0 0,-1-1,1 0,-1 0,0 0,0-1,0 1,0-1,0 0,-1 0,0 0,0-1,0 1,0-1,-1 0,1 1,-1-1,-1 0,1 0,-1 0,0-1,0 1,0 0,-1-1,1 1,-1 0,-1-2,2 6,-1 0,0 0,0 0,0 0,1 0,-1 0,0-1,0 1,-1 0,1 0,0 0,0 0,0 0,-1 0,1 0,-1 0,1 0,-1 0,1 0,-1 0,1 0,-1 0,0 0,0 0,1 0,-1 1,0-1,0 0,0 1,0-1,0 0,0 1,0-1,0 1,0 0,0-1,0 1,0 0,0 0,0-1,-1 1,1 0,0 0,0 0,0 0,0 1,0-1,0 0,-1 0,1 1,0-1,-1 5,0 0,0 0,0 1,1-1,0 0,0 0,0 1,1-1,0 0,0 1,0-1,1 1,0-1,0 0,0 0,0 1,1-1,0 0,0 0,0 0,1-1,0 1,0-1,2 4,1 0,1 0,-1 0,2-1,-1 0,1 0,0 0,0-1,1-1,-1 1,7 2,16 6</inkml:trace>
  <inkml:trace contextRef="#ctx0" brushRef="#br0" timeOffset="797.094">940 1,'-3'11,"2"1,0 0,0 0,1 0,1-1,0 1,1 0,0 0,0-1,1 1,1-1,0 0,4 8,-2-5,0 0,2 0,-1-1,2 1,0-2,0 1,11 9,-16-17,0-1,1 0,-1 0,1 0,0 0,0-1,0 0,1 0,-1 0,1-1,-1 0,1 0,0 0,0-1,0 0,0 0,0 0,0-1,0 0,0 0,4-1,-4 0,0-1,-1 0,1 0,-1-1,1 1,-1-1,0 0,0-1,0 1,-1-1,1 0,-1-1,0 1,0 0,0-1,-1 0,1 0,-1 0,0-1,1-3,2-5,0-1,-1 1,0-1,-2 0,1 0,-2-1,1-7,-13-57,9 78,1 0,-1 0,0 0,-1 0,1 0,0 0,0 0,-1 0,1 0,-1 0,0 1,0-1,1 1,-1-1,0 1,0 0,0 0,0-1,-1 2,1-1,0 0,0 0,-1 1,1-1,0 1,-1 0,1-1,0 1,-1 0,1 0,0 1,-2-1,-8 5,0 0,0 0,0 1,1 1,-1 0,2 0,-1 1,1 1,0-1,1 2,0-1,0 1,1 1,0 1,2-5,-173 201,112-137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4:34.10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1739 1,'-3'2,"2"1,6 0,6 0,6-1,9-1,7-1,5 0,-4 0</inkml:trace>
  <inkml:trace contextRef="#ctx0" brushRef="#br0" timeOffset="257.502">2380 1,'7'4,"4"5,3 0,1-2,3-1,5-2,5-5,-2-1</inkml:trace>
  <inkml:trace contextRef="#ctx0" brushRef="#br0" timeOffset="6139.298">2085 376,'-10'34,"7"275,4-233,3 0,4 0,3-1,5 9,-2-21,-2 1,-4 0,1 58,-10-26,-1-40,3-1,3 0,2 6,4 28,-3 0,-5 0,-5 41,-10 117,-23 120,-9-40,32-65,5-50,2 104,7-194,-15 140,15 114,12-200,-13 194,-10-320,2-57,2-2</inkml:trace>
  <inkml:trace contextRef="#ctx0" brushRef="#br0" timeOffset="6482.067">1805 4921,'95'159,"24"17,-119-175,0 0,0-1,1 1,-1 0,0 0,1 0,-1-1,0 1,1 0,-1 0,1-1,-1 1,1 0,0-1,-1 1,1-1,0 1,-1-1,1 1,0-1,-1 1,1-1,0 0,0 1,0-1,-1 0,1 0,0 0,0 0,0 0,0 1,0-1,-1-1,1 1,0 0,0 0,0 0,0 0,-1-1,1 1,0 0,0 0,0-1,-1 1,1-1,0 1,-1-1,1 1,0-1,-1 0,1 1,-1-1,1 1,-1-1,1 0,-1 0,1 1,-1-1,0 0,9-20,-1-3</inkml:trace>
  <inkml:trace contextRef="#ctx0" brushRef="#br0" timeOffset="6733.317">2153 4840,'0'3,"0"4,0 7,-2 7,-4 7,-4 8,-6 6,-7 4,-4 0,-1 0,-2-4,3-7,8-11,7-10</inkml:trace>
  <inkml:trace contextRef="#ctx0" brushRef="#br0" timeOffset="7194.964">1805 4881,'130'-2,"107"4,-236-2,0-1,1 1,-1 0,0 0,0 0,1-1,-1 1,0 0,0 1,1-1,-1 0,0 0,0 0,1 1,-1-1,0 1,0-1,0 1,0-1,0 1,0 0,0 0,0-1,0 1,0 0,0 0,0 0,0 0,0 0,-1 0,1 0,-1 0,1 0,0 1,-1-1,0 0,1 0,-1 0,0 1,0-1,1 0,-1 0,0 1,0-1,0 0,-1 0,1 1,0-1,0 0,-1 0,1 1,-1-1,1 0,-1 0,1 0,-1 0,0 0,0 1,-23 34,1 1,1 0,3 2,1 0,-11 39,12-31,5-8</inkml:trace>
  <inkml:trace contextRef="#ctx0" brushRef="#br0" timeOffset="8685.832">2099 322,'-1'9,"-1"1,0-1,0 0,-1 0,-1-1,1 1,-2-1,1 1,-5 6,-1 2,-167 307,178-315,12-22,68-121,-76 129,-7 14,-6 17,-23 42,31-67,0 1,1-1,-1 1,1-1,-1 0,1 1,-1-1,1 0,0 1,-1-1,1 0,0 0,0 0,0 0,0 0,0 0,0 0,0 0,1 0,-1 0,0-1,0 1,1 0,-1-1,0 1,1-1,-1 1,1-1,-1 0,0 0,1 1,-1-1,1 0,-1 0,1-1,-1 1,1 0,-1 0,2-1,-1 1,258 5,-173-6,-87 0,1-1,-1 1,0 0,1 0,-1 0,0-1,0 1,1 0,-1 0,0-1,0 1,-1 0,1 0,0-1,0 1,-1 0,1 0,0 0,-1-1,1 1,-1 0,1 0,-1 0,0 0,0 0,1 0,-1 0,0 0,0 0,0 1,0-1,0 0,0 1,0-1,0 0,0 1,-1-1,1 1,-1-1,-7-10,-25-40,3-2,2-1,2-1,3-1,1-6,22 61,1 0,0-1,0 1,-1 0,1 0,-1-1,1 1,-1 0,1 0,-1 0,0 0,1 0,-1 0,0 0,0 0,0 0,0 0,0 1,0-1,0 0,0 1,0-1,0 0,0 1,-1 0,1-1,0 1,0 0,0-1,-1 1,0 0,-9 3</inkml:trace>
  <inkml:trace contextRef="#ctx0" brushRef="#br0" timeOffset="14207.277">295 122,'-29'-11,"26"10,-1 1,0-1,1 1,-1 0,0 0,1 0,-1 0,0 1,1-1,-1 1,1 0,-1 0,1 0,-1 1,1-1,0 1,-1 0,1 0,0 0,0 0,0 1,1-1,-1 1,1 0,-1-1,1 1,0 0,0 1,-10 11,1 1,1 0,1 0,0 1,1 0,1 0,0 1,1 0,2 1,0-1,0 1,2-1,0 1,1 0,1 0,1 0,1 2,36 256,0 14,-29-233,-3-1,-2 2,-2-1,-3 0,-3 0,-2 0,-3 0,-7 19,11-61,-1-1,-1 0,0 0,-1 0,0-1,-1-1,-1 1,0-2,-1 1,0-1,-1-1,0 0,-13 8,25-19,0 0,0 0,1 1,-1-1,0 0,0 0,0 0,0 0,0 0,1 0,-1 1,0-1,0 0,0 0,0 0,0 0,0 1,0-1,0 0,1 0,-1 0,0 0,0 1,0-1,0 0,0 0,0 0,0 1,0-1,0 0,0 0,0 0,0 1,-1-1,1 0,0 0,0 0,0 0,0 1,0-1,0 0,0 0,0 0,-1 0,1 0,0 1,0-1,0 0,0 0,0 0,26-5,-14 2,-6 1,0 1,0 0,0 0,0 0,1 1,-1 0,0 0,0 1,0-1,1 1,-1 0,0 1,0 0,-1 0,1 0,0 1,-1-1,1 1,-1 1,0-1,0 1,0 0,0 0,-1 0,1 1,-1 0,-1-1,1 1,0 1,0 2,3 10,-1 1,0 0,-2 0,0 1,-1-1,0 13,6 39,88 316,-87-284,-5 1,-4-1,-4 1,-15 85,-3 79,7-83,-29 124,-2-24,34-234,2 1,3 0,0 43,4-49,-2-1,-3 1,-1-1,-9 25,12-45,1-1,1 1,1 0,1 0,2 0,0-1,2 1,1 3,4 119,27-46,-15 15,-16-106,0 6,1 0,1 0,0 0,2-1,-1 0,2 0,0 0,1-2,0 1,1-1,1 0,0-1,7 5,-13-13,1-1,0 1,0-2,0 1,0 0,1-1,-1-1,1 1,-1-1,1-1,0 1,-1-1,1 0,0-1,-1 0,1 0,-1-1,1 0,3-2,1-1</inkml:trace>
  <inkml:trace contextRef="#ctx0" brushRef="#br0" timeOffset="16036.241">535 95,'-1'0,"0"0,1 0,-1 0,0 1,0-1,1 0,-1 1,0-1,0 0,1 1,-1-1,1 1,-1-1,0 1,1 0,-1-1,1 1,-1 0,1-1,-1 1,1 0,0-1,-1 1,1 0,0 0,0-1,-1 1,1 0,0 0,0 0,0-1,0 1,0 0,0 0,0 0,0 0,0-1,1 1,-1 0,0 0,0-1,1 1,-1 0,0 0,1-1,-1 1,1 0,-1-1,1 1,-1-1,1 1,0 0,-1-1,1 1,0-1,-1 0,1 1,0-1,0 0,-1 1,2-1,8 6,0 0,1-1,-1 0,1-1,1-1,-1 1,0-2,1 1,-1-2,9 1,-15-1,97 7,0-3,1-5,45-8,98-1,-226 9,-4-1,0 1,0 1,1 0,-1 1,0 1,0 0,-1 2,2 0,-15-4,0 0,0 0,-1 0,1 0,-1 0,1 0,-1 0,0 1,1-1,-1 1,0-1,0 1,0-1,0 1,0 0,0-1,0 1,-1 0,1 0,-1 0,1 0,-1-1,0 1,0 0,0 0,0 0,0 0,0 0,0 0,0 0,-1 0,1-1,-1 1,0 0,1 0,-1 0,0-1,0 1,0 0,0-1,0 1,-1-1,1 0,0 1,-1-1,1 0,-1 1,1-1,-1 0,0 0,1-1,-1 1,0 0,0 0,-1 0,-3-7,9-3</inkml:trace>
  <inkml:trace contextRef="#ctx0" brushRef="#br0" timeOffset="16502.751">1297 282,'-16'16,"-10"12,-9 10,-8 6,-6 4,-6 6,-7 6,-7 8,-7 5,-5 2,0 0,8-5,8-8,16-12,23-13,25-16,13-11</inkml:trace>
  <inkml:trace contextRef="#ctx0" brushRef="#br0" timeOffset="16802.492">1591 710,'-18'21,"-18"17,-15 14,-14 10,-9 10,-8 11,-3 9,-4 10,2 8,5 3,7 1,9-5,12-10,15-15,14-22</inkml:trace>
  <inkml:trace contextRef="#ctx0" brushRef="#br0" timeOffset="17087.764">1645 1592,'-16'12,"-15"12,-10 14,-10 13,-11 15,-9 17,-10 14,-6 13,-4 9,-1 4,2 2,7-4,11-7,13-12,14-16,15-22</inkml:trace>
  <inkml:trace contextRef="#ctx0" brushRef="#br0" timeOffset="17390.523">1497 2755,'-4'16,"-9"17,-11 15,-13 17,-16 15,-14 16,-17 13,-15 11,-10 5,-6-3,2-6,19-23</inkml:trace>
  <inkml:trace contextRef="#ctx0" brushRef="#br0" timeOffset="17739.591">1538 3531,'-16'13,"-15"14,-8 12,-7 10,-4 10,-4 9,-1 7,0 6,-3 6,-2 3,-3 3,1-3,11-18</inkml:trace>
  <inkml:trace contextRef="#ctx0" brushRef="#br0" timeOffset="18075.752">1658 4372,'-18'23,"-18"17,-13 14,-11 11,-8 6,-4 6,-3 1,1-1,7-5,9-8,10-10,13-10,11-12</inkml:trace>
  <inkml:trace contextRef="#ctx0" brushRef="#br0" timeOffset="18401.503">1658 4947,'-14'21,"-8"13,-9 12,-4 8,-6 8,-6 5,-5 5,6-11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18.81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161 81,'0'14,"0"11,0 11,0 5,0 6,2 1,1 2,0-4,0-2,-2-9</inkml:trace>
  <inkml:trace contextRef="#ctx0" brushRef="#br0" timeOffset="188.498">41 590,'16'0,"12"0,10 0,6 0,2 0,0 0,-8 0</inkml:trace>
  <inkml:trace contextRef="#ctx0" brushRef="#br0" timeOffset="478.728">1 42,'25'-5,"19"-3,19-1,12 1,4 3,-4 1,-14 2</inkml:trace>
  <inkml:trace contextRef="#ctx0" brushRef="#br0" timeOffset="736.094">428 456,'-1'38,"0"-24,0 0,1-1,1 1,0 0,1-1,0 1,4 8,-5-20,0 1,0-1,0 1,0-1,1 1,-1-1,1 0,-1 1,1-1,0 0,0 0,0 0,0-1,1 1,-1 0,0-1,1 0,-1 1,1-1,-1 0,1 0,0 0,-1-1,1 1,0-1,0 1,-1-1,1 0,0 0,0 0,0-1,-1 1,1-1,0 1,-1-1,1 0,0 0,-1 0,1 0,4-2,0 0,-1 0,0-1,1 1,-1-1,-1-1,1 1,-1-1,1 0,-1 0,-1 0,1-1,-1 0,0 0,0-1,-2 4,0-1,-1 1,0-1,1 0,-1 1,-1-1,1 0,0 0,-1 0,0 0,0 0,0 0,-1 0,1 1,-1-1,0 0,0 0,0 0,0 1,-1-1,1 1,-1-1,0 1,0-1,0 1,-1 0,1 0,-1 0,0 1,0-1,0 0,0 1,0 0,0 0,-1 0,1 0,-1 0,1 1,-1-1,0 1,1 0,-1 0,0 1,0-1,0 1,0 0,-2 0,2 1,0 0,1 0,-1 1,1 0,-1-1,1 1,-1 1,1-1,0 0,0 1,0-1,1 1,-1 0,0 0,1 0,0 0,0 1,0-1,0 1,0-1,1 1,0-1,-1 1,1 0,1 0,-1 0,1 0,-1-1,1 1,0 0,0 0,1 0,-1 0,1 1,4 23</inkml:trace>
  <inkml:trace contextRef="#ctx0" brushRef="#br0" timeOffset="1019.335">803 376,'-5'9,"-3"8,-3 7,0 5,3 4,2 0,2 3,2-2,6-3,6-5,9-5,10-6,10-5,8-7,9-8,-6-4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15.24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82 255,'-81'400,"82"-532,-1-284,0 409,0 6,-1-1,1 0,0 0,0 0,-1 0,1 0,0 0,1 0,-1 0,0 0,1 0,-1 1,1-1,-1 0,1 0,0 0,0 1,0-1,0 0,0 1,0-1,0 1,0-1,1 1,-1-1,1 1,-1 0,1 0,-1 0,1 0,0 0,-1 0,2 0,126-7,-108 9,18 0,0 1,-1 2,0 2,0 1,0 3,14 5,-29-5</inkml:trace>
  <inkml:trace contextRef="#ctx0" brushRef="#br0" timeOffset="251.897">29 348,'7'14,"13"6,18 1,15-6,15-11,12-7,3-6,-1-2,-7 0,-17 0</inkml:trace>
  <inkml:trace contextRef="#ctx0" brushRef="#br0" timeOffset="539.314">644 402,'-4'10,"0"0,1 0,0 0,1 1,0-1,0 1,1 0,1-1,-1 1,2 0,0 0,1 6,-1-11,1-1,-1 1,1-1,0 1,1-1,-1 0,1 0,0 0,0 0,1 0,-1-1,1 1,0-1,0 0,1 0,-1-1,1 1,0-1,0 0,0 0,0-1,0 1,6 0,-5 0,0-1,1 0,-1 0,1-1,-1 0,1 0,0-1,-1 0,1 0,0 0,-1-1,1 0,0 0,-1-1,1 1,-1-2,0 1,0-1,1 0,-2 0,1 0,0-1,-1 0,0 0,1 0,-2-1,1 0,0 0,-1 0,2-4,2-6,-1-1,0-1,-1 1,-1-1,0 0,-2 0,0 0,-1 0,0-1,-1 1,-2-1,1 1,-2-1,0 1,-2 0,-3-15,6 26,0 0,0-1,-1 1,1 0,-1 0,-1 0,1 0,-1 0,0 0,-1 0,1 1,-1 0,0 0,0 0,-1 0,1 1,-1-1,0 1,-1 0,1 1,0-1,-1 1,0 0,0 1,0-1,0 1,0 0,-1 1,1 0,0 0,-1 0,1 0,-1 1,1 0,-1 1,-4 0,-1 5,0 1,1 0,0 0,1 1,0 1,0 0,0 0,1 1,1 0,0 0,0 1,1 0,0 1,1-1,1 1,0 0,0 1,1-1,0 1,2 0,-1 0,1 6,-8 38</inkml:trace>
  <inkml:trace contextRef="#ctx0" brushRef="#br0" timeOffset="2056.087">1032 549,'-13'38,"-26"243,39-277,-1-2,1 0,-1-1,1 1,-1 0,1-1,0 1,0 0,0-1,0 1,0 0,0-1,0 1,0 0,1-1,-1 1,1 0,-1-1,1 1,0 0,-1-1,1 0,0 1,0-1,0 1,0-1,1 0,-1 0,0 1,0-1,1 0,-1 0,0 0,1 0,-1-1,1 1,0 0,1 0,146 0,46-5,-175 2,-5-1</inkml:trace>
  <inkml:trace contextRef="#ctx0" brushRef="#br0" timeOffset="2738.341">1567 1,'6'0,"12"0,12 0,10 0,7 0,4 0,2 0,-8 0,-10 2,-11 5,-11 2</inkml:trace>
  <inkml:trace contextRef="#ctx0" brushRef="#br0" timeOffset="3002.647">1700 228,'7'5,"11"3,14 1,16-2,12-1,8-4,4-3,-4-1,-13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18.53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95,'13'0,"17"-2,18-4,22 0,21-1,21-3,16 2,12-1,3 1,0 2,-10 3,-13 1,-19 1,-19 0,-19 2,-18-1,-16-2,-14-1</inkml:trace>
  <inkml:trace contextRef="#ctx0" brushRef="#br0" timeOffset="7883.307">1458 1,'400'50,"-14"-4,264-7,-528-42,-2-4,18-9,-122 14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22.05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30 0,'-3'21,"0"15,1 9,-3 6,0 3,1-1,1-2,1-6,1-5,3-8,1-9</inkml:trace>
  <inkml:trace contextRef="#ctx0" brushRef="#br0" timeOffset="268.269">2 468,'-2'0,"4"0,6 0,8 0,9-2,6-1,5 0,4-2,1 1,-4-2,-8 0</inkml:trace>
  <inkml:trace contextRef="#ctx0" brushRef="#br0" timeOffset="1578.899">417 268,'0'2,"0"6,0 8,0 7,0 8,0 5,0 3,0 2,0 1,2-3,1-5,0-9</inkml:trace>
  <inkml:trace contextRef="#ctx0" brushRef="#br0" timeOffset="1865.166">605 228,'5'29,"-1"1,-1 1,-2-1,-2 30,5 77,-4-134,0-1,1 1,0 0,-1-1,1 1,0-1,0 1,0-1,0 1,1-1,-1 0,1 0,-1 1,1-1,0 0,0-1,0 1,0 0,0 0,0-1,0 1,1-1,-1 0,0 0,1 0,-1 0,1 0,0 0,-1-1,1 1,0-1,-1 0,3 1,24-1,-1 0,0-2,0-1,-1-2,19-5,-26 7,34-8</inkml:trace>
  <inkml:trace contextRef="#ctx0" brushRef="#br0" timeOffset="2627.651">1165 281,'0'16,"-1"11,1-1,0 1,2-1,2 0,0 1,1-1,2-1,1 1,1 1,-9-26,0 0,0 0,1 0,-1 0,0 0,1 0,-1 0,0 0,1 0,-1 0,1-1,0 1,-1 0,1 0,0 0,-1 0,1-1,0 1,0 0,0-1,0 1,0-1,-1 1,1-1,0 1,0-1,0 0,0 1,1-1,-1 0,0 0,0 0,0 0,0 0,0 0,0 0,0 0,0 0,0 0,0-1,0 1,0 0,0-1,0 1,0-1,0 1,0-1,0 1,0-1,-1 0,1 1,0-1,0 0,0 0,7-12,-1 0,0 0,-1-1,0 1,-1-1,-1-1,0 1,-1-1,0 1,-2-1,1 0,-2 0,0 0,-1-1,-9 59,11 46,-1-87,1 0,-1 1,1-1,0 0,0 1,0-1,0 0,0 0,0 0,1 0,-1 0,1 0,-1-1,1 1,0 0,0-1,-1 1,1-1,0 0,0 1,1-1,-1 0,0 0,0-1,0 1,1 0,-1-1,0 1,1-1,-1 0,1 0,-1 0,0 0,1 0,1 0,2-2,1-1,-1 1,0-1,0 0,-1 0,1-1,-1 0,0 0,0 0,0-1,0 1,-1-1,1 0,-1 0,-1-1,1 1,-1-1,0 0,0 0,-1 0,1 0,-1 0,-1-1,1 1,-1-1,0 1,-1-1,1 1,-1-1,-1 0,1 1,-2-7,-5 8,-1 20,5-9,0 1,1 0,0 0,0 0,1 0,0 1,0-1,0 0,1 1,0-1,1 0,-1 0,1 1,1-1,-1 0,1 0,1 0,-1 0,1 0,1-1,-1 1,1-1,0 0,0 0,1 0,-1-1,5 4,18 6</inkml:trace>
  <inkml:trace contextRef="#ctx0" brushRef="#br0" timeOffset="3050.294">1834 388,'-4'-1,"-85"-15,86 16,0 0,0 1,0-1,0 0,-1 1,1 0,0 0,0 0,0 0,0 0,1 1,-1-1,0 1,0 0,1 0,-1 0,1 0,0 0,0 1,-1-1,1 1,1-1,-1 1,0 0,1-1,-1 2,0-1,1 1,-1-1,1 0,0 1,0-1,0 1,1-1,-1 1,1-1,0 1,0 0,0-1,1 1,-1-1,1 1,-1-1,1 1,0-1,1 0,-1 1,1-1,-1 0,1 0,0 0,0 0,0 0,1 0,-1-1,1 1,-1-1,1 1,0-1,0 0,0 0,0 0,0-1,0 1,1-1,-1 0,0 0,1 0,-1 0,1 0,-1-1,1 0,0 0,-1 0,1 0,1 0,-1-1,1 1,-1-1,1 0,-1-1,0 1,1-1,-1 0,0 0,0 0,0 0,-1-1,1 1,0-1,-1 0,0 0,1-1,-1 1,-1-1,1 1,0-1,-1 0,0 0,0 0,0 0,0 0,-1-1,1 1,-1-1,0 1,-1-1,1 1,-1-2,0 6,0 0,-1 1,1-1,0 1,-1-1,1 0,0 0,-1 1,1-1,0 0,-1 0,1 1,-1-1,1 0,0 0,-1 0,1 0,-1 0,1 0,-1 1,1-1,0 0,-1 0,1 0,-1-1,1 1,-1 0,1 0,-1 0,1 0,0 0,-1 0,1-1,-1 1,1 0,0 0,-1 0,1-1,0 1,-1 0,1-1,0 1,-1 0,1-1,0 1,0 0,-1-1,1 1,0-1,0 1,0 0,0-1,0 1,-2 3,1 1,-1 0,1 0,1 0,-1 0,0 0,1 1,0-1,0 0,0 0,1 0,-1 0,1 0,0 0,0 0,0 0,1 0,-1-1,1 1,0 0,0-1,1 1,-1-1,0 0,1 0,0 0,0 0,0 0,0 0,0-1,1 0,-1 1,1-1,0-1,-1 1,1 0,0-1,3 1,25 7,-2-3</inkml:trace>
  <inkml:trace contextRef="#ctx0" brushRef="#br0" timeOffset="3263.778">2034 322,'0'15,"5"11,6 5,5 1,7 1,7-4,5-4,3-4,-1-6,1-5,-4-5,-5-5,-8-2</inkml:trace>
  <inkml:trace contextRef="#ctx0" brushRef="#br0" timeOffset="3529.455">2395 362,'-16'4,"-9"9,-11 11,-7 8,-8 8,-11 4,4-6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34.04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35,'12'-3,"7"0,6 1,1-1,0 2,1-3,2 1,3 0,1-2,1 1,-4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34.34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1,'19'11,"14"4,11-3,8-6,3-6,1-3,-1-3,-10-1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34.6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70,'22'-2,"22"-1,17-2,16-1,13-1,9-1,5-3,-1 2,-5 1,-11 3,-16 2,-17 1,-19 2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34.98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0 407,'24'-374,"-25"358,-5 51,-2 25,3 0,2 0,3 1,5 21,12-8,-6-50</inkml:trace>
  <inkml:trace contextRef="#ctx0" brushRef="#br0" timeOffset="388.998">402 5,'-7'-1,"0"0,1 0,-1 0,0 1,0 0,0 0,0 1,1-1,-1 2,0-1,1 1,-1 0,1 0,-1 1,1 0,0 0,0 0,0 1,1 0,-1 0,1 0,-4 4,-1 2,1 0,0 0,0 1,1 0,1 1,0 0,0 0,1 0,1 1,-4 11,7-16,0 0,0 0,0 0,1 0,0 0,1 0,0 1,0-1,1 0,0 0,1 0,-1 0,1 0,1 0,0 0,0-1,0 1,1-1,0 0,0 0,1 0,0-1,0 1,1-1,0 0,0-1,0 0,0 0,4 2,2 1,1 0,0-1,0-1,1 0,0-1,0 0,1-1,-1-1,1 0,0-1,-1 0,1-1,0-1,0 0,1-2,-13 2,0 0,-1 0,1-1,0 1,0-1,0 1,-1-1,1 0,0-1,-1 1,1 0,-1-1,1 1,-1-1,0 0,0 0,0 1,0-2,0 1,0 0,0 0,-1-1,1 1,-1-1,1 1,-1-1,0 1,0-1,0 0,-1 0,1 1,-1-1,1 0,-1 0,0 0,0 0,0 0,0 1,-1-1,1 0,-1 0,0 0,0 1,0-1,0 0,0 1,0-1,-1 1,0-1,1 1,-1 0,0-1,-1 0,-1 0,1 0,-1 0,0 0,0 0,0 1,0 0,0 0,0 0,-1 0,1 1,-1-1,1 1,-1 0,0 1,1-1,-1 1,0 0,1 0,-1 0,0 1,0 0,1 0,-1 0,1 0,-1 1,1-1,0 1,-1 1,-7 2,1 2,0-1,0 1,0 1,1 0,0 0,1 1,0 0,0 1,1 0,-18 26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36.53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0 284,'64'-270,"-61"257,-3 18,-2 27,1-28,-4 45,1 0,3 0,2 1,2-1,3 0,2 2,-4-33</inkml:trace>
  <inkml:trace contextRef="#ctx0" brushRef="#br0" timeOffset="272.548">281 257,'-4'16,"-2"10,0 7,4 5,2 0,3 1,1 1,0-3,-3-2,-4-3,-1-7</inkml:trace>
  <inkml:trace contextRef="#ctx0" brushRef="#br0" timeOffset="676.574">683 17,'-2'-2,"0"1,0-1,0 1,0-1,0 1,-1 0,1 0,0 0,-1 0,1 0,0 1,-1-1,1 1,-1 0,1-1,-1 1,1 0,-1 0,1 1,0-1,-1 0,1 1,-1 0,1-1,0 1,-1 0,1 0,0 0,0 1,0-1,-2 1,-56 56,52-47,1-1,0 2,1-1,0 1,1-1,0 2,1-1,0 0,1 1,1 0,0-1,0 1,1 0,1 0,0 0,1 0,0 0,1 0,1 0,0 0,0-1,2 0,-1 0,1 0,4 5,-4-11,0-2,0 1,0 0,0-1,1 0,0-1,0 1,0-1,0 0,0 0,1-1,-1 0,1 0,0-1,0 1,-1-1,1-1,0 1,0-1,0-1,0 1,0-1,-1 0,1-1,0 0,-1 0,1 0,-1-1,0 1,0-2,0 1,0-1,0 0,-1 0,1 0,-1-1,0 0,-1 0,1 0,-1 0,0-1,0 0,-1 0,2-3,-5 6,0 0,0 0,0 1,0-1,0 0,-1 0,1 0,-1 0,0 1,1-1,-1 0,-1 1,1-1,0 1,-1-1,1 1,-1 0,0-1,0 1,0 0,0 0,0 0,0 0,0 1,-1-1,1 1,-1-1,1 1,-1 0,0 0,1 0,-1 0,0 0,0 1,1-1,-1 1,0 0,0 0,0 0,0 0,1 0,-1 1,0-1,0 1,-1 0,-5 2,-1-1,1 2,0-1,-1 2,2-1,-1 1,0 0,1 1,0 0,0 0,1 1,0 0,0 0,1 1,-1 0,-3 6,-15 23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40.98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1,'16'0,"12"0,8 0,5 0,2 0,1 0,-1 0,-2 0,-7 0,-8 2,-9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3:06.93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110 4198,'2'-18,"1"-1,1 1,1 0,0 0,2 1,0 0,1 0,0 0,1 1,6-7,-5 7,284-482,-80 112,106-277,255-767,-458 1130,-86 222,-50 124,2 1,2 1,2 0,-5 41,11 13,10-66</inkml:trace>
  <inkml:trace contextRef="#ctx0" brushRef="#br0" timeOffset="1250.712">176 3743,'0'31,"-2"-1,-1 1,-1-1,-2 0,-1-1,-1 1,-7 11,-106 229,111-248,11-22,-1 0,0 0,0 0,0 0,1 0,-1 0,0 0,0 0,0 0,1 0,-1 0,0 0,0 0,1 0,-1 0,0 0,0 0,0 0,1 0,-1 0,0 0,0 0,0 0,1 0,-1 1,0-1,0 0,0 0,1 0,-1 0,0 0,0 1,0-1,0 0,0 0,1 0,-1 0,0 1,0-1,0 0,0 0,0 1,0-1,0 0,0 0,0 0,0 1,0-1,0 0,0 0,0 1,0-1,0 0,0 0,17-15,15-22,-24 26,1 0,0 1,1-1,0 2,1-1,0 2,0-1,1 1,0 1,0 0,1 1,11-4,-8 5,11 0,-1-2,0-1,0-1,-1-2,0 0,-1-1,0-2,-1 0,0-2,4-5,-25 20,-1 0,0-1,1 1,-1 0,0-1,0 1,0-1,0 1,0-1,0 0,0 1,0-1,-1 0,1 0,-1 1,1-1,-1 0,0 0,0 0,1 0,-1 1,-1-1,1 0,0 0,0 0,-1 0,1 0,-1 1,1-1,-1 0,0 1,0-1,0 0,0 1,0-1,0 1,0-1,-1 1,1 0,0-1,-1 1,1 0,-1-1,-14-9,0 1,-1 0,0 2,-1-1,1 2,-1 0,-1 2,1 0,-14-2,-24-6,53 8</inkml:trace>
  <inkml:trace contextRef="#ctx0" brushRef="#br0" timeOffset="2099.918">2062 214,'0'-7,"2"5,1 14,2 16,1 15,-2 11,-1 8,2 3,-1-3,-1-6,2-9,0-13</inkml:trace>
  <inkml:trace contextRef="#ctx0" brushRef="#br0" timeOffset="2384.789">1994 134,'98'74,"-43"-34,-1 3,-3 1,35 40,-25 9,-60-89,1-1,-1 1,0 0,0 0,0 1,0-1,-1 0,0 0,0 0,0 0,0 0,0 0,-1 1,0-1,0 0,0 0,0 0,-1-1,0 1,0 0,0-1,0 1,0-1,-1 1,0 0,-10 8,-1-1,-1-1,0 0,0-1,-1-1,0 0,0-1,-1 0,0-2,0 0,-1-1,1-1,-12 1,-33-5,49-6</inkml:trace>
  <inkml:trace contextRef="#ctx0" brushRef="#br0" timeOffset="3008.176">2530 775,'91'-360,"-77"238,-14 121,1 1,-1-1,0 0,0 0,1 0,-1 0,0 0,0 0,0 0,0 0,0 0,0 1,-1-1,1 0,0 0,0 0,-1 0,1 0,0 0,-1 1,1-1,-1 0,1 0,-1 1,1-1,-1 0,0 1,1-1,-1 0,0 1,1-1,-1 1,0-1,0 1,0-1,0 1,1 0,-1 0,0-1,0 1,0 0,0 0,0 0,0 0,0 0,0 0,1 0,-1 0,0 0,0 0,0 1,0-1,0 0,0 0,0 1,1-1,-1 1,0-1,0 1,-1 1,0 0,1 0,-1 0,1 1,0-1,0 0,0 0,0 1,0-1,0 1,1-1,-1 1,1-1,-1 1,1-1,0 1,0-1,0 1,1-1,-1 1,0-1,1 1,0-1,0 1,-1-1,1 0,1 1,-1-1,0 0,1 0,-1 0,1 0,-1 0,1 0,0 0,0-1,0 1,2 1,9 2,1-1,-1-1,1 0,0-1,0 0,0-1,0 0,0-1,0-1,0 0,7-3,4 2,-4 0,-18 1,0-1,0 1,0 0,1 0,-1 1,0-1,1 1,-1 0,1-1,-1 1,0 1,1-1,-1 1,1-1,-1 1,0 0,0 0,1 0,-1 1,0-1,0 1,0-1,-1 1,1 0,0 0,-1 1,1-1,-1 1,1-1,-1 1,0-1,1 4,-6 91,-2-65,7 51,-1-81,-1 0,1 1,0-1,0 0,0 0,0 0,0 1,1-1,-1 0,1-1,-1 1,1 0,0 0,-1-1,1 1,0-1,0 1,0-1,0 0,1 0,-1 0,0 0,0 0,1 0,-1-1,0 1,1-1,-1 0,1 1,-1-1,0 0,2-1,7 0,0-2,0 0,0 0,0-1,-1 0,0-1,0 0,0 0,0-1,-1-1,0 1,0-2,-1 1,0-1,0 0,-1-1,0 0,0 0,-1 0,0-1,-1 0,-2 6,-1 0,0 0,0 0,0 0,0-1,-1 1,0 0,0-1,0 1,0-1,-1 0,1 1,-1-1,-11 14,7 0,0-1,1 1,0-1,0 1,1 0,0 0,1 0,0 0,0 0,1 0,0 0,0 1,1-1,1 0,-1 0,1 0,1-1,0 1,1 2,-2-8,0-1,0 0,0 1,0-1,0 0,0 0,1 0,-1 0,1-1,-1 1,1-1,0 1,0-1,-1 0,1 0,0 0,0-1,0 1,0-1,0 1,0-1,0 0,0 0,0-1,2 1,21-5</inkml:trace>
  <inkml:trace contextRef="#ctx0" brushRef="#br0" timeOffset="3171.754">3198 0,'-7'3,"7"2,12 3,14 3,2-2</inkml:trace>
  <inkml:trace contextRef="#ctx0" brushRef="#br0" timeOffset="3435.081">3479 441,'1'6,"0"0,1 1,0-1,0 0,1-1,0 1,0 0,0-1,0 1,1-1,0 0,0 0,0-1,1 1,0-1,0 0,0 0,0-1,0 1,1-1,0 0,-1-1,1 1,0-1,0 0,1-1,-1 1,6-1,-9-2,0-1,0 0,0 0,-1-1,1 1,0 0,-1-1,1 0,-1 0,0 1,0-1,0-1,0 1,-1 0,1 0,-1-1,0 1,0 0,0-1,0 1,-1-1,1 1,-1-1,0 0,0 1,0-1,-1 1,1-1,0-3,6-194,-7 198,1 0,1 0,-1 0,0 0,1 0,-1 0,1 0,0 1,0-1,0 0,0 0,1 1,-1-1,1 1,-1-1,1 1,0-1,0 1,0 0,0 0,1 0,7 0</inkml:trace>
  <inkml:trace contextRef="#ctx0" brushRef="#br0" timeOffset="4088.586">3853 642,'31'-24,"0"-1,-2-2,0-1,-2-1,-2-2,7-10,-5-15,-26 54,-1 1,0-1,1 1,-1-1,0 1,0-1,0 1,0-1,-1 0,1 1,0-1,-1 1,1-1,-1 1,1-1,-1 1,0 0,1-1,-1 1,0 0,0-1,0 1,0 0,0 0,0 0,0 0,-1 0,1 0,0 0,-1 0,1 1,0-1,-1 0,1 1,-1-1,1 1,-1 0,-3-2,1 1,-1 1,0-1,1 1,-1 0,0 0,1 0,-1 0,0 1,1 0,-1 0,1 0,-1 1,1-1,0 1,-1 0,1 0,0 1,0-1,1 1,-1 0,0 0,1 0,0 1,0-1,0 1,0-1,0 1,1 0,-1 0,1 1,0-1,1 0,-1 1,1-1,0 1,0-1,0 1,0-1,1 1,0 2,0 2,1 1,0-1,0 1,1-1,1 0,-1 1,1-1,1 0,0-1,0 1,1-1,0 1,0-2,1 1,0 0,0-1,1 0,0-1,0 1,0-1,1-1,0 1,0-2,1 1,-1-1,1 0,0 0,0-1,0-1,1 0,-1 0,1 0,-1-1,1-1,-1 1,1-2,6 0,-8 0,0-1,-1 1,1-2,-1 1,0-1,0 0,0 0,0-1,0 0,-1 0,1-1,-1 1,0-2,-1 1,1 0,-1-1,0 0,0 0,-1-1,0 1,2-5,3-7,-1 0,0 0,-1-1,-1 0,-1-1,-1 1,2-17,2-153,-8 188,0 1,0-1,0 1,0-1,1 0,-1 1,0-1,0 1,0-1,1 1,-1-1,0 1,0-1,1 1,-1 0,0-1,1 1,-1-1,1 1,-1 0,1-1,-1 1,1 0,-1-1,0 1,1 0,0 0,-1 0,1-1,-1 1,1 0,-1 0,1 0,-1 0,1 0,-1 0,1 0,0 0,-1 0,1 0,-1 0,1 1,-1-1,1 0,-1 0,1 0,-1 1,1-1,-1 0,1 1,-1-1,0 0,1 1,-1-1,1 0,-1 1,0-1,1 1,-1-1,0 1,1-1,8 6,119 25,-109-29,-1 1,1 1,-1 1,0 0,0 2,10 4,-25-9,0 0,0 0,0 0,0 0,0 0,-1 1,1-1,-1 1,1 0,-1 0,0 0,0 0,0 0,-1 0,1 1,-1-1,0 0,0 1,0 0,0-1,-1 1,1-1,-1 1,0 0,0-1,0 1,0-1,-1 2,-30 99,28-97,-5 12,5-14,-1 1,2-1,-1 1,1-1,0 1,0 0,0 0,1 0,0 0,0 0,0 0,1 0,0 0,0 1,1-1,0 0,0 0,1 6,2-9,-1 0,1 0,0 0,-1-1,1 1,0-1,1 0,-1 0,0-1,0 1,1-1,-1 0,1 0,0 0,-1 0,1-1,-1 0,1 0,0 0,-1-1,1 0,2 0,26-3,0-2,0-1,0-2,-1-1,-1-1,13-8,3-1</inkml:trace>
  <inkml:trace contextRef="#ctx0" brushRef="#br0" timeOffset="4716.139">3438 308,'0'-5,"0"1,0 6,0 9,0 12,7 11,7 7,5 5,0-5</inkml:trace>
  <inkml:trace contextRef="#ctx0" brushRef="#br0" timeOffset="5871.801">5631 4131,'21'-18,"22"-17,26-22,28-20,28-24,25-23,18-17,14-14,4-1,-2 4,-9 14,-17 25,-23 26,-33 29,-33 25,-36 26,-23 14</inkml:trace>
  <inkml:trace contextRef="#ctx0" brushRef="#br0" timeOffset="6742.15">5578 4011,'-19'41,"-10"16,-3-2,-2-1,-2-2,-28 30,34-36,30-46,0 0,-1 1,1-1,0 0,0 1,0-1,0 0,0 1,0-1,0 0,0 1,0-1,0 0,0 1,1-1,-1 0,0 1,0-1,0 0,0 0,0 1,1-1,-1 0,0 1,0-1,0 0,1 0,-1 1,0-1,0 0,1 0,-1 0,0 0,1 1,-1-1,0 0,0 0,1 0,-1 0,0 0,1 0,-1 0,0 0,1 0,-1 0,0 0,1 0,-1 0,0 0,1 0,-1 0,0 0,1 0,-1 0,0-1,1 1,-1 0,0 0,0 0,1 0,-1-1,0 1,0 0,1 0,-1-1,24-10,-24 11,87-48,-52 26,0 1,2 3,0 0,1 3,1 1,0 2,8 0,-39 11,-7 1,0 1,0-1,0 0,1 0,-1 0,0 1,0-1,0 0,0 0,1-1,-1 1,0 0,0 0,0 0,0-1,0 1,0-1,0 1,0-1,0 1,0-1,0 1,0-1,0 0,0 0,0 0,0 1,-1-1,1 0,0 0,-1 0,1 0,0 0,-1 0,1 0,-1 0,0 0,1-1,-1 1,0 0,0-1,-83-87,-37-22,108 83,18 22</inkml:trace>
  <inkml:trace contextRef="#ctx0" brushRef="#br1" timeOffset="154287.918">4200 2794,'28'-138,"16"-125,-40 176,-4-1,-4 0,-4 1,-3-1,-5 2,-3 0,-13-30,-72-291,104 400,-2 0,1-1,-1 1,0 0,-1 0,1 0,-1 1,-1-1,1 1,-1 0,0-1,-1 2,1-1,-1 0,-1 1,1 0,0 0,-1 1,0-1,0 1,-1 1,1-1,-1 1,0 0,0 0,0 1,-30-4,-1 1,1 2,-1 2,1 2,-20 2,-2 0,19-2,-2-1,-1 2,1 2,0 1,0 3,-11 4,-138 56,4 7,-11 16,-75 30,-177 45,387-138,-202 98,152-39,-49 94,153-169,1-1,0 1,1 1,0-1,0 1,1 1,1-1,1 1,0 0,0 0,2 0,-1 0,2 1,0 12,-13 242,2-190,4 2,4-1,3 1,8 62,46 275,-50-393,1-1,2 0,0 0,1 0,2-1,0 0,2-1,0 0,1 0,1-1,2-1,6 7,23 21,-21-25,-2 1,0 1,-2 0,0 1,-2 1,6 15,-8-9,-2-3,0 1,2-2,1 0,2-1,1-1,0 0,22 21,37 23,-46-44,-1 1,-2 2,-1 1,-1 1,12 22,-3 10,-30-51,-1-1,2 0,-1 0,2 0,0-1,0 0,1 0,0-1,1 0,0-1,0 0,1 0,0-1,1-1,3 2,20 4,0-1,0-2,1-1,6-1,136-2,-114-7,-10-2,-1-3,0-2,11-4,-1 0,148-1,-192 11,1 0,-1-2,0 0,-1-1,1 0,-1-2,0 0,7-5,81-26,-70 28,0-1,0-1,-1-3,-1 0,-1-3,0 0,21-17,91-108,-130 127,-1 0,-1 0,-1-1,0-1,-1 0,-1-1,-1 0,-1 0,0-1,-2 0,2-8,45-201,-21 118,-4-1,-5-2,-5-1,13-140,28-18,-57 260,-1-1,-1 1,-1 0,0 0,0-1,-1 1,-1 0,0 0,-1 1,-2-4,0-15,1 0,1-1,1 1,2-1,1 1,5-30,-5 49,3-40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41.1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6,'13'0,"15"0,10 0,11 0,8 0,6 0,1-3,-10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41.57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1 239,'27'-227,"-26"216,-2 17,0 7,-3 21,2 0,2 0,0 1,3-1,1 0,1-1,2 1,1-1,2 0,5 10,-1-9,-3-8</inkml:trace>
  <inkml:trace contextRef="#ctx0" brushRef="#br0" timeOffset="319.63">375 252,'-2'3,"1"0,-1 0,1 0,0 0,0 1,0-1,1 0,-1 0,1 1,-1-1,1 0,0 0,0 1,1-1,-1 0,1 1,-1-1,1 0,0 0,1 0,-1 0,0 0,1 0,-1 0,1 0,0-1,0 1,0 0,1-1,-1 0,0 1,1-1,0 0,-1-1,1 1,0 0,0-1,0 1,0-1,0 0,0 0,0 0,1 0,-1-1,0 1,0-1,4 0,-2 0,1 0,0 0,-1 0,1-1,-1 1,1-1,-1-1,1 1,-1-1,0 0,1 0,-1-1,0 0,0 1,-1-2,1 1,-1 0,1-1,-1 0,0 0,-1 0,1-1,-1 1,0-1,0 0,0 0,0 0,-1 0,0 0,0 0,-1-1,1 1,-1-1,0 1,-1-1,1 0,-1 1,0-1,0 1,-1-1,0 0,0 1,0-1,-1 1,0-1,0 1,0 0,-1-1,-1-1,-1 0,1 1,-1-1,-1 1,1 0,-1 1,0 0,0 0,-1 0,1 0,-1 1,0 0,-1 1,1 0,-2-1,5 2,-1 1,1 0,0 0,-1 0,1 0,-1 1,1 0,-1 0,0 0,1 0,-1 1,1 0,0 0,-1 0,1 0,0 1,-1-1,1 1,0 0,0 1,0-1,1 1,-1-1,1 1,-1 0,1 0,-2 3,-8 13,1 0,1 0,1 1,0 1,2 0,0 0,1 1,1 3,3-14,-20 67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7:43.35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458 803,'13'252,"0"-97,-14-139,-7-26,-2-45,2-1,3 0,3-1,1 1,4-1,1 1,10-38,-7 33,-6 40,14-47,-14 67,0 0,1 1,-1-1,0 0,0 1,0-1,1 1,-1-1,0 1,1-1,-1 1,0 0,1 0,-1-1,1 1,-1 0,0 0,1 1,-1-1,0 0,1 0,-1 1,1-1,-1 1,0-1,0 1,1-1,-1 1,0 0,0 0,1 0,4 1,36 11,1-1,0-3,1-2,0-1,0-3,1-1,20-3,-34 0</inkml:trace>
  <inkml:trace contextRef="#ctx0" brushRef="#br0" timeOffset="179.518">418 910,'23'14,"21"4,18-1,18-5,11-8,3-6,-5-3,-17 0</inkml:trace>
  <inkml:trace contextRef="#ctx0" brushRef="#br0" timeOffset="524.589">1166 977,'-1'6,"0"1,0-1,0 1,1-1,0 1,1-1,-1 1,1-1,0 0,1 1,0-1,0 0,0 0,1 0,-1 0,1 0,1-1,-1 1,1-1,0 0,0 0,1 0,0-1,-1 1,1-1,1 0,-1-1,1 1,-1-1,7 2,1 1,0-1,0-1,1 0,0 0,0-2,0 0,0 0,0-1,0-1,1 0,-1-2,5 0,-12 1,1 0,-1-1,0 0,1 0,-1-1,0 0,0 0,-1-1,1 1,-1-2,1 1,-1-1,0 1,-1-2,0 1,1-1,-2 0,1 0,-1 0,1 0,-2-1,1 0,1-5,-1-5,0 0,-2 0,0 0,0-1,-2 1,0-1,-1 1,-1 0,-1-1,0 1,-1 0,-1 0,0 1,-2-1,0 1,-4-6,9 16,0-1,0 1,-1 0,0 0,0 0,-1 1,0-1,0 1,0-1,0 1,-1 1,0-1,0 1,0-1,-1 1,1 1,-1-1,0 1,0 0,0 1,0-1,-1 1,1 0,-1 1,1-1,-1 1,0 1,1-1,-1 1,0 0,0 1,1 0,-7 1,3 3,0 1,0 1,0 0,1 0,0 1,0 0,1 0,0 1,0 0,1 0,0 1,1 0,0 0,1 1,0 0,0 0,1 0,1 0,-1 2,3-6,0-1,0 1,0-1,1 1,0-1,0 1,1-1,0 1,0-1,0 1,1-1,1 2,11 24</inkml:trace>
  <inkml:trace contextRef="#ctx0" brushRef="#br0" timeOffset="772.128">1955 883,'23'-2,"21"-1,16 0,13 1,2 0,-3 1,-8 0,-16 1</inkml:trace>
  <inkml:trace contextRef="#ctx0" brushRef="#br0" timeOffset="1038.502">2048 1044,'23'2,"23"1,20 0,12-3,7-4,2-3,-13 0</inkml:trace>
  <inkml:trace contextRef="#ctx0" brushRef="#br0" timeOffset="1507.281">3172 1003,'22'-220,"-8"121,-15 94,-3 13,-4 17,-5 21,3 0,2 1,2 0,1 0,3 18,2-56,0 1,0 0,1 0,1 0,-1 0,2-1,-1 1,1-1,1 1,0-1,0 0,0-1,4 4,13 13</inkml:trace>
  <inkml:trace contextRef="#ctx0" brushRef="#br0" timeOffset="1807.549">3519 910,'-2'3,"0"-1,0 1,0-1,0 1,1 0,-1 0,1 0,-1 0,1 0,0 0,0 0,1 1,-1-1,1 0,-1 0,1 1,0-1,0 0,1 1,-1-1,0 0,1 0,0 1,0-1,0 0,0 0,1 0,-1 0,1 0,0-1,-1 1,1 0,1-1,-1 1,0-1,0 0,1 0,0 0,-1 0,3 1,6 3,1-1,0-1,0 0,0 0,0-1,1-1,-1 0,1-1,0 0,-1-1,1 0,0-1,-1-1,1 0,-1 0,0-1,1-1,-8 3,0-1,1 0,-1-1,0 1,0-1,0 0,-1 0,1 0,-1-1,1 0,-1 0,0 0,-1 0,1 0,-1-1,0 0,0 1,0-1,-1 0,1-1,-1 1,0 0,-1-1,0 1,1-1,-2 1,1-1,-1 0,0 1,0-1,0 0,-1 1,0-1,0-2,-2-1,0-1,0 1,-1 0,0 0,0 0,-1 1,0 0,-1 0,0 0,0 0,0 1,-1 0,0 1,-1-1,0 1,0 1,0-1,-4-1,7 4,-1 0,0 0,0 1,0-1,0 1,-1 1,1-1,0 1,-1 0,1 0,-1 1,0 0,1 0,-1 1,1-1,-1 1,1 1,0-1,0 1,-1 1,1-1,0 1,1 0,-1 0,0 0,1 1,-5 3,7-3,-1 0,0-1,1 1,0 0,0 1,0-1,0 1,1-1,0 1,0 0,0 0,0 0,1 0,0 0,0 2,-3 32</inkml:trace>
  <inkml:trace contextRef="#ctx0" brushRef="#br0" timeOffset="3600.063">4655 1,'-6'56,"2"1,3 0,6 48,71 649,-68-669,-3 1,-5 0,-3-1,-3 1,-5-1,-3-1,-4 0,-9 19,26-95,-1 1,-1-1,0 1,0-1,0 0,-1 0,0 0,0-1,-1 1,0-1,-1 0,0 0,0-1,0 0,0 0,-1 0,0-1,0 0,-1 0,0-1,1 0,-1 0,-1-1,1 0,0-1,-5 1,-14-2,-1-3,1 0,0-1,0-2,-11-4,-22-3,-131-15,-1 8,0 8,-13 9,-580 35,738-31,-1372 58,1328-60,-69 0,-144 20,171 8,128-29,0 1,0-1,0 0,1 0,-1-1,0 0,1 1,-1-1,1-1,-1 1,1-1,0 0,0 0,0 0,0 0,1 0,-1-1,1 0,0 0,0 0,-1-2,2 3,-24-33,2-2,1-1,2-1,2 0,2-1,1-1,2-1,3 0,-2-12,-73-337,-29-342,107 680,-1-11,2 0,1-63,6 126,1 0,-1 0,0 0,1 0,-1 1,1-1,-1 0,1 0,0 1,0-1,0 0,0 1,0-1,0 1,0-1,1 1,-1 0,0 0,1-1,-1 1,1 0,-1 0,1 0,0 1,-1-1,1 0,0 0,0 1,0-1,-1 1,1 0,0 0,0-1,0 1,0 0,0 0,-1 1,1-1,0 0,0 1,0-1,-1 1,2 0,137 19,-81-7,0-1,1-4,0-2,0-3,3-2,-37 0,147 3,45-1,44-2,382-2,1027 16,-1428-4,-49 0,165 20,-228-33,58 2,-209-2,-5-1</inkml:trace>
  <inkml:trace contextRef="#ctx0" brushRef="#br0" timeOffset="15606.307">979 5750,'-9'-43,"1"-1,3 0,1 0,3 0,1-14,1 48,-2-3,0 1,2-1,-1 0,2 0,0 1,0-1,1 1,1 0,0-1,5-9,-9 21,0 1,0 0,1-1,-1 1,0 0,0-1,1 1,-1-1,0 1,0 0,1 0,-1-1,0 1,1 0,-1-1,1 1,-1 0,0 0,1 0,-1 0,1-1,-1 1,0 0,1 0,-1 0,1 0,-1 0,1 0,-1 0,0 0,1 0,-1 0,1 0,-1 0,1 0,-1 1,0-1,1 0,-1 0,1 0,-1 1,0-1,1 0,-1 0,0 1,1-1,-1 0,0 1,1-1,-1 0,0 1,0-1,0 1,1-1,-1 0,0 1,0-1,0 1,0-1,0 0,0 1,10 29,-6 5,-1 1,-2-1,-2 1,-1-1,-1 1,-5 17,-2 27,9-76,0 0,0 0,0 1,0-1,0 0,1 0,0 0,-1 1,1-1,1 0,-1 0,1 1,0-1,0 0,0 0,0 0,1 0,-1 0,1 0,0 0,1-1,-1 1,0-1,1 1,0-1,0 0,0 0,3 2,15 1</inkml:trace>
  <inkml:trace contextRef="#ctx0" brushRef="#br0" timeOffset="15906.577">1234 5509,'-2'8,"0"0,1 0,1 0,-1 0,1 0,1 0,-1 0,1-1,1 1,-1 0,1 0,1-1,-1 1,1-1,1 0,-1 1,1-2,1 1,-1 0,1-1,0 0,0 0,1 0,0-1,0 0,0 0,1 0,0-1,4 3,-1-4,0 1,0-2,1 1,-1-1,1-1,-1 0,1 0,0-1,-1 0,1-1,-1 0,1-1,-1 0,1-1,-4 1,-1 1,0-1,0-1,0 1,0-1,0 0,-1-1,1 1,-1-1,0 0,0 0,0-1,-1 1,1-1,-1 0,0 0,-1-1,1 1,-1-1,0 0,0 0,-1 0,1-3,-2 3,0 0,0 0,-1-1,0 1,0 0,-1 0,1 0,-2-1,1 1,0 0,-1 0,0 0,-1 1,1-1,-1 0,0 1,-1 0,1-1,-1 1,0 1,0-1,-1 0,1 1,-5-3,2 1,-1 0,0 0,-1 0,1 1,-1 1,0-1,0 1,-1 1,1 0,-1 0,0 1,1 0,-1 1,0 0,-3 0,8 1,0 0,0 0,0 0,0 1,0 0,1 0,-1 0,0 1,1-1,-1 1,1 0,-1 0,1 1,0-1,0 1,0 0,0 0,1 1,-1-1,1 1,0-1,0 1,0 0,0 0,1 1,0-1,-1 0,2 1,-1-1,0 1,1 0,0 0,0-1,1 1,-1 0,1 0,0 0,0 0,0 0,1-1,0 1,1 3,21 36,6-6</inkml:trace>
  <inkml:trace contextRef="#ctx0" brushRef="#br0" timeOffset="5566.485">524 2795,'-8'14,"0"0,1 0,1 1,0 0,1 0,0 0,1 1,1 0,1-1,0 1,1 0,0 0,2 0,0 0,0 0,2 0,0 0,3 6,-2-10,0 0,1 0,1-1,0 0,0 0,1 0,1-1,-1 0,2-1,-1 0,2 0,5 5,-9-10,-1 0,1 0,0 0,0 0,0-1,0 0,0 0,1-1,-1 0,1 0,0 0,0-1,0 0,0-1,0 1,-1-1,1 0,0-1,0 0,0 0,0 0,0-1,3-2,-3 1,0 0,-1-1,0 0,0-1,0 1,0-1,-1-1,1 1,-1-1,-1 1,1-1,-1-1,0 1,-1-1,1 1,-1-1,0 0,-1 0,0-1,1-3,2-14,0 1,-2-1,-1 0,0 1,-3-18,1 23,0 0,-1 0,-2 0,0 1,0-1,-2 0,0 1,-2 0,0 0,0 1,-10-14,15 28,1 0,-1 0,0 0,-1 0,1 1,0-1,-1 1,0 0,1-1,-1 1,0 0,0 1,0-1,0 1,0-1,-1 1,1 0,0 0,-1 0,1 0,0 1,-1 0,1-1,-1 1,1 0,-1 1,1-1,-1 1,1-1,0 1,-1 0,1 0,-2 1,-3 3,1 0,-1 0,1 1,0-1,0 2,1-1,0 1,0 0,0 0,1 0,0 1,0 0,1 0,0 0,1 1,-2 5,-2 6,1 1,1 0,1-1,1 1,1 1,0 12,4 31</inkml:trace>
  <inkml:trace contextRef="#ctx0" brushRef="#br0" timeOffset="6108.187">1434 2701,'-7'0,"2"7,7 7,8 7,8 6,2-3</inkml:trace>
  <inkml:trace contextRef="#ctx0" brushRef="#br0" timeOffset="7076.511">2743 2701,'-9'5,"2"8,6 11,10 8,4-1</inkml:trace>
  <inkml:trace contextRef="#ctx0" brushRef="#br0" timeOffset="5858.238">1421 3022,'0'16,"0"12,2 8,1 5,2 2,0-1,0-4,-2-6,-3-9,-2-7</inkml:trace>
  <inkml:trace contextRef="#ctx0" brushRef="#br0" timeOffset="6297.252">1702 3250,'21'-7,"-1"-2,1 0,-1 0,-1-2,1-1,-2 0,0-1,8-9,-20 17,0 0,-1 0,0-1,0 1,0-1,0-1,-1 1,0 0,-1-1,1 0,0-2,-4 8,1 0,-1 0,0 0,0 0,1 0,-1 0,0 0,0 0,0-1,0 1,0 0,0 0,0 0,0 0,0 0,-1 0,1 0,0 0,-1 0,1 0,-1 0,1 0,-1 1,1-1,-1 0,0 0,1 0,-1 1,0-1,0 0,1 0,-1 1,0-1,0 1,0-1,0 1,0-1,0 1,0 0,0-1,0 1,0 0,0 0,0 0,0 0,0 0,0 0,-1 0,-51 10,46-6,-1 1,1 0,0 0,1 1,-1-1,1 1,0 1,0-1,1 1,0 0,0 0,1 1,-1-1,2 1,-1 0,1 0,0 0,1 1,0-1,0 1,1-1,0 1,1 0,0-1,0 1,1 8,3-10,-1-1,1 0,0 1,0-1,0 0,1-1,0 1,0-1,1 0,-1 0,1-1,0 1,0-1,1-1,-1 1,1-1,0 0,0-1,0 1,0-1,0-1,0 0,1 0,6 0,42 8</inkml:trace>
  <inkml:trace contextRef="#ctx0" brushRef="#br0" timeOffset="6807.013">2343 3049,'-4'-1,"0"0,0 1,0 0,0 0,0 0,0 1,0-1,0 1,0 0,0 0,0 0,0 1,0-1,1 1,-1 0,1 0,-1 0,1 1,0-1,0 1,0 0,0 0,0 0,0 0,1 0,0 1,0-1,0 1,0-1,0 1,0 0,1 0,0-1,0 1,0 0,0 0,1 0,0 1,0 0,5 9,1 0,0 0,1 0,1-1,0 0,1 0,0-1,1 0,1 0,6 4,19 25,-31-35,-2-3,0 0,0 0,0 0,-1 0,1 0,-1 1,0-1,0 1,0-1,0 1,-1 0,1 0,-1 0,0 0,0 0,0 0,-1 0,0 0,0 3,-2-5,0 0,0 0,0-1,-1 1,1-1,-1 0,1 1,-1-1,0 0,1-1,-1 1,0 0,1-1,-1 0,0 1,0-1,0 0,1 0,-1-1,0 1,0-1,0 1,1-1,-1 0,-1 0,1 0,0 1,0-1,0 0,0 1,1-1,-1 0,0-1,1 1,-1 0,0-1,1 0,0 1,-1-1,1 0,0 0,0 0,0-1,0 1,0 0,1-1,-1 1,1-1,0 1,-1-1,1 0,0 0,1 0,-1 1,0-1,1 0,0 0,0 0,-1 0,2 0,-1 0,0 0,1 0,-1 0,1 0,0-1,6-6,1 1,-1 0,1 0,1 1,-1 0,1 1,1-1,0 2,0 0,0 0,0 0,1 2,4-3,-11 6,27-15,1 1,0 2,1 2,0 0,7 1,-39 10,1 0,0 1,0-1,-1 1,1-1,0 1,-1-1,1 1,-1 0,1 0,-1 0,1 0,-1 0,0 0,1 0,-1 1,0-1,0 0,0 1,0-1,0 1,0-1,0 1,0-1,-1 1,1-1,-1 1,1 0,-1 0,1-1,-1 1,0 0,0 0,0-1,0 1,0 0,-1 0,1-1,0 1,-1 0,1-1,-1 1,0 0,1-1,-1 1,0 11,1-6,0-1,0 0,0 0,1 0,0 0,0 1,1-1,-1-1,1 1,1 0,-1 0,1-1,0 1,0-1,1 0,-1 0,1 0,0 0,1-1,-1 0,1 0,0 0,0 0,0-1,0 1,1-2,-1 1,1 0,0-1,0 0,2 0,16 2</inkml:trace>
  <inkml:trace contextRef="#ctx0" brushRef="#br0" timeOffset="7514.272">2971 3396,'15'-34,"-1"-1,-1 0,-2-1,-2-1,-1 1,-2-1,-2-1,-1 1,-2-29,1 60,5 26,0-12,1-1,0 0,1 0,0 0,0-1,0-1,1 0,0 0,0-1,0 0,0 0,1-1,-1-1,1 0,0 0,0-1,8 0,32 7,-49-8,0 0,0 0,1 1,-1-1,0 0,0 1,0-1,0 1,-1 0,1 0,0 0,0 0,0 0,-1 0,1 0,0 0,-1 1,1-1,-1 1,1-1,-1 1,0 0,0-1,0 1,0 0,0 0,0 0,0 0,-1 0,1 0,-1 0,1 0,-1 0,0 0,-35 160,35-160,0 1,1 0,-1-1,1 1,0-1,0 1,0-1,0 0,0 1,0-1,0 0,1 0,-1 0,1 0,0 0,0 0,0 0,0 0,0-1,0 1,0-1,0 1,0-1,1 0,-1 0,1 0,-1 0,1-1,-1 1,1-1,-1 1,2-1,85-5,-79 3,1-1,-1 0,1 0,-1-1,0 0,0-1,-1 0,1-1,-1 0,0 0,-1-1,1 0,-1-1,-1 0,0 0,0 0,0-1,-1 0,0-1,-1 1,0-1,-1 0,0 0,0 0,2-11,-6 19,0 1,1 0,-1 0,0-1,0 1,0 0,0-1,0 1,0 0,0 0,-1-1,1 1,0 0,-1 0,1 0,-1-1,1 1,-1 0,0 0,1 0,-1 0,0 0,0 0,1 0,-1 0,0 0,0 1,0-1,0 0,-1 1,1-1,0 0,0 1,0-1,0 1,-1 0,1-1,0 1,0 0,-1 0,1 0,0 0,0 0,-1 0,1 0,-53 23,50-20,0 1,1-1,0 1,-1 0,2 0,-1 0,0 0,1 0,0 1,0-1,0 1,0-1,1 1,-1 0,1 0,1-1,-1 1,1 0,0 0,0 0,0 0,0 0,1 0,0 0,0-1,1 1,-1 0,1-1,0 1,0-1,0 1,1-1,-1 0,1 0,0 0,1 0,-1 0,8 4,-1-1,1 0,1-1,-1 0,1 0,0-1,0-1,1 0,48 14</inkml:trace>
  <inkml:trace contextRef="#ctx0" brushRef="#br0" timeOffset="11084.022">779 4319,'1'-3,"0"1,0-1,0 1,-1-1,1 0,-1 1,0-1,0 0,0 1,0-1,0 0,0 0,-1 1,1-1,-1 0,0 1,1-1,-1 1,-1-1,1 1,0 0,-1-1,1 1,-1 0,1 0,-1 0,0 0,0 0,0 0,0 0,-1 1,1-1,0 1,-1 0,1 0,0-1,-1 2,0-1,1 0,-1 0,1 1,-1-1,0 1,0 0,1 0,-1 0,0 0,1 1,-1-1,0 1,1-1,-1 1,0 0,0 0,-3 1,0 1,0-1,0 1,1 0,-1 1,1-1,0 1,0 0,0 1,0-1,1 1,-1 0,1 0,1 0,-1 0,1 1,0 0,0-1,-1 5,2-6,0 0,1 0,-1 1,1-1,0 0,1 0,-1 1,1-1,-1 0,1 1,1-1,-1 0,0 0,1 1,0-1,0 0,0 0,1 0,0 0,-1 0,1 0,1 0,-1 0,0-1,1 1,0-1,0 0,0 0,2 2,6 1,0-1,0-1,0 0,0 0,1-1,-1 0,1-1,0-1,0 0,0 0,0-1,0-1,0 0,-1 0,1-1,0-1,-1 0,1-1,0 0,14-4,-1-1,0-1,0-2,-1 0,-1-1,0-2,-1 0,-1-2,5-4,-10 14,-18 30,2-23,-2 4,0 1,1 0,-1-1,1 1,1 0,-1 0,1 0,0 0,0 0,0 0,0 0,1 0,0-1,0 1,0 0,1 0,0-1,0 1,0-1,0 1,1-1,-1 0,1 0,0 0,0 0,1-1,-1 1,2 0,-1-1,1-1,-1 0,1 0,-1-1,1 1,-1-1,1 0,0 0,0 0,0-1,-1 0,1 1,0-2,0 1,0-1,-1 1,1-1,0-1,-1 1,1-1,0 0,-1 0,0 0,0 0,1-1,-1 0,-1 1,1-2,0 1,-1 0,0-1,1 1,-1-1,-1 0,1 0,-1 0,1-1,-1 1,0-1,-1 1,1-1,-1 1,0-1,0 0,0 0,-1 0,0 1,0-5,-2 3,0-1,0 1,-1 0,0 0,-1 0,1 0,-1 0,0 1,-1 0,1-1,-1 2,0-1,0 0,-1 1,1 0,-1 1,0-1,0 1,0 0,0 0,0 1,-1 0,0 0,1 0,-1 1,0 0,1 1,-1-1,0 1,0 0,-2 1,10-1,-1 0,0 0,1 0,-1 0,0 1,1-1,-1 0,0 0,1 0,-1 0,0 1,1-1,-1 0,0 0,1 1,-1-1,0 0,0 1,1-1,-1 0,0 1,0-1,0 0,0 1,1-1,-1 0,0 1,0-1,0 0,0 1,0-1,0 1,0-1,0 0,0 1,0-1,0 0,0 1,0-1,0 1,-1-1,1 0,0 1,0-1,0 0,0 1,-1-1,1 0,0 1,0-1,-1 0,1 0,26 5,0-1,0-1,0-2,0-1,0 0,13-4,7 2,-20 0,-17 1,0 0,0 0,-1 0,1 1,0 1,0 0,0 0,-1 0,1 1,0 0,-1 1,0 0,0 0,7 4,-12-4,-1 1,1-1,-1 0,0 1,0-1,0 1,-1 0,1-1,-1 1,0 0,0 0,0 0,0 0,-1 0,0 0,0 0,0 0,0 0,0 0,-1 0,0 0,0 1,1 39,1-42,1 1,0-1,0 1,0-1,0 0,0 1,0-1,1 0,-1-1,1 1,-1 0,1-1,0 1,0-1,0 0,0 0,0 0,0 0,0-1,0 1,0-1,0 0,0 0,0 0,0 0,0 0,0-1,0 1,0-1,0 0,0 0,0 0,0 0,1-1,3 0,1 1,-1-2,0 1,0-1,0 0,0 0,0-1,-1 0,1 0,-1 0,0-1,-1 0,1 0,-1-1,0 0,0 0,0 0,-1 0,0-1,-1 1,1-1,-1 0,0 0,-1 0,0-1,0 1,-1 0,1-2,1 67,-2-53,1 0,-1 0,1-1,0 1,0-1,1 1,-1-1,1 0,0 0,0 0,0 0,0 0,1-1,0 0,0 1,0-1,0-1,0 1,0-1,1 1,-1-1,1 0,0-1,-1 1,1-1,0 0,0 0,0-1,0 1,0-1,0 0,0 0,0-1,0 0,0 1,-1-2,1 1,0 0,0-1,0-1,4-3,0-1,0 0,-1 0,0-1,0-1,-1 1,0-1,0 0,-1-1,-1 1,1-1,-2 0,1-1,-1 1,-1-1,0 0,0-3,-3 14,0 0,-1 0,1 0,0 0,-1 0,1 0,0 0,-1 0,1 0,0 0,0 0,-1 0,1 0,0-1,0 1,-1 0,1 0,0 0,0 0,-1-1,1 1,0 0,0 0,0-1,0 1,-1 0,1 0,0-1,0 1,0 0,0 0,0-1,0 1,0 0,0-1,0 1,0 0,0 0,0-1,0 1,0 0,0-1,0 1,0 0,0 0,0-1,0 1,0 0,0-1,1 1,-1 0,-14 25,13-19,0 0,0 0,0 0,1 0,0 0,0 0,1 0,0 0,0-1,0 1,0 0,1 0,0 0,0-1,1 1,0-1,0 0,0 0,0 0,1 0,0 0,0-1,0 0,1 0,-1 0,1 0,0 0,0-1,0 0,0 0,2 0,113 35,-59-28</inkml:trace>
  <inkml:trace contextRef="#ctx0" brushRef="#br0" timeOffset="11804.654">2677 4439,'2'-4,"0"-1,0 1,0-1,0 1,-1-1,0 0,0 0,0 0,-1 0,1 0,-1 1,0-1,-1 0,1 0,-1 0,0 0,0 0,-1 1,1-1,-1 0,0 1,0-1,-1 1,1 0,-1 0,0 0,0 0,0 0,-1 1,1-1,-1 1,0 0,0 0,0 0,-2 0,-3-1,0 1,0 0,-1 0,1 1,-1 0,1 1,-1 0,1 1,-1 0,0 0,1 1,-2 0,7 0,-1-1,1 1,0 0,0 0,-1 0,1 1,0-1,0 1,0 0,1 1,-1-1,0 0,1 1,0 0,-1 0,1 0,0 0,1 0,-1 1,0 0,1-1,0 1,0 0,0 0,1 0,-1 0,0 3,1-2,1-1,0 1,-1-1,2 1,-1-1,1 1,-1-1,1 1,0-1,1 0,-1 1,1-1,0 0,0 0,0 0,0 0,1 0,0-1,-1 1,1-1,1 0,-1 0,0 0,1 0,0 0,-1-1,5 3,1 0,1 1,0-2,0 1,0-1,0-1,1 0,0 0,-1-1,1 0,0-1,2 0,-6-2,1 0,-1 0,0 0,0-1,0 0,0 0,0-1,0 0,-1 0,1-1,-1 0,0 0,0 0,0-1,-1 0,1 0,-1 0,-1 0,1-1,-1 0,0 0,0 0,0-1,-1 1,0-1,0 0,-1 0,0 0,0 0,-1 0,0-1,0 1,0 0,-1 0,0-2,-1-8,0 17,0 0,0 0,1 0,-1 0,0 0,1 0,-1 1,0-1,1 0,-1 1,0-1,1 0,-1 1,1-1,-1 1,1-1,-1 1,1-1,-1 1,1-1,-1 1,1-1,-1 1,1 0,0-1,0 1,-1 0,1-1,0 1,0 0,0-1,-1 1,1 0,0-1,0 1,0 0,0-1,1 1,-1 0,0 0,-2 4,0-1,0 1,1 0,0 0,0 0,0 0,0 0,1 1,0-1,0 0,0 0,1 0,0 0,0 0,0 0,1 0,-1 0,1 0,0-1,0 1,1-1,0 1,-1-1,2 0,-1 0,0 0,1 0,-1-1,1 0,0 1,0-1,1 0,-1-1,1 1,-1-1,1 0,0 0,0-1,-1 1,1-1,3 0,-3-1,1 0,-1-1,0 0,1 0,-1 0,0-1,0 1,0-1,0 0,-1-1,1 1,0-1,-1 0,0 0,0-1,0 1,0-1,0 0,-1 0,1 0,-1-1,0 1,-1-1,3-4,3-6,-1 0,-1 0,-1 0,0-1,0 0,-2 0,1-8,-3 7,-1 17,-1 0,1 0,-1 0,0 0,1-1,-1 2,0-1,1 0,-1 0,0 0,1 0,-1 0,0 0,1 1,-1-1,1 0,-1 1,0-1,1 0,-1 1,1-1,-1 0,1 1,-1-1,1 1,-1-1,1 1,0-1,-1 1,1 0,0-1,-1 1,1-1,0 1,0 0,0-1,0 1,-1 0,1-1,0 1,0 0,0-1,0 1,0 0,-2 3,-1 1,0 0,1 0,0-1,0 2,0-1,1 0,-1 0,1 0,1 1,-1-1,1 0,0 1,0-1,0 1,1-1,0 0,0 0,0 1,1-1,0 0,0 0,0 0,0 0,1-1,0 1,0-1,0 1,0-1,1 0,0 0,0-1,0 1,0-1,1 1,2-1,1-1,-1 0,0-1,1 1,0-1,-1-1,1 1,-1-1,1-1,0 1,-1-1,1-1,-1 1,1-1,-1 0,0-1,0 0,0 0,0-1,-1 0,1 0,-1 0,0-1,0 0,0 0,-1 0,0-1,0 0,0 0,-1 0,0 0,0-1,0 0,-1 0,0 0,-1 0,1 0,-1-3,6-73,-11 119,2-30,1 0,0 0,0 1,0-1,1 0,0 0,0 0,0 0,1 0,0 0,0 0,1-1,-1 1,1-1,0 1,1-1,-1 0,1 0,0 0,1-1,-1 0,1 0,-1 0,1 0,5 2,34 15,1-5</inkml:trace>
  <inkml:trace contextRef="#ctx0" brushRef="#br0" timeOffset="12207.517">3840 4386,'-2'-6,"-1"1,0 0,0 0,0 0,0 1,-1-1,0 1,0 0,0 0,0 0,-1 0,1 1,-1 0,0 0,0 0,0 1,0-1,-1 1,1 0,-1 1,1-1,-1 1,0 0,1 1,-1-1,0 1,0 0,1 1,-1-1,0 1,1 0,-3 1,3 1,0 1,-1 0,1 0,1 0,-1 0,1 1,-1 0,1 0,1 0,-1 0,1 1,0-1,0 1,0 0,1 0,0 0,0 0,1 0,-1 0,1 1,1-3,-1 0,1 0,0 1,0-1,0 0,1 0,-1 0,1 0,0 0,0 0,0 0,1 0,0 0,-1 0,1-1,1 1,-1-1,0 1,1-1,0 0,0 0,0 0,0 0,0-1,0 1,1-1,-1 0,1 0,0 0,3 1,1-1,0 0,0 0,0-1,0 0,1-1,-1 0,0 0,1-1,-1 0,0 0,0-1,0 0,0 0,0-1,0 0,-1 0,0-1,1 0,-1-1,0 1,-1-1,1-1,-1 1,0-1,-1 0,1 0,-1-1,0 1,-1-1,0-1,0 1,0 0,2-8,4-19,-2-1,-1 1,-2-1,-1 0,-2-1,-1 1,-3-27,1 25,1 8,-11-115,11 143,0 1,0-1,1 0,-1 1,0-1,0 1,0-1,0 0,0 1,-1-1,1 1,0-1,0 0,0 1,0-1,-1 1,1-1,0 1,0-1,-1 1,1-1,-1 1,1-1,0 1,-1-1,1 1,-1 0,1-1,-1 1,1 0,-1-1,1 1,-1 0,1-1,-1 1,0 0,1 0,-1 0,1 0,-1 0,0 0,1 0,-1 0,1 0,-1 0,0 0,1 0,-1 0,1 0,-1 0,1 1,-1-1,0 0,1 0,-1 1,-21 29,8-1,2 1,1 0,1 1,2 0,1 0,1 1,2 0,1 0,2 30,0-49,1 1,1-1,0 0,1 0,0 1,1-1,1-1,0 1,0 0,1-1,1 0,0 0,1-1,0 1,1-1,0-1,1 0,0 0,0-1,1 0,0 0,9 4,23 11</inkml:trace>
  <inkml:trace contextRef="#ctx0" brushRef="#br0" timeOffset="12555.408">4402 4480,'2'-4,"0"1,0 0,0-1,-1 1,1-1,-1 0,0 1,0-1,0 0,0 0,-1 0,1 0,-1 0,0 0,-1 1,1-1,0 0,-1 0,0 0,0 0,0 1,-1-1,1 0,-1 1,0-1,0 1,0 0,0 0,0-1,-1 2,1-1,-1 0,0 0,0 1,0-1,-1 1,1 0,-3-1,1 0,0 0,0 1,0 0,0 0,-1 0,1 1,-1-1,1 2,-1-1,1 0,-1 1,1 0,-1 0,1 1,-1-1,1 1,-1 1,1-1,0 1,-1 0,1 0,0 0,0 1,0-1,1 1,-1 1,1-1,0 0,-1 1,1 0,1 0,-1 1,1-1,0 0,0 1,0 0,0 0,1 0,-1 3,2-4,0 0,1 0,0 0,0 0,0 0,0 0,1 0,-1 0,1 0,0 0,1 0,-1-1,0 1,1 0,0-1,0 1,0-1,0 0,1 0,-1 0,1 0,0 0,0 0,0 0,0-1,0 0,1 0,-1 0,1 0,3 1,0 1,0-1,0-1,1 1,-1-1,1-1,-1 1,1-1,0 0,-1-1,1 0,0 0,0-1,-1 0,1 0,5-2,-6 0,-1 1,0 0,-1-1,1-1,0 1,-1 0,0-1,0 0,0-1,0 1,0-1,-1 0,0 0,0 0,-1-1,1 1,-1-1,0 0,-1 0,1 0,-1 0,0 0,-1 0,1-2,-2 7,-1 0,1 1,0-1,0 0,0 0,-1 1,1-1,0 0,-1 1,1-1,0 0,-1 1,1-1,-1 1,1-1,-1 1,1-1,-1 1,0-1,1 1,-1-1,0 1,1 0,-1-1,0 1,1 0,-1 0,0-1,0 1,1 0,-1 0,0 0,0 0,1 0,-1 0,0 0,0 0,1 1,-1-1,0 0,1 0,-1 0,0 1,0-1,1 0,-1 1,1-1,-1 1,0-1,1 1,-1-1,1 1,-1-1,1 1,-1-1,1 1,0 0,-1-1,1 1,0 0,-1-1,1 1,0 0,0 0,-1 0,-1 1,1 1,-1 0,0-1,1 1,-1 0,1 0,0 0,0 1,0-1,1 0,-1 0,1 0,-1 1,1-1,0 0,1 0,-1 1,0-1,1 0,0 0,0 0,0 1,0-1,0 0,0 0,1-1,0 1,-1 0,1 0,0-1,0 1,1-1,-1 0,0 1,1-1,-1 0,1-1,0 1,0 0,0-1,0 1,0-1,0 0,1 0,54 24,5-4</inkml:trace>
  <inkml:trace contextRef="#ctx0" brushRef="#br0" timeOffset="13228.461">5310 4105,'-1'54,"-1"-29,2-1,0 0,1 1,1-1,2 0,0 0,2 0,0-1,4 5,-10-25,0-1,1 0,0 1,0-1,-1 0,1 0,1 0,-1 1,0-1,0 0,1 0,-1-1,1 1,0 0,-1 0,1-1,0 1,0-1,0 0,0 1,0-1,1 0,-1 0,0 0,0-1,1 1,-1 0,0-1,1 0,-1 1,1-1,-1 0,0 0,1-1,-1 1,1 0,-1-1,0 1,1-1,-1 0,0 0,0 0,2-1,4-8,-1-1,0 0,0 0,-1 0,-1-1,0 0,-1 0,0-1,0 1,-2-1,1 1,-2-1,0 0,0 0,-1 0,-1-4,-1-73,1 91,0-1,0 1,0-1,1 1,-1-1,0 1,0 0,0 0,0-1,1 1,-1 0,0 0,1 0,-1 0,1 0,-1 0,1 0,-1 0,1 0,0 0,0 0,-1 0,1 0,0 0,0 0,0 0,0 0,0 0,0 1,-2 8,1 0,0-1,0 1,1 0,1 0,-1 0,2 0,-1-1,1 1,1 0,-1-1,3 4,-3-8,0-1,0 1,1-1,-1 0,1 0,0 0,0 0,1-1,-1 1,1-1,-1 0,1 0,0 0,0 0,1-1,-1 1,0-1,1 0,0-1,-1 1,1-1,0 0,0 0,-1 0,1-1,0 1,-2-1,1 0,-1 0,0-1,0 1,0-1,1 0,-1 1,0-1,0 0,0-1,0 1,0-1,-1 1,1-1,0 0,-1 0,1 0,-1 0,0 0,1-1,-1 1,0-1,-1 1,1-1,0 0,-1 0,1 0,-1 0,0 0,0-1,16-96,-18-20,-10 209,10-80,-1-1,1 0,1 1,0 0,0-1,0 1,1-1,1 1,-1-1,2 0,-1 0,1 0,0 0,0 0,1 0,0-1,1 1,-1-1,1 0,1-1,0 1,23 12,0-5</inkml:trace>
  <inkml:trace contextRef="#ctx0" brushRef="#br0" timeOffset="13581.516">6020 4252,'-5'-6,"0"1,-1-1,1 1,-1 0,0 0,-1 1,1 0,-1 0,1 1,-1-1,0 1,0 1,-1-1,1 1,0 1,-1-1,0 1,1 1,-1-1,1 1,-1 1,0-1,1 1,-1 1,1-1,-5 2,9 0,0 0,0 1,0-1,0 0,0 1,1 0,0 0,-1-1,1 1,1 1,-1-1,1 0,-1 0,1 0,1 1,-1-1,0 1,1-1,0 0,0 1,0-1,1 1,0-1,0 0,0 1,0-1,0 0,1 0,0 0,0 0,0 0,0 0,1 0,-1-1,1 1,0-1,0 0,0 0,1 0,-1 0,1 0,-1-1,1 0,0 1,3 0,-2 0,0 0,0 0,1 0,-1-1,0 0,1 0,0 0,-1-1,1 0,0 0,0 0,0-1,0 0,0 0,-1-1,1 1,0-1,0 0,0-1,-1 1,1-1,-1 0,1-1,-1 1,0-1,0 0,0-1,0 1,-1-1,1 0,-1 0,0 0,0-1,0 1,-1-1,0 0,0 0,0 0,0 0,-1-1,0 0,-3-48,1 53,-1 1,1 0,-1 0,0 0,1 0,-1-1,1 1,-1 0,1 0,-1 0,0 0,1 0,-1 1,1-1,-1 0,1 0,-1 0,1 0,-1 1,1-1,-1 0,1 0,-1 1,1-1,-1 0,1 1,-1-1,1 1,0-1,-1 0,1 1,0-1,-1 1,1-1,0 1,-1-1,1 1,0-1,0 1,0 0,0-1,0 1,-1-1,1 1,0-1,0 1,0 0,1-1,-1 1,0-1,0 1,0-1,0 1,1 7,-1 1,1-1,1-1,0 1,0 0,0 0,1 0,0-1,0 0,1 1,0-1,0-1,1 1,0-1,0 1,1-1,-1-1,1 1,0-1,1 0,-1 0,1-1,0 0,0 0,1-1,6 3,14 7</inkml:trace>
  <inkml:trace contextRef="#ctx0" brushRef="#br0" timeOffset="13799.937">6286 4172,'3'18,"4"15,9 9,8 4,7-1,5-2,3-5,-1-8,-3-8,-7-8,-8-7</inkml:trace>
  <inkml:trace contextRef="#ctx0" brushRef="#br0" timeOffset="14014.883">6540 4199,'-14'4,"-8"9,-10 9,-7 9,-3 9,-1 5,2 3,5-2,10-4,8-9</inkml:trace>
  <inkml:trace contextRef="#ctx0" brushRef="#br0" timeOffset="14287.507">6688 4199,'-12'18,"-3"10,1 8,2 2,6 0,6-6,6-2,3-8,3-6,0-6</inkml:trace>
  <inkml:trace contextRef="#ctx0" brushRef="#br0" timeOffset="14836.174">6795 4105,'2'203,"21"-135,-22-66,0 0,0-1,0 1,0 0,0-1,0 1,1-1,-1 0,1 1,-1-1,1 0,-1 0,1 0,0 0,0 0,-1 0,1 0,0-1,0 1,0-1,0 1,0-1,0 0,0 0,0 0,0 0,0 0,0 0,0 0,-1-1,1 1,0-1,0 1,1-1,5-5,-1 0,0 0,0-1,-1 1,1-1,-1-1,-1 1,0-1,0 0,0-1,-1 1,0-1,-1 1,1-5,1 3,-1-1,1 0,-5 23,-4 89,4-100,1 1,-1-1,1 1,0-1,0 0,0 1,0-1,0 0,0 0,0 1,0-1,0 0,1 0,-1 0,0 0,1-1,-1 1,0 0,1 0,-1-1,1 1,-1-1,1 1,0-1,-1 0,1 0,-1 0,1 0,0 0,-1 0,1 0,-1 0,1-1,1 1,51-23,-44 14,0 0,-1-1,0-1,-1 1,0-1,-1-1,0 1,-1-1,0 0,-1-1,0 0,-1 1,-1-1,1-3,-2-21,-3 37,-1 0,1 0,0 0,0 1,0-1,-1 0,1 1,0-1,0 0,0 1,0 0,0-1,0 1,0-1,0 1,0 0,0 0,0 0,0-1,1 1,-1 0,0 0,0 0,1 0,-1 0,1 1,-1-1,1 0,0 0,-1 0,1 0,0 0,0 1,-6 9,2-1,-1 1,1 1,1-1,0 0,1 1,0 0,1-1,0 1,1 0,0 0,1-1,0 1,1 0,0-1,1 1,0-1,1 0,0 0,1 0,0 0,1-1,5 8,7 3</inkml:trace>
  <inkml:trace contextRef="#ctx0" brushRef="#br0" timeOffset="7806.367">4642 2889,'2'16,"4"18,-1 21,1 15,0 15,0 9,-2 4,-1-1,-1-6,-1-9,-3-11,-1-18</inkml:trace>
  <inkml:trace contextRef="#ctx0" brushRef="#br0" timeOffset="8106.7">4522 2956,'18'-9,"0"2,0 0,1 1,0 1,1 1,-1 0,0 2,1 0,0 1,-1 1,1 1,0 1,-1 0,1 2,9 3,-18-6,0 1,0 1,-1 0,1 0,0 1,-1 1,0-1,0 2,0-1,-1 2,0-1,0 1,1 2,-9-8,1 0,-1 0,0 1,0-1,0 0,0 1,-1-1,1 1,0-1,-1 1,1 0,-1-1,1 1,-1 0,0-1,1 1,-1 0,0 0,0-1,0 1,-1 0,1-1,0 1,-1 0,1-1,-1 1,1 0,-1-1,0 1,1-1,-1 1,0-1,0 0,0 1,-1-1,1 0,0 0,0 1,-1-1,1 0,-64 33,42-26,0-1,0-2,-1 0,0-2,0 0,0-2,0 0,0-2,0 0,-3-3,26 5,-1-1,1 0,0 0,0 0,-1 0,1 0,0 0,-1 0,1 0,0-1,0 1,-1 0,1-1,0 1,0-1,0 1,0-1,-1 0,1 1,0-1,0 0,0 0,0 0,1 0,-1 0,0 0,0 0,1 0,-1 0,0 0,1 0,-1 0,1-1,-1 1,1 0,0 0,-1-1,1 1,0 0,0-1,0 1,0 0,0 0,0-1,1 1,10-14</inkml:trace>
  <inkml:trace contextRef="#ctx0" brushRef="#br0" timeOffset="8474.224">5164 3022,'-2'4,"0"0,1 0,-1 0,1 0,0 1,1-1,-1 0,1 0,0 1,0-1,0 0,0 1,1-1,-1 0,1 0,1 0,-1 1,0-1,1 0,0 0,0-1,0 1,0 0,1-1,-1 1,1-1,0 0,0 0,0 0,1 0,-1-1,0 1,1-1,0 0,0 0,0 0,0 0,0-1,0 0,0 1,0-2,3 2,-2-1,0-1,0 1,0-1,0 0,0 0,0 0,-1-1,1 1,0-1,0 0,0-1,0 1,-1-1,1 0,-1 0,0-1,1 1,-1-1,0 0,0 0,-1 0,1-1,0 1,-1-1,0 0,0 0,0 0,-1 0,1 0,-1-1,0 1,0-1,-1 0,1 1,-1-1,0 0,0 0,-1 0,1 0,-1 0,0 0,-1 0,1 1,-2-5,1 2,-1 0,0 0,0 0,-1 0,0 1,0-1,0 1,-1 0,0-1,0 2,-1-1,0 1,-1-2,3 4,1 0,-1 1,0-1,0 1,0 0,0 0,0 0,0 0,0 1,-1-1,1 1,-1 0,1 0,-1 0,1 0,-1 1,0-1,1 1,-1 0,0 0,1 0,-1 1,0-1,1 1,-1 0,-2 1,4-1,-1 0,1 1,0-1,0 1,0 0,0 0,0 0,0 0,0 0,0 0,1 0,-1 1,1-1,0 0,0 1,0 0,0-1,0 1,0-1,1 1,-1 0,1 0,0-1,-1 1,1 0,1-1,-1 1,0 0,1 2,6 24</inkml:trace>
  <inkml:trace contextRef="#ctx0" brushRef="#br0" timeOffset="9252.989">5698 2995,'-3'-7,"0"1,0 0,-1-1,0 1,0 1,-1-1,0 1,1-1,-2 1,1 1,-1-1,0 1,1 0,-2 0,1 1,0-1,-1 1,0 1,0-1,-3 1,6 3,1 1,-1 0,1 0,-1 0,1 0,0 1,0-1,0 1,0 0,0 0,0 0,1 0,0 1,-1-1,1 1,1-1,-1 1,0 0,1 0,0 0,0-1,0 1,0 0,1 0,-1 1,1-1,0 0,0 0,1 0,-1 0,1 0,0 0,0 1,1 0,0 1,0-1,0 0,1-1,-1 1,1 0,0-1,0 1,1-1,-1 0,1 0,0 0,0-1,0 0,1 1,-1-1,1-1,0 1,0-1,0 0,0 0,0 0,0 0,1-1,-1 0,0 0,1-1,-1 0,0 1,1-2,-1 1,1-1,-1 0,0 0,1 0,-1-1,0 1,0-1,0-1,0 1,0-1,-1 1,1-2,-1 1,0 0,0-1,0 0,0 0,0 0,-1 0,3-5,8-31,-15 44,1 0,-1-1,1 1,0 0,0 0,0-1,1 1,-1 0,1 0,0-1,0 1,0 0,0-1,1 1,-1-1,1 0,0 1,0-1,0 0,1 0,-1 0,1-1,-1 1,1 0,0-1,0 0,0 0,0 0,1 0,-1 0,1 0,3 0,-1 0,1 0,0-1,0 1,0-1,0-1,0 0,0 0,1 0,-1-1,0 0,0 0,-1-1,1 0,0 0,0 0,-1-1,1 0,-1 0,0-1,0 0,0 0,4-4,2-3,0 1,-1-2,-1 0,1 0,-2-1,0 0,-1 0,0-1,0 0,0-6,13-43,-3 0,-3-2,-3 0,-3-1,1-55,-9 110,15-230,-17 201,0 40,1 1,0-1,0 0,0 1,-1-1,1 0,0 1,-1-1,1 0,0 0,-1 1,1-1,0 0,-1 0,1 0,0 1,-1-1,1 0,-1 0,1 0,0 0,-1 0,1 0,0 0,-1 0,1 0,-1 0,1 0,-1 0,1 0,0 0,-1 0,1 0,0-1,-1 1,1 0,-1 0,1 0,0-1,0 1,-1 0,1 0,0-1,-1 1,1 0,0-1,0 1,-1 0,-22 55,1 1,3 0,-9 49,13-44,3 1,2 1,1 20,8-59,0 0,1 0,2 0,1 0,0 0,2 0,1-1,0 0,2 0,3 6,-7-19,0-1,1 1,0-1,1 0,0 0,0 0,0-1,1 0,1 0,-1-1,1 0,1 0,-1-1,1 0,0 0,0-1,1 0,0-1,0 0,0-1,0 0,0 0,6 0,-11-4,0 1,1-1,-1 0,0-1,0 1,0-1,0 0,0 0,-1 0,1-1,-1 0,1 0,-1 0,0 0,0-1,0 1,-1-1,1 0,-1 0,0-1,0 1,0-1,1-3,4-8,-1 0,-1 0,0 0,-1 0,-1-1,1-11,1-80,-6 109,1-1,-1 1,0 0,0-1,0 1,0-1,0 1,0 0,0-1,-1 1,1-1,0 1,0-1,0 1,-1 0,1-1,0 1,0-1,-1 1,1-1,-1 1,1-1,0 0,-1 1,1-1,-1 1,1-1,-1 0,1 1,-1-1,1 0,-1 0,1 1,-1-1,0 0,1 0,-1 0,1 0,-1 0,1 0,-1 0,0 0,1 0,-1 0,1 0,-1 0,0 0,1 0,-1-1,1 1,-1 0,1 0,-1-1,1 1,-1 0,1-1,-1 1,1 0,-1-1,1 1,-1-1,1 1,0-1,-1 1,1-1,0 1,-1-1,-3 10,0 1,0 0,1 0,0 0,1 0,0 0,1 1,0-1,0 0,1 1,1-1,-1 1,2-1,-1 0,2 0,-1 1,1-1,1-1,0 1,0-1,1 1,0-1,1 0,0-1,0 1,1-1,0-1,0 1,1-1,0 0,0-1,0 0,1 0,0-1,2 1,21 4</inkml:trace>
  <inkml:trace contextRef="#ctx0" brushRef="#br0" timeOffset="9447.474">5966 2595,'14'-7,"26"-2,31 0,26 2,19 2,5 2,-18 1</inkml:trace>
  <inkml:trace contextRef="#ctx0" brushRef="#br0" timeOffset="14564.88">6634 3758,'11'7,"9"6,3 6,-3 0</inkml:trace>
  <inkml:trace contextRef="#ctx0" brushRef="#br0" timeOffset="16838.915">1033 5308,'2'-2,"-1"-1,-8 5,-10 6,-13 9,-10 8,-8 5,-2 3,2 0,8-5,7-6,11-8</inkml:trace>
  <inkml:trace contextRef="#ctx0" brushRef="#br0" timeOffset="17445.667">2463 5442,'0'16,"0"12,0 6,0 3,0 1,0-4,0-5,3-9,0-6</inkml:trace>
  <inkml:trace contextRef="#ctx0" brushRef="#br0" timeOffset="18133.919">2410 5188,'46'1,"-1"2,1 2,-1 2,0 2,-1 2,0 2,12 6,-47-17,0 1,0 0,0 1,-1 0,1 0,-1 1,0 0,0 0,0 1,-1 0,0 0,0 1,0 0,-1 0,0 1,-1-1,0 1,0 1,0-1,-1 1,0-1,-1 1,0 0,-1 1,1-1,-2 0,1 1,-1 0,-33 124,31-133,1 0,0 0,0 0,0 0,-1 0,1 0,0 0,0 1,1-1,-1 0,0 0,0 0,1 0,-1 0,0 0,1 0,-1 0,1 0,-1 0,1 0,0 0,-1 0,1 0,0 0,0-1,-1 1,1 0,0-1,0 1,0 0,0-1,0 1,0-1,0 1,0-1,0 0,0 1,0-1,1 0,-1 0,0 0,0 0,0 0,1 0,51-4,-42 2,0-1,0-1,0 0,-1 0,0-1,0-1,0 0,0 0,-1 0,0-1,-1-1,1 0,5-7,-13 13,-1 2,1-1,-1 0,0 1,0-1,0 1,0-1,1 0,-1 1,0-1,1 1,-1-1,0 1,1-1,-1 1,1-1,-1 1,0-1,1 1,-1 0,1-1,0 1,-1 0,1-1,-1 1,1 0,-1 0,1-1,0 1,-1 0,1 0,0 0,-1 0,1 0,-1 0,1 0,0 0,-1 0,1 0,0 0,-1 0,1 1,-1-1,1 0,0 0,-1 1,1-1,-1 0,1 1,-1-1,1 1,-1-1,1 0,-1 1,0-1,1 1,-1-1,0 1,1 0,-1-1,7 18,-4-9,0 0,0 0,1-1,1 1,-1-1,1 0,0 0,1-1,0 0,0 1,1-2,1 2,-4-5,0 1,0-1,0 0,0-1,1 1,-1-1,1 1,0-1,0-1,-1 1,1-1,0 0,0 0,1 0,-1-1,0 1,0-1,0-1,0 1,0-1,0 1,0-2,0 1,0 0,0-1,0 0,0 0,-1-1,1 1,-1-1,0 0,0 0,0 0,1-1,4-9,-1 0,-1-1,0 0,0 0,-1 0,-1-1,-1 0,0 0,0-5,2-2,16-66,-3 0,-4-2,-5 0,-1-37,-15 73,5 53,0 1,0 0,1 0,-1 0,0 0,0 0,0 0,1 0,-1 1,0-1,0 0,1 0,-1 0,0 1,0-1,1 0,-1 1,0-1,1 1,-1-1,0 1,1-1,-1 1,1 0,-1-1,1 1,-1-1,1 1,0 0,-1-1,1 1,0 0,-1 0,1-1,0 1,0 0,0 0,0 0,-1-1,-14 34,1 1,2 0,2 1,1 1,1-1,2 1,0 23,3-31,0 0,2 0,1 0,1 0,2 0,1-1,3 12,-4-29,-1-1,2 0,-1 0,1 0,1-1,0 1,0-1,1 0,0-1,0 1,1-1,0 0,1-1,0 0,0 0,0-1,1 0,0 0,0-1,1 0,5 2,-9-4,0-1,0 0,0-1,0 1,0-1,0-1,0 1,0-1,0 0,1 0,-1-1,0 1,0-1,0-1,0 1,4-2,14-10</inkml:trace>
  <inkml:trace contextRef="#ctx0" brushRef="#br0" timeOffset="18414.931">3305 5175,'30'4,"25"2,24 0,13 1,1-1,-15-1</inkml:trace>
  <inkml:trace contextRef="#ctx0" brushRef="#br0" timeOffset="19057.447">3893 5736,'13'-26,"-2"-1,-1 0,-2 0,0-1,-2 0,-1 0,-1 0,-1-1,-2-4,0 25,-1 7,0 0,1 0,-1 0,0-1,1 1,-1 0,1 0,-1 0,1 0,-1 0,1 0,0 0,0 0,0 0,-1 0,1 1,0-1,0 0,0 0,0 1,0-1,0 1,0-1,0 1,1-1,-1 1,0 0,0-1,0 1,0 0,1 0,-1 0,0 0,0 0,0 0,1 0,-1 1,0-1,0 0,0 1,0-1,0 0,1 1,-1 0,11 0,78 5,-59-6,1 2,-1 1,1 2,-1 1,14 5,-42-10,1 0,-1-1,0 1,0 1,0-1,0 0,0 1,0 0,0-1,-1 1,1 0,-1 0,1 1,-1-1,0 1,0-1,0 1,0-1,0 1,0 0,-1 0,0 0,1 0,-1 0,0 0,0 1,-1-1,1 0,-1 0,0 1,1-1,-2 0,1 1,0-1,0 0,-1 1,-15 41,13-40,0 0,1 1,-1 0,1-1,1 1,-1 0,1 0,0 0,0 0,1 0,0 0,0 0,0 0,1 5,2-7,0-1,0 1,0-1,1 1,-1-1,1 0,-1 0,1-1,0 1,0-1,1 0,-1 0,0 0,1-1,-1 1,1-1,-1 0,1 0,0-1,-1 1,1-1,0 0,-1-1,1 1,1-1,10 2,1-2,-1 0,1 0,-1-2,0 0,0-1,0 0,0-2,-1 0,0 0,0-1,-1-1,0-1,0 0,8-7,-20 14,0 0,0 0,0 0,0 0,0 0,0 0,-1-1,1 1,-1-1,0 1,0-1,1 0,-2 1,1-1,0 0,0 0,-1 0,0-1,-16 18,15-12,0 0,0 0,0 0,0 0,1 1,-1-1,1 0,-1 0,1 1,0-1,0 0,0 1,0-1,0 0,1 1,-1-1,1 0,-1 0,1 1,0-1,0 0,0 0,0 0,0 0,0 0,1 0,-1 0,1-1,-1 1,1 0,0-1,-1 1,1-1,0 0,0 1,0-1,1 0,4 2,1 1,0-1,0-1,0 0,0 0,0 0,1-1,-1 0,8-1,-11 1,-1-1,1 0,0 0,0 0,-1-1,1 1,0-1,-1 0,1-1,0 1,-1-1,0 0,1 0,-1 0,0 0,0-1,0 0,0 0,-1 0,1 0,-1 0,0-1,0 0,0 1,0-1,-1 0,1-1,-1 1,0 0,-1-1,1 1,-1-1,1 1,-1-1,-1 0,1 1,-1-1,0 0,0 0,0 1,0-1,-1-1,-2-2,1 0,-1 1,-1-1,1 1,-1 0,0 0,-1 1,0-1,0 1,0 0,-1 0,0 1,0-1,-1 1,1 0,-1 1,0 0,0 0,0 1,-1-1,-2 1,5 0,-1 1,0 1,0-1,0 1,0 0,0 0,0 1,0 0,0 0,0 0,0 1,0 0,0 0,0 0,1 1,-1 0,0 0,1 1,-1-1,1 1,0 0,0 1,0-1,0 1,1 0,-1 0,1 0,-3 4,4-4,0-1,1 1,-1 0,1 0,-1 0,1 0,0 0,1 1,-1-1,1 1,0-1,0 1,0-1,0 1,1 0,0-1,0 1,0 0,1-1,0 1,-1 0,2-1,-1 1,0-1,1 0,0 1,0-1,0 0,1 0,-1 0,1 0,0-1,0 1,0-1,0 1,3 0,27 13,0-6</inkml:trace>
  <inkml:trace contextRef="#ctx0" brushRef="#br0" timeOffset="19325.768">4963 5041,'-16'-2,"-12"6,-4 6,2 12,6 7,7 10,6 6,5-5</inkml:trace>
  <inkml:trace contextRef="#ctx0" brushRef="#br0" timeOffset="19835.963">5016 5736,'7'4,"0"0,0 0,1 0,-1-1,1 0,-1-1,1 0,0 0,0 0,0-1,0 0,1-1,-1 0,0 0,0-1,0 0,0 0,0-1,0 0,0 0,0-1,-1 0,1 0,-1-1,0 0,0 0,0-1,-1 0,1 0,-1 0,-1-1,1 0,-1 0,1-2,1-6,0 0,-1-1,0 1,-1-1,-1-1,-1 1,0-1,-1 1,0-1,-2 0,0 0,0 1,-3-15,2 24,0 1,-1 0,1 0,-1 0,0 0,-1 0,1 0,-1 0,0 1,0-1,0 1,0 0,-2-1,4 3,-1 1,1-1,-1 1,0 0,1-1,-1 1,0 0,0 0,0 0,0 0,0 1,0-1,0 0,0 1,0-1,0 1,0 0,0 0,0 0,-1 0,1 0,0 0,0 0,0 1,0-1,0 1,0 0,0-1,0 1,0 0,0 0,0 0,0 0,1 1,-1-1,1 0,-1 0,1 0,0 0,0 1,0-1,0 0,0 1,0-1,0 1,0-1,0 1,0 0,1-1,-1 1,1 0,-1-1,1 1,0 0,0 0,0-1,0 1,0 0,0 0,0-1,0 1,1 0,-1-1,1 1,-1 0,1-1,0 1,0 0,0-1,-1 1,1-1,1 0,-1 1,0-1,0 0,0 0,1 1,-1-1,1 0,-1 0,1 0,-1-1,1 1,-1 0,1-1,0 1,-1-1,1 1,0-1,1 0,18 6,1 0,-1-2,1-1,0-1,0 0,0-2,10-1,56 4,-86-4,0 1,0-1,0 1,0 0,1 0,-1 0,0 0,0 1,0-1,0 0,0 1,0 0,0-1,0 1,0 0,0 0,0 0,0 0,0 0,-1 1,1-1,0 0,-1 1,1 0,-1-1,0 1,0 0,1-1,-1 1,0 0,0 0,-1 0,1 0,0 0,-1 0,1 0,-1 0,1 1,-1-1,0 0,0 1,-22 51,19-49,1 0,-1 0,0 0,1 0,0 0,1 1,-1-1,1 1,0-1,0 1,0 0,1-1,0 1,1 4,1-6,1 0,0-1,0 1,0-1,0 1,1-1,0 0,-1-1,1 1,0 0,0-1,0 0,1 0,-1 0,0-1,1 0,-1 1,1-1,0-1,-1 1,1-1,0 0,-1 0,1 0,0 0,-1-1,1 0,0 0,10 0,0-1,1-1,-1 0,-1-1,1 0,0-1,-1-1,0 0,0-1,3-3,-11 6,1 0,-1 0,-1 0,1-1,-1 0,1 0,-2-1,1 0,0 1,-1-1,0-1,-1 1,1-1,-1 1,0-1,-1 0,0 0,0 0,0 0,-1-1,0 1,-1-2,-11 26,6-1,1 0,1 0,0 1,1-1,1 1,1-1,1 15,-1-25,0 0,1 0,0 0,1 0,-1-1,1 1,0 0,0 0,1-1,0 0,0 1,0-1,0 0,1 0,0-1,0 1,0-1,1 0,-1 0,1 0,0-1,5 3,4 0</inkml:trace>
  <inkml:trace contextRef="#ctx0" brushRef="#br0" timeOffset="20124.425">6086 5175,'-16'-5,"-12"-1,-1 0</inkml:trace>
  <inkml:trace contextRef="#ctx0" brushRef="#br0" timeOffset="21833.932">150 2394,'-5'11,"35"187,-12-53,-7 0,-7 1,-5 1,-7-1,-26 136,-32 64,-17 118,75-385,2 0,5 0,2 0,13 76,4-34,-5 1,-6 1,-5 49,-6-111,1-37,1 1,0 0,2 0,1 0,1 0,1 0,1-1,2 0,0 1,1-2,3 4,-1-10,-1 1,-1 0,0 1,-1 0,-1 0,-1 0,-1 0,0 1,-2-1,0 1,-1 8,-16 185,16-168,7 83,-5-122,0 0,0-1,0 0,1 1,-1-1,1 0,1 0,-1 0,1-1,0 1,0-1,0 0,0 0,1 0,0-1,0 0,0 0,0 0,0 0,0-1,1 0,4 2,9 1,0-1,0 0,1-2,-1 0,1-1,5-1,571 6,451 43,30-37,-271-8,792 4,-1198 12,-324-15,-1-4,55-7,-39 0,-83 2,-27 0,17 3,-27-5</inkml:trace>
  <inkml:trace contextRef="#ctx0" brushRef="#br0" timeOffset="24555.382">137 2460,'34'-121,"-25"73,-7 44,0-1,0 0,0 1,0-1,1 1,0-1,0 1,0 0,0 0,0 1,1-1,0 1,0 0,0 0,0 0,0 0,1 0,-1 1,1 0,-1 0,1 0,0 1,0 0,0 0,0 0,0 0,0 1,0 0,0 0,0 0,51-2,0 3,-1 2,1 2,-1 3,0 2,52 17,37 6,43-2,1-8,156-2,382-25,805-34,-1031 25,308-1,-711 17,1 5,-1 4,32 10,-127-22,0 1,-1 0,1 0,-1-1,0 1,1-1,-1 0,1 1,-1-1,1 0,0 0,-1 0,1 0,-1 0,1 0,-1 0,1 0,-1-1,1 1,-1-1,1 1,-1-1,1 1,-1-1,0 0,1 0,-1 0,0 0,0 0,0 0,0 0,0 0,0 0,0 0,0-1,0 1,0 0,-1-1,1 0,56-211,18-61,-74 269,-1 3,-1 0,1 0,1 0,-1 0,0 0,0 0,1 0,-1 0,1 1,0-1,-1 0,1 0,0 1,0-1,0 0,0 1,0-1,1 1,-1-1,0 1,1 0,-1 0,1-1,-1 1,1 0,0 0,-1 1,1-1,0 0,0 0,-1 1,1-1,0 1,2-1,118 33,726 191,-846-223,1 0,-1 0,1 1,0-1,-1 1,1-1,-1 1,1 0,-1 0,0 0,1 0,-1 1,0-1,0 1,0-1,0 1,0 0,0 0,0-1,-1 1,1 1,-1-1,1 0,-1 0,0 0,0 1,0-1,0 1,0 2,3 8,-1 1,2-1,0 1,0-1,1-1,1 1,0-1,1 0,0 0,1-1,0-1,1 1,6 4,-5-3,0 0,0 0,-1 1,-1 0,0 1,0 0,-2 0,0 1,0 0,-1 2,0 14,-2 1,-1 0,-1 0,-2 0,-3 24,2 71,8-67,2-1,3 0,12 29,-11-42,-1 0,-3 0,-2 1,-1 0,-3 0,-2 12,-27 262,15 131,11-451,-19 195,8 52,9 269,-23-188,29-138,9 0,11 23,4 86,-37-181,4-98,6-19,-1 0,0 0,0 0,-1 0,1 0,0 0,-1 0,1 0,-1 1,0-2,1 1,-1 0,0 0,0 0,0 0,-1 0,1-1,0 1,-1-1,1 1,-1-1,1 1,-1-1,0 0,0 0,1 0,-1 0,0 0,0 0,0 0,0-1,0 1,0-1,-1 1,-161-2,-36 1,22 0,-61 0,-9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8:56.88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1154 0,'13'10,"0"-1,0-1,1 0,0-1,1-1,-1 0,1-1,0 0,1-2,-1 1,1-2,5 0,-17-1,21 4,0-1,1-1,0-1,0-2,0 0,-1-2,1-1,0 0,1-3,-4-7,-44 16,13 4,0 0,1 0,0 0,0 1,1 0,0 1,0 0,1-1,0 2,0-1,1 0,1 1,-1 0,2 0,-1 0,1 0,1 0,0 1,-12 77,4 0,2 59,-2 26,1-125,3-36</inkml:trace>
  <inkml:trace contextRef="#ctx0" brushRef="#br0" timeOffset="203.455">1247 374,'23'-4,"25"-4,26-6,20-1,15-4,4-1,-3 1,-20 4</inkml:trace>
  <inkml:trace contextRef="#ctx0" brushRef="#br0" timeOffset="509.056">2103 0,'-8'25,"-11"56,-2-1,-4-1,-17 32,0 22,41-132,0 1,1 0,-1 0,1-1,0 1,-1 0,1 0,0 0,0-1,0 1,0 0,1 0,-1 0,0 0,1-1,-1 1,1 0,0-1,0 1,-1 0,1-1,0 1,0-1,0 1,1-1,-1 1,0-1,0 0,1 0,-1 0,1 0,-1 0,1 0,0 0,-1 0,1 0,0-1,-1 1,1-1,0 1,0-1,-1 0,1 0,0 0,0 0,0 0,0 0,26-1,0-1,-1-1,1-2,-1-1,0-1,19-8,4 1,23-7,-47 14</inkml:trace>
  <inkml:trace contextRef="#ctx0" brushRef="#br0" timeOffset="789.309">2356 321,'-4'0,"-2"7,0 11,2 16,1 14,1 13,0 8,2 5,0 2,0-2,1-6,-1-15</inkml:trace>
  <inkml:trace contextRef="#ctx0" brushRef="#br0" timeOffset="1071.145">2704 41,'-1'1,"0"0,-1 0,1 0,0 0,0 0,0 0,0 0,0 0,0 1,1-1,-1 0,0 1,1-1,-1 1,1-1,-1 1,1-1,0 1,-1-1,1 1,0-1,0 1,0-1,0 1,1-1,-1 1,0-1,0 1,1-1,0 2,-1 2,6 130,-9 83,-11 0,13-215,1 0,-1 0,1 1,0-1,0 0,1 0,-1 0,0 0,1 0,0 0,0 0,0 0,0 0,0 0,1-1,-1 1,1 0,0-1,0 1,0-1,0 1,0-1,0 0,0 0,1 0,-1 0,1-1,0 1,0-1,-1 1,1-1,2 1,20 2,0 0,-1-2,1-1,0-1,0-1,0-1,0-1,6-2,0 1,91-15,-70 10</inkml:trace>
  <inkml:trace contextRef="#ctx0" brushRef="#br0" timeOffset="1574.807">3614 161,'-13'-11,"0"0,-1 1,0 0,-1 1,0 1,0 0,-1 1,0 0,0 2,0 0,-1 1,0 0,0 1,0 1,0 1,0 1,0 0,0 1,0 1,0 0,-7 3,20-4,1 0,-1 0,0 0,1 0,-1 1,1 0,-1 0,1 0,0 0,0 0,0 1,0 0,0-1,1 1,-1 0,1 0,-1 0,1 1,0-1,1 1,-1-1,0 1,1-1,0 1,0 0,0 0,0-1,1 1,-1 0,1 0,0 0,0 0,1 0,-1-1,1 1,0 0,0 0,0 0,0-1,1 1,-1-1,3 4,8 9,1-1,1 0,1-1,0-1,0 0,2-1,-1 0,2-2,3 2,19 13,-2-1,-1 1,-1 2,-1 2,-1 1,-2 1,-1 2,22 32,-50-63,0 1,-1-1,1 1,-1 0,0 0,0 0,0 1,-1-1,1 0,-1 1,1-1,-1 1,0-1,0 1,-1-1,1 1,-1 0,0 0,0-1,0 1,0 0,-1-1,1 1,-1-1,0 1,0 0,-1-1,1 0,-1 1,1-1,-1 0,0 0,-1 2,-10 2,0 0,0 0,-1-2,0 1,0-2,0 0,-1-1,1 0,-1-1,0 0,0-2,-2 0,11 1,-164 3,167-4</inkml:trace>
  <inkml:trace contextRef="#ctx0" brushRef="#br0" timeOffset="-2550.751">17 1939,'-16'0,"28"1,9 0,231 6,96-16,-154 3,-193 5,184-3,53 11,-154 5,-65-5</inkml:trace>
  <inkml:trace contextRef="#ctx0" brushRef="#br0" timeOffset="-1618.732">1287 1297,'3'81,"63"280,-1 194,-52-420,12 68,-29-252,-70-497,-13-315,83 810,4 51,0 0,1-1,-1 1,0 0,0-1,1 1,-1 0,0 0,0-1,1 1,-1 0,0 0,1-1,-1 1,0 0,1 0,-1 0,0 0,1 0,-1-1,0 1,1 0,-1 0,1 0,-1 0,0 0,1 0,-1 0,0 0,1 0,-1 0,1 1,-1-1,0 0,1 0,-1 0,0 0,1 1,-1-1,0 0,1 0,-1 0,0 1,0-1,1 0,-1 1,0-1,0 0,1 0,-1 1,0-1,0 0,0 1,0-1,0 1,1-1,-1 0,0 1,150 138,-77-89,2-3,2-4,2-2,2-5,50 15,164 79,-260-114,0 2,-1 1,-1 2,-1 2,-1 0,-1 2,-1 2,-2 0,2 5,-23-27,-1 1,0 0,-1 0,1 0,-1 1,-1-1,1 1,-1 0,0 0,-1 0,1 1,-1-1,-1 1,0-1,0 1,0-1,-1 1,0 0,0-1,-1 1,0-1,0 1,-1-1,0 1,-1-1,1 0,-1 0,-1 0,1 0,-1-1,0 1,-1-1,1 0,-3 2,-128 78,87-59,-275 189,240-153,-3-3,-3-5,-2-3,-2-5,-52 17,117-49,161-35,-100 12</inkml:trace>
  <inkml:trace contextRef="#ctx0" brushRef="#br0" timeOffset="-1063.113">2584 2059,'-7'4,"1"0,0 0,0 1,1 0,-1 0,1 0,0 1,1 0,-1 0,1 0,0 0,1 1,-1-1,1 1,0 0,1 0,0 0,0 0,1 1,0-1,0 1,0-1,1 0,0 1,1-1,-1 1,1-1,1 0,0 1,0-1,0 0,1 0,0 0,0-1,1 1,-1-1,2 0,4 6,3-2,0-2,1 1,1-2,-1 1,1-2,0 0,1-1,-1 0,1-1,0-1,0 0,1-1,-1-1,0 0,1-1,-1 0,0-2,1 0,-1 0,0-2,14-4,-21 5,0 1,0-2,0 1,-1-1,1 0,-1 0,0-1,-1 0,1-1,-1 1,0-1,0 0,0-1,-1 1,0-1,-1 0,1-1,-1 1,-1-1,1 1,-1-1,-1 0,0-1,0 1,0 0,-1 0,0-1,-1 1,0-6,-1-2,0 1,-1 0,-1 0,-1 0,0 0,-1 0,0 1,-1 0,-1 0,0 0,-1 1,-1 0,0 1,0 0,-1 0,-1 1,0 0,0 1,-1 0,-1 1,1 0,-2 1,-7-3,16 9,1 0,-1 0,0 1,0-1,0 1,0 1,-1-1,1 1,0-1,0 2,0-1,0 0,0 1,-1 0,1 0,1 1,-1-1,0 1,0 0,0 0,1 1,-1 0,1-1,0 1,0 1,0-1,0 1,1-1,-1 1,1 0,0 0,0 0,0 1,1-1,-1 1,1 1,-1 2,1 0,1 0,-1 0,1 1,1-1,-1 0,1 1,1-1,0 0,0 1,0-1,1 0,1 0,-1 0,1 0,0 0,1-1,3 6,21 34</inkml:trace>
  <inkml:trace contextRef="#ctx0" brushRef="#br0" timeOffset="-740.359">3159 2166,'424'-19,"-337"17,1056-1,-902 9,195 31,-364-22,-74-11,-66-2,22-5</inkml:trace>
  <inkml:trace contextRef="#ctx0" brushRef="#br0" timeOffset="7987.702">4175 267,'-1'-1,"0"1,-1-1,1 1,-1-1,1 1,-1-1,1 1,-1 0,1-1,-1 1,0 0,1 0,-1 0,1 1,-1-1,1 0,-1 1,1-1,-1 1,1-1,-1 1,1-1,-1 1,1 0,0 0,0 0,-1 0,1 0,0 0,0 0,0 0,-1 1,-29 44,25-32,0-1,1 1,0 1,1-1,1 1,0-1,1 1,1 0,0 0,1 0,1 0,1 7,-1-13,1 0,0 0,0 0,1 0,0 0,1 0,-1-1,2 0,-1 0,1 0,1 0,-1-1,1 0,1 0,-1 0,1-1,0 0,1 0,-1-1,5 3,-6-4,0-1,0 1,0-1,1 0,-1 0,1-1,0 0,0 0,0 0,0-1,0 0,0-1,0 1,0-1,0-1,0 1,0-1,0-1,0 1,0-1,0 0,0-1,-1 1,1-1,-1-1,0 1,0-1,0 0,-1-1,1 1,2-4,-2-1,0-1,0 0,-1 0,0-1,-1 1,0-1,-1 0,0 0,-1 0,0 0,-1-1,0 1,-1-1,0 1,-1-10,-2-3,0 1,-2 0,0 0,-2 0,0 1,-2 0,-2-4,5 13,-1 1,0 0,0 0,-1 1,-1 0,0 0,0 1,-1 0,-4-2,11 9,0 1,0-1,0 1,-1 0,1 0,-1 0,0 1,1-1,-1 1,0 0,0 0,0 0,0 0,0 1,0 0,0 0,0 0,0 0,0 0,0 1,0 0,1 0,-1 0,0 0,0 1,0-1,1 1,-1 0,1 0,0 0,-1 1,1-1,-2 3,-4 6,0 0,1 0,1 1,0 0,0 0,1 1,1 0,0 0,1 0,0 0,1 1,1 0,0-1,1 1,0 0,1 0,1 0,0 0,1-1,0 1,1 0,2 4,19 46,4-12</inkml:trace>
  <inkml:trace contextRef="#ctx0" brushRef="#br0" timeOffset="8338.843">4723 67,'-4'-9,"3"28,3 50,-3 1,-3-1,-12 59,-22 68,38-195,0 1,-1-1,1 0,0 1,0-1,0 0,0 1,0-1,0 1,0-1,1 0,-1 1,0-1,1 0,-1 0,1 1,0-1,-1 0,1 0,0 0,0 1,0-1,0 0,-1 0,2 0,-1-1,0 1,0 0,0 0,0 0,0-1,1 1,-1-1,0 1,0-1,1 1,-1-1,1 0,-1 0,0 1,1-1,-1 0,1 0,63-13,-60 11,110-37,-69 22,0 2,1 1,1 3,0 2,9 1,-10 12,-34 2</inkml:trace>
  <inkml:trace contextRef="#ctx0" brushRef="#br0" timeOffset="8610.195">5151 308,'-14'6,"-4"19,5 21,8 23,6 20,6 18,1 11,-3 6,-6 0,-9-7,-1-24</inkml:trace>
  <inkml:trace contextRef="#ctx0" brushRef="#br0" timeOffset="9359.216">4603 0,'-11'19,"-16"23,-21 30,-20 35,-22 33,-15 29,-9 18,15-24</inkml:trace>
  <inkml:trace contextRef="#ctx0" brushRef="#br0" timeOffset="11145.109">5338 2086,'23'8,"34"1,0-3,1-3,0-2,3 1,1729-4,-882-12,-543 24,-348-10,-7-2</inkml:trace>
  <inkml:trace contextRef="#ctx0" brushRef="#br0" timeOffset="12016.274">8734 1471,'13'17,"12"127,-21-111,24 343,-17 226,-9-523,3-70,-1-32,6-94,-5 0,-6 0,-6-20,-4-51,-7 1,-9 0,-21-56,39 206,-1 0,-1 1,-3 1,-1 0,-1 0,-18-26,30 56,1 0,10 10,50 38,2-3,2-2,1-3,2-3,2-2,-41-18,1181 510,-1176-510,66 36,-95-47,0 0,0 0,-1 0,1 0,0 0,-1 0,1 0,0 0,-1 1,0-1,1 0,-1 0,0 1,0-1,1 0,-1 1,0-1,0 0,0 0,-1 1,1-1,0 0,0 1,-1-1,1 0,-1 0,1 0,-1 1,1-1,-1 0,0 0,0 0,1 0,-1 0,0 0,0 0,0 0,0-1,0 1,0 0,0-1,-1 1,1 0,0-1,0 1,0-1,-1 0,1 1,0-1,-1 0,1 0,0 0,-1 0,-2 3,-155 100,-112 97,79-55,-489 301,648-428,-58 46,92-64,-1-1,0 1,0 0,0 0,1 0,-1 0,0 0,0 0,0 0,1 0,-1 1,0-1,0 0,0 0,1 0,-1 0,0 0,0 0,0 0,0 0,1 0,-1 1,0-1,0 0,0 0,0 0,0 0,1 1,-1-1,0 0,0 0,0 0,0 0,0 1,0-1,0 0,0 0,0 0,0 1,0-1,0 0,0 0,0 0,0 1,0-1,0 0,0 0,0 0,0 1,0-1,21-7,26-20,-27 11</inkml:trace>
  <inkml:trace contextRef="#ctx0" brushRef="#br0" timeOffset="12872.721">10565 2005,'-3'-2,"-1"-1,0 1,0 0,0 0,1 1,-2-1,1 1,0 0,0 0,0 0,-1 0,1 1,0 0,0 0,-1 0,1 0,0 1,-1-1,1 1,0 0,0 1,0-1,0 1,0 0,0 0,0 0,1 0,-1 0,1 1,-1 0,1 0,0 0,0 0,-1 1,-1 2,1 0,-1 1,1-1,0 1,0 0,1 0,0 0,0 1,1-1,0 1,0-1,1 1,-1 0,2-1,-1 1,1 0,1 0,-1 0,1-1,1 1,-1 0,1-1,0 1,1-1,0 1,0-1,1 0,0-1,0 1,0-1,1 1,0-1,4 3,4 0,1 0,-1-1,1-1,1 0,-1-1,1 0,1-2,-1 0,0 0,1-1,0-1,0-1,-1 0,1-1,0-1,0 0,0-1,-1-1,1 0,13-6,-20 6,-1 0,1-1,-1 0,0 0,0-1,0 0,0-1,-1 0,0 0,0 0,-1-1,0 0,0 0,-1 0,1-1,-2 0,1 0,-1 0,0-1,-1 0,0 1,0-1,-1 0,0 0,-1-1,0 1,0 0,-1 0,0-1,-1 1,0 0,0 0,-1-2,0 3,0 0,0 0,-1 1,0-1,0 1,-1 0,0 0,0 0,0 0,-1 0,0 1,-1 0,1 0,-1 1,-1-1,1 1,0 1,-1-1,0 1,0 0,-1 1,1-1,-1 2,1-1,-1 1,0 0,0 0,0 1,0 0,0 1,0 0,0 0,0 1,0 0,0 0,0 1,0 0,0 0,2-1,0 1,0 0,0 0,0 1,1-1,-1 1,1 1,0-1,0 1,0 0,0 0,1 0,-1 0,1 1,0 0,1 0,-1 0,1 0,0 1,0-1,0 1,1 0,0 0,0-1,1 1,0 1,0-1,0 0,0 0,1 0,0 1,1-1,-1 0,1 0,0 0,1 0,0 3,17 27</inkml:trace>
  <inkml:trace contextRef="#ctx0" brushRef="#br0" timeOffset="13154.02">11127 2206,'289'-2,"-54"3,953-5,-929-8,-241 3,-44 1,-8 1</inkml:trace>
  <inkml:trace contextRef="#ctx0" brushRef="#br0" timeOffset="13868.809">9095 134,'51'12,"0"-2,1-2,0-2,0-3,1-2,12-3,-54 1,9 2,0-2,1 0,-1-2,-1 0,1-1,0-1,12-5,-39 15,0 1,1 0,0 1,0-1,0 1,1 0,0 0,0 1,0 0,1-1,1 2,-1-1,-14 41,2 2,2 0,2 1,2 0,3 0,2 1,2 25,-3-7,-10 102,11-138</inkml:trace>
  <inkml:trace contextRef="#ctx0" brushRef="#br0" timeOffset="14156.041">9108 602,'18'0,"20"0,21 0,24 0,22-3,17-2,10-3,0-5,-8-2,-16-3,-22-1,-23-2,-23 3</inkml:trace>
  <inkml:trace contextRef="#ctx0" brushRef="#br0" timeOffset="14489.161">10191 241,'-1'-1,"0"1,0-1,0 1,-1-1,1 1,0-1,0 1,-1 0,1 0,0 0,-1-1,1 1,0 0,-1 1,1-1,0 0,0 0,-1 1,1-1,0 0,0 1,0-1,-1 1,1 0,0-1,0 1,0 0,0 0,0 0,0-1,0 1,0 0,1 0,-1 0,0 1,0-1,1 0,-1 0,1 0,-1 0,1 1,0-1,-1 0,1 0,0 1,0-1,0 0,0 1,0-1,0 0,0 1,0-2,-20 57,2 0,4 1,1 1,3 4,7-48,-7 40,2 1,3 0,1 35,4-90,-1 1,1-1,0 0,0 0,0 0,0 0,0 0,0 0,0 0,0 1,0-1,1 0,-1 0,0 0,1 0,-1 0,1 0,-1 0,1 0,-1 0,1 0,0 0,-1 0,1-1,0 1,0 0,0 0,0-1,-1 1,1 0,0-1,0 1,0-1,0 0,1 1,-1-1,0 0,0 1,0-1,0 0,0 0,0 0,0 0,1 0,-1 0,0 0,0 0,0-1,0 1,0 0,0-1,0 1,0-1,0 1,0-1,0 1,0-1,0 0,0 1,0-1,-1 0,2 0,140-114,-63 45,-76 68,-3 1,1 0,-1 1,1-1,-1 0,1 0,0 0,-1 0,1 0,0 1,-1-1,1 0,0 1,0-1,0 1,0-1,0 1,0-1,0 1,0-1,0 1,0 0,0 0,0-1,0 1,0 0,0 0,0 0,0 0,0 0,0 1,0-1,0 0,0 0,0 1,0-1,0 0,0 1,0-1,0 1,0-1,0 1,0 0,-1-1,1 1,-6 82,0-56,4-22,-8 36,3-1,1 1,2 0,1 0,3 0,1 0,2 0,2-1,4 12,3-15</inkml:trace>
  <inkml:trace contextRef="#ctx0" brushRef="#br0" timeOffset="15293.683">10713 455,'-5'0,"0"0,0 0,-1 0,1 1,1 0,-1 0,0 0,0 0,0 1,0 0,1 0,-1 0,1 0,0 1,0 0,-1 0,2 0,-1 0,0 1,1 0,-1-1,1 1,0 0,1 1,-1-1,1 0,-1 1,1-1,1 1,-1 0,0 1,0 4,0-1,1 1,0 0,1 1,0-1,0 0,1 0,0 0,1 0,0-1,0 1,1 0,1-1,0 1,0-1,0 0,1-1,1 1,0-1,0 0,7 7,-3-3,2 0,0-1,0 0,0-1,2-1,-1 0,1 0,0-2,1 0,0 0,0-1,0-1,7 1,-15-4,0-1,0 1,0-1,0-1,-1 1,1-1,0 0,0-1,0 0,0 0,0 0,0-1,-1 0,1 0,-1-1,1 0,-1 0,0 0,0-1,0 0,-1 0,1 0,-1-1,0 0,0 0,-1 0,1-1,-1 1,3-7,0-3,-1-1,-1-1,0 1,-1-1,-1 0,-1 0,0 0,-1 0,-1 0,0 0,-1 0,-1 0,-1 0,0 0,-2 0,0 1,0 0,-2 0,-4-9,6 15,-1-1,-1 1,1 0,-2 1,1 0,-1 0,-1 0,0 1,0 1,0-1,-1 1,-7-3,12 7,0 0,0 1,-1 0,1 0,-1 1,1-1,-1 1,1 0,-1 0,0 1,1 0,-1 0,0 0,1 1,-1 0,0 0,1 0,-1 1,1-1,0 1,-1 1,1-1,0 1,0 0,1 0,-1 0,-1 2,-1 1,1 0,-1 0,1 1,0 0,1 0,0 0,0 1,1-1,-1 1,2 0,-1 1,1-1,1 0,-1 1,1 0,1 0,0-1,0 1,0 0,1 0,1 0,0 0,0 0,0 0,1-1,0 1,1 0,0-1,1 0,0 1,23 33</inkml:trace>
  <inkml:trace contextRef="#ctx0" brushRef="#br0" timeOffset="15638.265">11475 200,'-19'46,"2"0,2 1,2 0,-6 48,10-52,-53 260,61-300,-1-1,2 1,-1 0,0-1,0 1,1 0,0 0,-1-1,1 1,0 0,0 0,1 0,-1-1,1 1,-1 0,1 0,0-1,0 1,0-1,0 1,0-1,1 1,-1-1,1 0,0 1,-1-1,1 0,0 0,0 0,0 0,1-1,-1 1,0-1,1 1,0-1,12 1,1-1,-1-1,0-1,0 0,1-1,-1 0,0-1,13-5,6 0,188-36,-182 35</inkml:trace>
  <inkml:trace contextRef="#ctx0" brushRef="#br0" timeOffset="15901.545">11728 575,'-9'0,"-7"10,-4 15,-1 21,2 20,1 14,4 13,4 8,6 1,4-4,2-18</inkml:trace>
  <inkml:trace contextRef="#ctx0" brushRef="#br0" timeOffset="17661.486">10138 3008,'-21'-5,"1"1,-1 0,1 2,-1 0,0 2,-12 1,28-1,0 0,-1 1,1 0,0 0,0 0,0 0,0 1,0 0,0 0,0 1,0-1,1 1,-1 0,1 0,0 0,0 1,0 0,1 0,-1 0,1 0,0 0,0 0,0 1,0 0,1-1,0 1,0 0,0 0,1 1,0 0,0 0,0 0,1 0,0 0,0 0,1 0,0 0,0 0,0 0,0-1,1 1,0 0,0-1,1 1,-1-1,1 0,1 0,-1 0,2 2,6 7,1-1,0-1,0 0,1-1,1 0,7 4,284 163,-258-138,-46-39,0 0,0 0,0 0,0 0,0 0,0 1,0-1,0 0,-1 0,1 1,0-1,-1 1,1-1,-1 1,0-1,1 0,-1 1,0-1,0 1,0-1,0 1,0-1,0 1,-1-1,1 1,0-1,-1 1,1-1,-1 1,1-1,-1 0,0 1,0-1,1 0,-1 0,-1 1,-4 2,1 0,-1-1,0 0,-1 0,1-1,0 0,-1 0,1 0,-1-1,0 0,0 0,1 0,-1-1,0 0,-2 0,-4 3,-1-2,1 0,-1 0,1-1,-1-1,0 0,1-1,-1-1,1 0,0-1,0 0,0-1,1 0,-1-1,0-1,12 6,0 1,0-1,0 0,0 0,0 0,0 0,0 0,0 0,1 0,-1-1,0 1,1 0,-1 0,1 0,-1-1,1 1,-1 0,1-1,0 1,0 0,0-1,0 1,0 0,0-1,0 1,0-1,0 1,1 0,-1 0,1-1,-1 1,10-18</inkml:trace>
  <inkml:trace contextRef="#ctx0" brushRef="#br0" timeOffset="17939.98">10565 3061,'-23'-90,"24"90,-1 0,0 1,0-1,0 0,1 0,-1 0,0 0,0 0,1 0,-1 1,0-1,0 0,1 0,-1 0,0 0,0 0,1 0,-1 0,0 0,0 0,1 0,-1 0,0-1,0 1,1 0,-1 0,0 0,0 0,1 0,-1 0,0 0,0-1,0 1,1 0,-1 0,0 0,0-1,0 1,1 0,-1 0,0 0,0-1,0 1,0 0,0 0,0-1,0 1,0 0,0 0,0-1,0 1,0 0,0 0,0-1,0 1,0 0,0-1,0 1,0 0,0 0,0-1,0 1,16 18,-4 5,0 1,-2 0,-1 1,-1 0,-1 0,-1 0,-2 1,0 0,-1 0,-2 0,-1 1,-1-1,-1 0,-2 2,-22 172,25-198,1 1,-1 0,1 0,0-1,0 1,0 0,0 0,0 0,1-1,-1 1,1 0,-1-1,1 1,0 0,0-1,0 1,1-1,-1 0,1 1,-1-1,1 0,0 1,9 3</inkml:trace>
  <inkml:trace contextRef="#ctx0" brushRef="#br0" timeOffset="18131.447">10311 3235,'23'3,"23"2,25 1,20-1,15 2,-10-2</inkml:trace>
  <inkml:trace contextRef="#ctx0" brushRef="#br0" timeOffset="18855.508">11327 3329,'-44'-11,"-1"2,0 2,-46-2,86 8,0 1,1-1,-1 1,0 0,0 0,0 1,0 0,0 0,1 0,-1 0,0 1,1-1,-1 1,1 0,0 1,-1-1,1 1,0 0,1 0,-1 0,0 0,1 1,0-1,0 1,0 0,0 0,0 0,1 1,0-1,0 0,0 1,0-1,1 1,-1 3,2 0,1 0,-1 0,1 0,1-1,-1 1,1 0,1-1,-1 1,1-1,1 0,-1 0,1 0,1 0,-1-1,1 1,0-1,0 0,1-1,0 1,0-1,0 0,1-1,-1 0,1 0,0 0,0-1,1 0,-1 0,1-1,-1 1,1-2,0 1,0-1,0-1,0 1,-1-1,1-1,0 1,0-1,0-1,0 1,-1-1,1-1,-1 1,1-1,-1-1,2-1,2-6,0-1,0-1,-1 0,-1 0,0-1,-1 0,-1-1,0 0,-1 0,0 0,-1-1,-1 0,-1 0,0 0,0-4,-3 111,-1-83,1-1,0 0,0 0,0 0,1 0,0 1,1-1,-1 0,2-1,-1 1,1 0,-1 0,2-1,-1 0,1 0,0 0,0 0,1 0,0-1,0 0,0 0,0 0,1-1,0 1,0-2,0 1,0 0,1-1,-1 0,5 1,-3-3,0-1,0 1,0-1,0 0,0-1,0 0,0 0,0-1,0 0,0 0,-1-1,1 0,-1 0,0-1,0 0,0 0,0-1,-1 0,0 0,0 0,0-1,-1 0,1 0,-1 0,-1-1,1 1,-1-1,-1 0,1-1,-1 1,0-1,-1 1,1-1,-2 0,1 0,-1-1,8-80,-10 90,1-1,0 0,0 0,-1 0,1 0,0 1,-1-1,1 0,0 0,0 0,-1 0,1 0,0 0,-1 0,1 1,0-1,-1 0,1 0,0 0,-1-1,1 1,0 0,-1 0,1 0,0 0,-1 0,1 0,0 0,-1 0,1-1,0 1,0 0,-1 0,1 0,0-1,0 1,-1 0,1 0,0-1,0 1,0 0,-1-1,1 1,0 0,0 0,0-1,0 1,0 0,0-1,0 1,0 0,0-1,0 1,0 0,0-1,0 1,0-1,-13 30,10-20,0 0,1 0,0 0,1 1,-1-1,2 0,-1 1,1-1,1 0,0 1,0-1,1 0,0 0,1 1,-1-2,2 1,-1 0,1-1,2 2,-4-7,1 0,-1-1,1 0,0 1,0-1,0 0,0 0,0-1,0 1,0-1,1 1,-1-1,0 0,1 0,-1-1,1 1,-1-1,1 1,0-1,-1 0,1-1,-1 1,1 0,-1-1,1 0,-1 0,1 0,4-2,1 0,-1-1,0 0,0 0,-1 0,1-1,-1 0,0-1,-1 0,4-3,62-100,-58 83,-17 59,2-27,1 0,0 1,0-1,1 0,0 1,0-1,0 0,1 0,0 0,0 0,1 0,-1 0,1-1,0 1,1-1,-1 0,1 0,0 0,1 0,-1-1,1 1,0-1,0-1,0 1,0-1,1 1,1-1,42 16,0-6</inkml:trace>
  <inkml:trace contextRef="#ctx0" brushRef="#br0" timeOffset="19252.607">12517 3409,'-12'-7,"-2"1,1 0,-1 1,1 0,-2 1,1 1,0 0,0 1,-1 1,-12 0,20 1,1 0,0 0,0 1,-1 0,1 0,0 0,0 1,0 0,0 0,0 1,0 0,1 0,-1 0,1 0,0 1,0 0,0 0,1 1,-1-1,1 1,0 0,0 0,1 0,-1 0,0 4,2-5,0 0,1-1,0 1,0 0,0-1,0 1,1 0,-1 0,1 0,0 0,0 0,0 0,1-1,0 1,-1 0,1 0,1 0,-1-1,0 1,1-1,0 1,0-1,0 1,0-1,0 0,1 0,-1 0,1 0,0-1,0 1,4 2,-1 1,1-1,1-1,-1 0,1 0,0 0,-1-1,2 0,-1 0,0-1,0 0,1-1,2 1,-1-2,-1 0,1 0,0-1,-1 0,1-1,-1 0,1 0,-1-1,0 0,0-1,0 0,0 0,-1-1,0 0,0-1,0 0,-1 0,1 0,-2-1,1 0,-1-1,0 1,0-1,-1 0,0-1,0 1,-1-1,0 0,-1 0,0 0,1-7,5-29,-2-1,-2 0,-2 0,-2 0,-3-15,2 28,-8-197,8 227,0 0,0 0,0 0,0 0,-1 0,1 0,-1 0,0 0,0 0,0 0,0 0,0 1,-1-1,1 0,-1 1,1-1,-1 1,0-1,0 1,-2-2,2 5,0 0,0-1,0 1,0 0,0 0,1 0,-1 0,0 1,0-1,1 0,-1 1,1-1,-1 1,1 0,0-1,0 1,0 0,0 0,0-1,0 1,0 0,0 0,1 0,-1 0,1 1,-2 0,-12 31,2 1,1 0,2 1,1 0,2 1,2 0,1-1,2 1,2 17,-1-37,2 0,0 0,0 0,2-1,0 1,1-1,1 0,0 0,1-1,1 0,0 0,1-1,1 0,0 0,1-1,0-1,1 1,0-2,1 0,1 0,6 3,42 19,-5-9</inkml:trace>
  <inkml:trace contextRef="#ctx0" brushRef="#br0" timeOffset="19896.877">13065 3516,'-40'-100,"37"96,1 0,-1 0,0 1,0-1,0 1,0 0,-1 0,1 0,-1 0,0 1,0-1,0 1,0 0,0 0,0 0,0 1,-1 0,1 0,-1 0,1 0,-1 0,-1 1,2 0,0 1,0 0,0-1,0 2,0-1,0 0,0 1,0-1,0 1,1 0,-1 1,1-1,-1 1,1-1,0 1,0 0,0 0,0 0,1 1,-1-1,1 1,0-1,0 1,0 0,1-1,-1 3,-1 1,0 0,1 0,0 1,0-1,1 0,0 1,0-1,1 1,0-1,1 1,-1-1,1 1,1-1,0 5,0-8,1 1,-1-1,1 1,0-1,0 0,1 0,-1-1,1 1,0-1,0 1,0-1,0 0,0-1,1 1,-1-1,1 1,0-2,0 1,0 0,0-1,0 0,0 0,0-1,0 1,0-1,0 0,0 0,1-1,-1 1,0-1,0-1,0 1,0 0,-1-1,1 0,0-1,-1 1,1-1,-1 1,0-1,0 0,0-1,0 1,1-3,0 0,-1 0,0 0,0 0,0-1,-1 1,0-1,0 0,-1 0,0 0,0-1,-2 11,-2 1,1 0,-1 0,1 1,0-1,0 0,1 1,-1-1,1 1,0-1,0 1,1-1,-1 1,1-1,0 1,0-1,0 0,1 0,0 1,0-1,0 0,0 0,0-1,1 1,0 0,-1-1,1 0,1 1,-1-1,0-1,1 1,0 0,2 1,-3-3,1 0,-1-1,1 1,-1-1,1 0,0 0,-1 0,1 0,-1 0,1-1,-1 0,1 0,-1 0,1 0,-1 0,0-1,1 1,-1-1,0 0,0 0,0 0,-1 0,1-1,0 1,-1-1,1 0,-1 1,0-1,0 0,0 0,0-1,3-6,1-1,-1 0,-1 0,0 0,0-1,-1 1,0-1,0-10,3-95,-5 116,-1 0,1-1,0 1,0 0,0 0,0 0,0 1,0-1,0 0,0 0,1 0,-1 1,0-1,0 1,1-1,-1 1,0-1,1 1,-1 0,0 0,1-1,-1 1,0 0,1 0,-1 0,1 1,-1-1,0 0,1 0,-1 1,0-1,1 1,-1-1,0 1,0 0,0-1,1 1,-1 0,7 2,22 4,-19-6,1 1,-1 1,-1 0,1 0,0 1,-1 1,0-1,0 2,0-1,-1 2,1-1,-2 1,2 1,-7-4,-1 1,0 0,0-1,0 1,-1 0,0 0,0 0,0 0,0 0,-1 0,0 0,0 0,0 0,0 0,-1 0,0 0,0 0,0-1,-1 1,0 0,0 0,0-1,0 1,-1-1,0 1,-1 2,1 0,1-1,-1 1,1 1,0-1,0 0,1 0,0 1,1-1,-1 1,2 6,1-10,1 1,0-2,0 1,0 0,0-1,0 1,1-1,0 0,-1 0,1-1,0 1,1-1,-1 1,0-1,1-1,-1 1,1-1,-1 1,1-2,0 1,0 0,-1-1,1 0,0 0,0 0,0 0,-1 0,39 3</inkml:trace>
  <inkml:trace contextRef="#ctx0" brushRef="#br0" timeOffset="20324.937">13921 3463,'-19'-5,"0"2,0 1,-1 0,1 1,-1 1,1 1,-9 2,24-3,-1 1,0 0,0 0,0 0,0 0,1 1,-1 0,1 0,-1 0,1 1,0-1,0 1,0 0,0 0,0 1,1-1,0 1,-1-1,1 1,1 0,-1 1,0-1,1 0,0 1,0-1,0 1,1 0,0-1,0 1,0 0,0 1,1 0,0 1,1-1,0 1,0-1,1 1,-1-1,1 0,1 1,-1-1,1 0,0-1,1 1,-1 0,1-1,0 0,1 0,-1 0,1-1,0 1,0-1,0 0,0 0,1-1,0 0,0 0,0 0,0-1,0 1,0-1,1-1,-1 1,1-1,-1-1,1 1,-1-1,1 0,-1 0,1-1,-1 0,1 0,-1-1,1 1,3-3,-5 1,0-1,-1 0,0 0,1 0,-1-1,-1 1,1-1,-1 0,0 0,0 0,0 0,0-1,-1 1,0-1,0 1,-1-1,0 0,1-4,5-110,-43-365,31 440,2 29,0 31,-30 331,28-293,1-18,0 0,2 0,2 0,2 0,0 0,3-1,8 34,6-22,2-10</inkml:trace>
  <inkml:trace contextRef="#ctx0" brushRef="#br0" timeOffset="20496.479">14188 3770,'-2'0,"-1"0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23.79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0,'14'0,"16"0,13 0,12 0,5 0,2 0,-5 0,-11 0,-12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24.04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31,'16'2,"14"1,14-2,12-4,9-4,4-2,0-1,-12 2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28.78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0 214,'16'7,"16"2,17-1,14-1,6-4,2-3,-11-1</inkml:trace>
  <inkml:trace contextRef="#ctx0" brushRef="#br0" timeOffset="271.803">120 441,'14'2,"18"1,17 0,18-1,14 0,10-5,-12-3</inkml:trace>
  <inkml:trace contextRef="#ctx0" brushRef="#br0" timeOffset="479.249">923 187,'2'-16,"3"-12,3-5,0-3,-1 3,-2 12,-4 19,-5 18,-3 20,-3 16,0 10,1 3,6 1,4-5,6-6,4-10,5-10,-2-11</inkml:trace>
  <inkml:trace contextRef="#ctx0" brushRef="#br0" timeOffset="758.622">1230 241,'-3'5,"0"0,0 0,1 0,0 0,0 0,0 1,0-1,1 1,0-1,0 1,1 0,-1-1,1 1,0 0,1-1,-1 1,1 0,1-1,-1 1,1-1,0 1,0-1,0 0,1 0,-1 0,1 0,1 0,-1-1,1 1,-1-1,1 0,1 0,-1 0,3 1,1-1,1 0,0 0,0-1,0 0,1-1,-1 0,1 0,-1-1,1 0,-1-1,1 0,0-1,1 0,-5 0,-1 1,0-1,0-1,1 1,-1-1,0 0,0 0,0 0,-1-1,1 0,-1 0,1 0,-1 0,0-1,0 1,0-1,-1 0,1 0,-1-1,0 1,0-1,-1 0,1 1,-1-1,2-5,-1 1,0-1,-1 0,0 0,0 0,-1 0,0-1,-1 1,0 0,-1 0,0 0,-1 0,0 0,0 0,-1 0,0 0,-1 1,0-1,0 1,-1 0,0 0,-1 1,0 0,0 0,-1 0,0 1,-2-1,5 5,0 0,0 1,-1 0,1 0,-1 0,1 1,-1 0,0-1,1 2,-1-1,0 0,0 1,0 0,0 0,1 1,-1-1,0 1,0 0,0 0,1 1,-1-1,-2 2,-88 59,54-25</inkml:trace>
  <inkml:trace contextRef="#ctx0" brushRef="#br0" timeOffset="1109.747">975 0,'-22'18,"-22"22,-19 21,-14 12,5-5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24.33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0 936,'18'7,"20"2,19 0,21-2,19-4,16-6,14-3,6-4,1 0,-7 0,-16 1,-19 2,-27 3</inkml:trace>
  <inkml:trace contextRef="#ctx0" brushRef="#br0" timeOffset="449.379">374 0,'8'62,"-2"-20,-1-1,-1 1,-3 0,-2 1,-1-1,-4 16,4-49,1-8,0 1,0-1,1 0,-1 1,0-1,1 1,-1-1,1 1,0-1,-1 0,1 1,0 0,0-1,0 1,0-1,0 1,0-1,1 1,-1-1,0 0,1 1,-1-1,1 1,0-1,-1 0,1 1,0-1,0 0,0 1,0-1,0 0,0 0,0 0,0 0,0 0,1 0,8-2,-1-1,0 0,0 0,-1-1,1-1,0 1,-1-1,0-1,0 0,0 0,0 0,1-3,-4 5,106-94,-97 83,-8 23,-31 180,23-176,1 0,0 0,2 0,-1 0,1 0,1 0,0 0,1-1,1 1,0-1,4 10,6-2</inkml:trace>
  <inkml:trace contextRef="#ctx0" brushRef="#br0" timeOffset="794.854">909 294,'-7'6,"1"-1,-1 1,1 1,0-1,0 1,0 0,1 0,0 0,1 1,0 0,0 0,0 0,1 1,2-6,0 1,0-1,0 1,0-1,1 1,-1 0,1 0,0-1,0 1,1 0,-1-1,1 1,0 0,-1-1,2 1,-1-1,0 1,1-1,-1 0,1 1,0-1,0 0,1 0,-1 0,1-1,-1 1,1 0,0-1,0 0,0 0,2 2,0-1,1 0,0-1,0 1,0-1,0 0,0-1,0 1,0-1,0 0,1-1,-1 1,0-1,1-1,-1 1,0-1,1 0,-1-1,0 1,0-1,0 0,0-1,0 0,-1 0,1 0,-1 0,0-1,0 0,0 0,0 0,-1-1,0 1,1-1,-2 0,1 0,-1-1,1 1,-1-1,-1 0,1 0,-1 1,0-2,-1 1,1 0,-1 0,0 0,-1-1,0-1,0 3,-1 1,0-1,0 0,-1 1,1-1,-1 1,0 0,0-1,-1 1,1 0,-1 0,0 0,0 1,0-1,-1 1,1 0,-1 0,1 0,-1 0,0 0,0 1,-1 0,1 0,0 0,-1 0,1 1,-1 0,0 0,1 0,-1 0,0 1,0-1,1 1,-1 1,0-1,0 1,1-1,-1 1,1 1,-1-1,1 1,-1 0,1 0,0 0,-1 0,1 1,1-1,-1 1,0 0,1 1,-1-1,1 0,0 1,-1 2,2-3,0-1,0 1,1 0,0 0,0 0,-1 1,2-1,-1 0,0 0,1 0,-1 1,1-1,0 0,0 1,0-1,1 0,-1 1,1-1,0 0,0 0,0 0,0 0,0 0,1 0,-1 0,1 0,0 0,0 0,1 0,20 22</inkml:trace>
  <inkml:trace contextRef="#ctx0" brushRef="#br0" timeOffset="1093.259">1297 335,'-3'3,"0"-1,0 1,1 1,0-1,-1 0,1 0,0 1,1-1,-1 1,1 0,-1-1,1 1,0 0,1 0,-1 0,0 0,1 0,0 0,0 0,1 0,-1 0,1-1,-1 1,1 0,0 0,1 0,-1-1,1 1,-1 0,1-1,0 0,1 1,-1-1,1 1,1-1,1-1,-1 0,0 1,1-2,-1 1,1 0,0-1,0 0,-1 0,1 0,0-1,0 0,0 0,0 0,0 0,0-1,-1 0,1 0,0 0,0-1,-1 1,1-1,-1 0,3-2,1 0,-1 0,0 0,0-1,-1 0,0 0,1-1,-2 1,1-1,-1-1,0 1,0-1,0 0,-1 0,1-3,-3 6,0 0,-1 1,1-1,-1 0,0 0,0 0,0-1,-1 1,1 0,-1 0,0 0,0 0,-1-1,1 1,-1 0,0 0,0 0,0 0,0 0,-1 0,0 1,0-1,0 0,0 1,0-1,-1 1,0 0,1 0,-1 0,0 0,-1 0,1 1,0-1,-1 1,0 0,1 0,-1 0,0 0,0 1,0 0,-3-1,2 1,1 1,-1 0,0 0,1 0,-1 1,1-1,-1 1,1 0,-1 1,1-1,0 1,0 0,-1 0,1 0,1 0,-1 1,0 0,0-1,1 1,0 1,-1-1,1 0,1 1,-1 0,0-1,1 1,0 0,0 0,0 1,0-1,1 0,-1 1,1-1,0 1,1-1,-1 1,1-1,0 1,0-1,0 3,16 21,5-5</inkml:trace>
  <inkml:trace contextRef="#ctx0" brushRef="#br0" timeOffset="1755.966">1858 241,'-9'7,"-1"1,1 1,1 0,0 0,0 0,0 1,1 0,1 1,0-1,0 1,1 0,0 1,1-1,1 1,0 0,0 0,1 0,1 0,-1 10,-15 116,6 1,5 39,8-63,-2-114,0 0,0-1,1 1,-1 0,0-1,1 1,-1-1,1 1,-1-1,1 1,-1 0,1-1,-1 0,1 1,0-1,-1 1,1-1,-1 0,1 1,0-1,-1 0,1 0,0 0,0 1,-1-1,1 0,0 0,0 0,-1 0,1 0,0 0,-1-1,1 1,0 0,0 0,-1 0,1-1,0 1,-1 0,1-1,-1 1,1 0,0-1,-1 1,1-1,-1 1,1-1,-1 1,1-1,-1 1,0-1,1 0,-1 1,0-1,1 0,-1 1,0-1,0 0,1 1,-1-1,0 0,0 0,0 1,0-2,14-23,-1-1,-1-1,-2 0,0 0,-2-1,-1 0,-1-1,-2 1,1-17,6-87,-5 0,-9-93,-5 165,3 59,-8 71,12-53,-1-1,0-1,2 1,-1 0,2-1,0 1,1-1,1 1,0-1,1 0,0 0,2 0,0 0,0-1,9 13,-13-24,0-1,0 1,0-1,0 0,1 0,-1 0,1 0,0 0,0-1,-1 1,1-1,0 0,0 0,0 0,0 0,0 0,1 0,-1-1,0 0,0 0,0 0,0 0,1 0,-1 0,0-1,0 0,0 1,0-1,0 0,0-1,0 1,0-1,0 1,-1-1,1 0,10-7,0-1,-1 0,-1-1,0 0,0 0,-1-2,0 1,-2-1,1-1,-1 1,-1-1,0-1,-2 1,1-1,-2 0,0-1,0 1,0-14,-7-7,-14 66,13-19,0 0,1 0,1 0,0 0,0 0,1 0,0 1,1-1,1 1,0-1,0 0,1 0,0 1,1-1,1-1,-1 1,2 0,-1-1,2 0,-1 0,1 0,1-1,-1 0,2 0,-1-1,1 1,1-2,-1 1,1-1,5 2,68 18,-47-22</inkml:trace>
  <inkml:trace contextRef="#ctx0" brushRef="#br0" timeOffset="2280.431">1163 842,'23'0,"21"0,19 0,16 0,14-2,12-3,5-1,0-1,-4 0,-12 1,-15 0,-16 0,-17 2,-20 1,-22 2,-11 0</inkml:trace>
  <inkml:trace contextRef="#ctx0" brushRef="#br0" timeOffset="3209.876">909 1110,'5'38,"-2"1,-2-1,-1 1,-3-1,0 1,-3-1,-1 0,-5 10,11-41,-1-5,1 0,0 1,0-1,0 1,0-1,0 1,1-1,-1 1,1-1,-1 1,1-1,0 1,0 0,1-1,-1 1,0-1,1 1,-1-1,1 1,0-1,0 1,0-1,0 1,0-1,1 0,-1 0,1 0,-1 0,1 0,0 0,0 0,0 0,1 0,4-1,0-1,0 0,0-1,0 1,0-1,-1-1,1 1,0-1,0-1,-1 1,0-1,3-1,-3 1,21-7,0-1,-1-2,0-1,-1 0,-1-2,0-1,-1-1,-1-1,-21 18,1 1,-1-1,0 0,0 1,1-1,-1 0,0 0,0 0,0 0,0 0,0 0,-1 0,1 0,0 0,0-1,-1 1,1 0,-1-1,1 1,-1 0,1-1,-1 1,0 0,0-1,1 1,-1 0,0-1,0 1,-1-1,1 1,0 0,0-1,-1 1,1 0,-1-1,1 1,-1 0,1-1,-1 1,0 0,0 0,1 0,-1 0,0 0,0 0,0 0,0 0,0 0,-1 0,1 0,0 1,-1-1,1 1,0-1,-1 1,1 0,0 0,-1 0,1 0,0 0,-1 0,1 1,0-1,0 0,-1 1,1-1,0 1,0-1,-1 1,1 0,0-1,0 1,0 0,0 0,0 0,0 0,0 0,0 0,1 0,-1 0,0 0,0 0,1 0,-1 0,1 1,-1-1,1 0,0 0,-1 2,-8 51,9-51,-3 314,5-184,-2-92</inkml:trace>
  <inkml:trace contextRef="#ctx0" brushRef="#br0" timeOffset="3554.958">1363 1404,'0'7,"-1"0,1-1,0 1,1 0,0-1,0 1,0 0,1-1,0 1,0-1,0 0,1 1,0-1,1 0,-1-1,1 1,0-1,0 0,1 1,-1-2,1 1,0-1,1 1,-1-1,1-1,0 1,0-1,0 0,0-1,0 1,1-1,-1 0,1-1,-1 1,1-1,0-1,0 1,-1-1,1 0,0-1,0 0,-1 0,6-2,-5 2,-1-1,1-1,-1 0,0 1,0-2,0 1,0-1,-1 0,1 0,-1 0,0-1,0 0,-1 0,1 0,-1-1,0 1,-1-1,1 0,-1 0,0 0,-1-1,1 1,-1-1,-1 1,1-1,-1 0,0 1,-1-1,1 0,-1 0,-1 0,1 0,-1 1,-1-1,1 0,-3-5,3 8,0-1,0 1,-1 0,1-1,-1 1,0 0,-1 0,1 0,-1 0,1 1,-1-1,0 1,-1 0,1-1,-1 1,1 1,-1-1,0 0,0 1,0 0,0 0,0 0,0 1,-1-1,1 1,-1 0,1 0,-1 1,1-1,-1 1,1 0,-1 0,0 0,1 1,-1 0,1 0,-5 1,3 1,-1 1,0-1,1 1,0 1,0-1,0 1,1 0,-1 1,1-1,1 1,-1 0,1 0,0 0,0 1,0 0,1-1,0 1,1 0,0 1,0-1,0 0,1 1,0-1,0 1,1-1,0 1,0-1,6 25</inkml:trace>
  <inkml:trace contextRef="#ctx0" brushRef="#br0" timeOffset="4155.47">1925 1324,'-17'71,"3"1,3 0,4 0,2 19,1-17,-3 0,-4 0,-15 56,14-95,12-35,-1-1,1 1,0 0,0 0,-1-1,1 1,0 0,0 0,-1 0,1 0,0-1,-1 1,1 0,0 0,-1 0,1 0,0 0,-1 0,1 0,0 0,-1 0,1 0,0 0,-1 0,1 0,0 0,-1 0,1 0,0 0,0 1,-1-1,1 0,0 0,-1 0,1 0,0 1,0-1,-1 0,1 0,0 1,0-1,0 0,-1 0,1 1,23-157,4 0,-7-1,-1-143,-19 291,2-22,8 52,0 14,-6-16,1 0,1 0,0-1,2 1,0-2,1 1,0-1,2 0,10 13,-17-27,0 0,0 0,0-1,0 1,0-1,0 0,1 0,-1 0,1 0,-1-1,1 0,0 0,-1 0,1-1,0 1,0-1,0 0,-1-1,1 1,0-1,0 0,-1 0,1 0,0-1,-1 1,1-1,-1 0,0-1,0 1,0-1,0 0,0 0,0 0,-1 0,0-1,1 1,-1-1,-1 0,2-1,6-9,0 0,-1-1,0 0,-1-1,-1 0,-1 0,0-1,-1 1,0-1,-2 0,0-1,-1 1,-1 0,0-6,-8-23,5 46,1 0,0 0,0 0,0 0,-1 0,1 0,0 0,0 0,0 0,-1 1,1-1,0 0,0 1,0-1,0 1,0 0,0-1,0 1,0 0,0-1,0 1,0 0,0 0,1 0,-1 0,0 0,0 0,1 0,-1 0,1 0,-1 0,1 0,-1 0,1 1,0-1,0 0,-1 0,1 0,0 1,0-1,-3 6,0-1,0 1,0 0,1 0,0 0,1 0,-1 1,1-1,1 0,-1 0,1 1,1-1,-1 0,1 1,0-1,1 0,0 0,0 0,1 0,-1 0,1 0,1-1,0 1,-1-1,2 0,-1 0,1-1,0 1,0-1,0 0,1 0,0-1,2 2,3-1,0 0,1-1,-1 0,1 0,0-1,0-1,0 0,0-1,43 3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21.74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69 76,'-2'38,"2"-1,1 1,2 0,1-1,3 3,3 30,-8-50,4 21,-1-1,-2 1,-2 0,-2-1,-1 1,-7 27,3-56,5-35,6-50,-1-145,-10 169,-2 0,-1 1,-3 0,-2 1,-2 1,-8-14,23 60,1-1,-1 1,0-1,1 1,-1-1,0 0,1 1,-1-1,1 0,-1 0,1 1,0-1,-1 0,1 0,0 0,-1 0,1 0,0 1,0-1,0 0,0 0,0 0,0 0,0 0,0 0,0 0,0 1,0-1,1 0,-1 0,0 0,1 0,-1 1,0-1,1 0,-1 0,1 1,0-1,-1 0,1 1,-1-1,1 0,0 1,0-1,-1 1,1-1,0 1,0-1,-1 1,1 0,0 0,0-1,0 1,0 0,0 0,0 0,-1 0,1 0,0 0,0 0,0 0,0 0,152 5,244-28,-391 22,0 1,0 0,0 0,0 0,0 1,0 0,0 0,-1 0,1 1,0 0,0 0,0 1,9 10</inkml:trace>
  <inkml:trace contextRef="#ctx0" brushRef="#br0" timeOffset="266.373">29 370,'2'5,"12"1,18 0,21-6,20-7,18-8,12-5,2-1,-6 2,-20 5</inkml:trace>
  <inkml:trace contextRef="#ctx0" brushRef="#br0" timeOffset="532.697">857 331,'-6'15,"0"1,1 0,1 1,0-1,1 1,1-1,0 1,2 0,0 0,0 0,2-1,0 1,1 0,1-1,1 5,-2-16,0 0,0 0,0 0,1 0,0-1,0 1,0-1,0 0,1 0,-1 0,1-1,0 0,0 0,0 0,1 0,-1-1,1 0,-1 0,1 0,0-1,0 0,0 0,0-1,0 1,-1-1,1 0,0-1,0 0,0 1,0-2,0 1,-1-1,1 0,-1 0,1-1,-1 1,0-1,0 0,3-3,6-4,-1 0,0-1,-1-1,0 0,0-1,-2 0,0 0,0-1,-1-1,-1 0,0 0,-1 0,-1-1,-1 0,0 0,-1-1,0 1,-1-1,-1 0,-1 0,-1 0,0 0,-1 0,-3-12,3 20,-1 0,0 0,-1 1,0 0,-1-1,1 1,-2 0,1 1,-1-1,0 1,0 0,-1 0,0 0,-1 1,1 0,-1 0,0 1,0 0,-1 0,0 1,0-1,0 2,0-1,0 1,-1 1,0-1,1 1,-1 1,0 0,0 0,0 1,0 0,0 0,0 1,1 0,-6 2,-1 1,0 2,1 0,0 1,0 0,0 1,1 1,1 0,-1 1,1 0,1 1,0 0,0 1,1 0,1 0,0 1,1 1,0-1,1 2,1-1,0 0,1 1,0 0,1 0,1 1,-1 7,-5 52</inkml:trace>
  <inkml:trace contextRef="#ctx0" brushRef="#br0" timeOffset="1327.212">1365 625,'0'-5,"0"4,0 8,0 10,0 11,3 10,0 7,-1 4,1-1,1-1,0-4,2-9,-1-11</inkml:trace>
  <inkml:trace contextRef="#ctx0" brushRef="#br0" timeOffset="1581.945">1606 612,'-2'6,"-1"10,0 9,1 6,0 6,3 2,4 2,3 1,3 0,1-3,-1-3,-3-6,-2-7</inkml:trace>
  <inkml:trace contextRef="#ctx0" brushRef="#br0" timeOffset="1793.008">1419 771,'0'-2,"11"-1,16-2,16-5,15-3,11-3,-7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31.16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96 287,'13'63,"-2"0,-3 1,-3 0,-3 0,-2 0,-4-1,-2 2,5-55,0-16,0-18,0-67,-4 1,-3-1,-5 1,-9-23,-41-86,62 197,0 1,0 1,1-1,-1 0,0 1,1-1,-1 0,1 1,-1-1,1 0,0 0,-1 0,1 1,0-1,-1 0,1 0,0 0,0 0,0 0,0 0,0 1,0-1,0 0,0 0,0 0,0 0,1 0,-1 0,0 1,1-1,-1 0,0 0,1 0,-1 1,1-1,-1 0,1 1,-1-1,1 0,0 1,-1-1,1 1,0-1,0 1,-1-1,1 1,0-1,0 1,0 0,-1-1,1 1,0 0,0 0,0 0,0 0,0 0,171-12,233-32,-328 36</inkml:trace>
  <inkml:trace contextRef="#ctx0" brushRef="#br0" timeOffset="261.301">29 448,'23'2,"25"-1,26-8,22-7,15-8,8-5,-17 2</inkml:trace>
  <inkml:trace contextRef="#ctx0" brushRef="#br0" timeOffset="550.53">871 408,'-3'6,"0"0,1 0,-1 0,2 1,-1-1,0 1,1-1,1 1,-1 0,1-1,0 1,0 0,1-1,0 1,0-1,1 1,-1-1,2 1,-1-1,0 0,1 0,1 0,-1 0,1-1,-1 1,2-1,-1 0,1 0,-1 0,1-1,0 0,1 0,0 1,1 0,0 0,0-1,1 0,-1 0,1-1,0 1,0-2,0 1,0-1,1 0,-1-1,1 0,-1 0,1-1,-1 0,1-1,-1 0,0 0,1-1,-1 0,0 0,0-1,3-1,-5-2,-1 0,0-1,0 0,-1 0,0 0,0 0,0-1,-1 1,0-1,0 0,-1 0,0 0,-1-1,0 1,0 0,-1 0,0-2,0 8,5-30,-2 0,-2-1,-1 1,-1-1,-1 1,-2 0,-2 0,-6-19,10 43,-1 0,-1 0,0 1,0 0,0 0,0 0,-1 0,-1 0,1 1,-1 0,0 0,-1 0,4 4,0 0,0 0,0 0,0 0,0 1,-1-1,1 1,-1 0,1 0,-1 0,1 0,-1 0,0 1,1 0,-1 0,0 0,1 0,-1 0,0 1,1 0,-1 0,1 0,-1 0,1 0,0 1,-1-1,1 1,-1 1,-7 6,1 2,0 0,0 0,1 0,1 1,0 1,0-1,2 1,-1 1,2-1,-1 1,2 0,0 0,1 0,0 1,1-1,1 3,-11 57</inkml:trace>
  <inkml:trace contextRef="#ctx0" brushRef="#br0" timeOffset="1170.038">1352 675,'-5'91,"6"-63,0 57,-5 1,-7 38,10-117,0-5,1 0,-1 0,1 0,-1 0,1 0,0 0,-1 1,1-1,0 0,1 0,-1 0,0 0,1 0,-1 0,1 0,-1 1,1-1,0-1,0 1,0 0,0 0,0 0,0 0,1-1,-1 1,1-1,-1 1,1-1,0 1,0-1,6 2,1-1,0 0,0-1,0 0,0-1,-1 0,1 0,0 0,0-1,0-1,3 0,5-1,189-32,-146 23</inkml:trace>
  <inkml:trace contextRef="#ctx0" brushRef="#br0" timeOffset="1511.825">1981 568,'22'0,"20"0,13 0,7 0,-3 0,-11 0</inkml:trace>
  <inkml:trace contextRef="#ctx0" brushRef="#br0" timeOffset="1784.766">1981 862,'15'3,"18"0,18-1,19-1,14-3,3-2,-12-1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6:19.33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69 385,'0'14,"0"17,0 21,0 18,0 14,0 9,0 4,0-3,0-6,0-9,0-14,0-17</inkml:trace>
  <inkml:trace contextRef="#ctx0" brushRef="#br0" timeOffset="257.86">15 692,'-11'-217,"11"213,-1 1,0-1,0 1,1-1,-1 0,1 1,0-1,0 1,0-1,1 0,-1 1,1-1,0 1,0-1,0 1,1 0,-1-1,1 1,-1 0,1 0,0 0,0 0,1 0,-1 0,1 1,-1-1,1 1,0 0,0 0,0 0,0 0,0 0,2 0,8 3,-1 1,1 0,-1 1,0 1,1 0,-2 0,1 1,0 1,-1 0,0 1,0 0,-1 0,0 1,1 1,74 72,-82-79,-1 1,0 0,0 0,0 0,0 0,0 0,-1 1,1-1,-1 0,0 1,0-1,0 1,0-1,-1 1,1-1,-1 1,0 0,0-1,0 1,-1-1,0 1,1 0,-1-1,0 1,0-1,-1 0,1 1,-1-1,0 0,-1 3,-8 3,0 0,0 0,-1-1,0-1,-1 1,1-2,-1 0,-1-1,1 0,-1-1,0 0,-10 1,4 0,-28 8</inkml:trace>
  <inkml:trace contextRef="#ctx0" brushRef="#br0" timeOffset="907.367">457 827,'23'-108,"-4"0,4-97,-22 191,-7-55,6 68,-1 0,1 1,-1-1,0 1,0-1,1 1,-1-1,0 1,0-1,0 1,1 0,-1-1,0 1,0 0,0 0,0 0,0-1,0 1,0 0,1 0,-1 1,0-1,0 0,0 0,0 0,0 0,0 1,0-1,1 0,-1 1,0-1,0 1,1-1,-1 1,0-1,0 1,1 0,-1-1,1 1,-1 0,0-1,1 1,-1 0,1 0,0 0,-1-1,1 1,0 0,-1 0,1 0,0 0,0 0,0 0,0 0,0 0,-1 1,1 1,-1-1,1 0,-1 0,1 0,0 0,0 1,0-1,0 0,1 0,-1 0,1 0,-1 1,1-1,0 0,-1 0,1 0,0 0,0 0,1-1,-1 1,0 0,1 0,-1-1,1 1,-1-1,1 1,0-1,-1 0,1 1,0-1,0 0,1 0,72 25,32-13,-80-11,0 1,0 1,0 1,-1 2,14 5,-36-11,-1 1,1 0,0 0,0 0,-1 0,1 1,-1 0,0-1,0 1,0 1,0-1,0 0,-1 1,1-1,-1 1,0 0,0-1,0 1,-1 0,1 0,-1 0,0 1,0-1,-1 0,1 0,-1 1,0-1,0 0,0 0,-1 1,0 1,-29 140,30-144,0 1,1 0,-1 0,0 0,1-1,0 1,0 0,0-1,0 1,0 0,0-1,1 1,-1-1,1 0,-1 1,1-1,0 0,0 0,0 0,0 0,1-1,-1 1,0-1,1 1,-1-1,1 0,-1 0,1 0,0 0,0 0,1 0,91 7,-53-11,0-1,-1-3,0-1,0-2,-1-1,14-8,-7 5,-50 35,1-17,0-2,1 0,-1 0,0 0,1 0,-1 0,1 1,0-1,0 1,0-1,0 1,0-1,0 1,1 0,-1-1,1 1,0 0,0-1,0 1,0 0,0-1,0 1,1 0,0-1,-1 1,1 0,0-1,0 1,0-1,1 0,-1 1,0-1,1 0,0 0,-1 0,1 0,0 0,0 0,0 0,1 0,9 2,1 1,0-2,-1 0,1-1,1 0,-1 0,0-2,0 0,0 0,1-1,-1-1,0 0,0-1,0 1,0-1,-1-1,1 0,-1-1,1-1,-2 0,1 0,-1-1,7-5,-14 10,-1-1,1 0,0 0,-1-1,0 1,0 0,0-1,0 0,-1 0,1 0,-1 0,0 0,0 0,0-1,-1 1,1-1,-1 1,0-1,-1 0,1 1,-1-1,0 0,0 1,0-1,-1 0,0 1,0-1,0-1,-1 0,-1 0,0 0,0 1,-1-1,1 1,-1-1,0 1,-1 1,1-1,-1 0,0 1,0 0,0 0,-1 1,1-1,-1 1,0 0,0 1,0-1,0 1,-7-1,3 0,-1 1,0 0,1 1,-1 0,0 0,0 1,0 1,1 0,-1 0,0 1,1 0,-11 4,16-5,0 1,0-1,1 1,-1 0,0 1,1-1,-1 1,1 0,0 0,0 0,0 1,0-1,0 1,1 0,0 0,0 0,0 1,0-1,1 1,-1-1,1 1,0 0,1 0,-1 0,1 0,0 0,0 0,1 0,0 1,-1-1,2 0,-1 0,1 0,-1 0,1 1,2 3,13 17</inkml:trace>
  <inkml:trace contextRef="#ctx0" brushRef="#br0" timeOffset="1798.063">1834 51,'12'82,"-4"2,-3-1,-5 10,1-37,1 205,0-234,-1-27,1 0,-1 1,0-1,0 0,0 1,0-1,1 0,-1 0,0 0,0 0,0 0,1 0,-1-1,0 1,0 0,0 0,0-1,0 1,1-1,-1 1,0-1,0 0,0 1,0-1,0 0,-1 0,1 1,0-1,0 0,0 0,-1 0,1 0,0 0,-1 0,1 0,-1 0,1-1,-1 1,0 0,4-3,0-2,2 0,-1 0,0 1,1 0,0 0,0 0,1 0,-1 1,1 0,0 1,0 0,0 0,0 0,1 1,-1 0,1 0,0 1,-1 0,1 0,0 1,0 0,0 0,-1 1,1 0,0 0,-1 1,1 0,-1 0,2 2,1 1,0 1,-1 1,-1 0,1 0,-1 0,0 1,-1 1,1-1,-2 1,1 0,-1 1,-1-1,0 1,0 0,-1 1,0-1,-1 1,0 0,-1 0,0 0,1 11,-3-20,-1 1,1 0,0 0,-1-1,1 1,-1 0,0 0,0-1,0 1,0-1,0 1,-1-1,1 0,-1 1,1-1,-1 0,0 0,0 0,0 0,0 0,0-1,-1 1,1-1,0 1,-1-1,1 0,-1 0,1 0,-1 0,0 0,1-1,-1 1,0-1,0 1,-1-1,-4 0,-1 0,1 0,-1-1,1 0,0-1,-1 1,1-2,0 1,0-1,0 0,-1-2,5 4,0 0,1 0,-1-1,0 0,0 0,1 0,-1 0,1 0,0-1,-1 0,1 1,0-1,1 0,-1-1,0 1,1 0,0-1,0 1,0-1,0 0,1 0,-1 1,1-1,0 0,0-1,0 1,1 0,-1 0,1 0,0 0,0 0,1 0,-1 0,1-1,0 1,0 0,0 0,1 1,-1-1,1 0,0 0,1 0,9-8,1 0,1 2,0-1,1 2,0 0,0 0,8-2,2-2,7-2,0-1,-1-2,-1-1,-1-1,0-2,-2-1,-1-1,-1-1,-1-1,-1-2,3-6,-15 18,-2-1,0 0,-1 0,-1-1,0 0,-2-1,0 1,-1-1,0 0,-2 0,-1 0,0 0,-1-1,-1 1,-1-4,2 18,-1 1,0-1,1 1,-1-1,-1 1,1 0,-1-1,0 1,1 0,-2 0,1 0,-1 0,1 1,-1-1,0 0,0 1,0 0,-1 0,1 0,-1 0,0 1,0-1,0 1,0 0,0 0,0 0,0 1,-1 0,1-1,-1 2,1-1,-1 0,1 1,-1 0,1 0,-1 0,0 1,1-1,-1 1,-8 5,1 1,0 0,0 0,1 1,0 1,0 0,1 0,0 1,1 1,0-1,0 1,1 1,1 0,0 0,1 0,0 1,0 0,2 0,-1 1,-3 7,0 0,1 0,0 1,2 0,1 1,1-1,1 0,0 1,2 0,1-1,1 1,0-1,2 1,1-1,0 0,2-1,0 1,2-1,0-1,1 0,1 0,1-1,1 0,1-1,0 0,1-2,1 1,4 1,-5-6,1-2,0 1,1-2,0 0,0-1,1-1,0 0,1-2,-1 0,1-1,0-1,2 0,-9-2,0-1,-1 1,1-2,0 0,0 0,-1-1,1-1,-1 0,1 0,-1-1,0-1,0 0,-1 0,0-1,0 0,0-1,0 0,-1 0,-1-1,1-1,-1-1,0 0,0 0,-1 0,0-1,-1-1,-1 1,1-1,-2 0,0 0,0 0,-1-1,-1 1,0-1,-1 1,1-12,-2 21,0 0,0 1,0-1,0 0,0 0,0 0,-1 1,1-1,-1 0,0 1,0-1,0 0,0 1,0-1,0 1,-1 0,1-1,-1 1,0 0,0 0,1 0,-2 0,1 0,0 0,0 1,0-1,-1 1,1-1,-1 1,1 0,-1 0,0 0,1 0,-2 1,-3 0,0 1,0 1,0-1,0 1,0 1,0-1,0 1,1 0,-1 1,1-1,0 1,0 1,0-1,1 1,-1 0,1 0,0 0,1 1,-1 0,1 0,0 0,1 0,0 1,0 0,0-1,0 1,1 0,-1 5,3-7,-1 0,0 1,1-1,0 0,0 0,1 0,-1 1,1-1,0 0,1 0,-1 0,1 0,0-1,0 1,1 0,-1-1,1 1,0-1,0 0,0 0,1 0,0 0,0-1,-1 1,2-1,1 1,8 6,1-2,-1 1,1-2,1 0,0-1,-1-1,12 3,50 8,-6-6</inkml:trace>
  <inkml:trace contextRef="#ctx0" brushRef="#br0" timeOffset="2646.621">3305 585,'-5'8,"1"0,1 0,-1 1,1-1,1 1,0 0,0 0,1 0,0 0,0 0,1 0,0 0,1 0,0 0,0-1,1 1,0 0,0 0,1-1,1 1,-1-1,1 0,1 0,4 7,-4-9,0 1,1-1,0 0,0 0,0-1,0 0,1 0,0 0,0-1,1 0,-1 0,1-1,0 0,0 0,0-1,0 0,0-1,0 1,1-2,-1 1,0-1,1 0,-1-1,0 0,0 0,1-1,-1 0,0 0,0-1,-1 0,1-1,1 0,-1-2,0-1,0 0,-1 0,0 0,0-1,-1 0,0-1,-1 1,0-1,0 0,0 0,-1-1,-1 1,0-1,0 0,-1 0,0 0,-1 0,0 0,0 0,-1-5,0 14,0 0,0 0,1 0,-1-1,0 1,0 0,0 0,-1 0,1 0,0 0,0 0,-1 0,1 0,0 0,-1-1,1 1,-1 0,1 1,-1-1,0 0,0 0,1 0,-1 0,0 0,0 1,0-1,0 0,1 1,-1-1,0 1,0-1,0 1,-1-1,1 1,0 0,0-1,0 1,0 0,0 0,0 0,0 0,-1 0,1 0,0 0,0 0,0 0,0 1,0-1,0 0,0 1,0-1,0 1,0-1,0 1,0 0,0-1,0 1,0 0,0 0,1-1,-2 2,-1 1,0 0,-1 0,1 0,0 0,0 1,1-1,-1 1,1 0,0 0,0 0,0 0,0 0,1 0,0 0,0 1,0-1,0 0,1 1,-1-1,1 1,0-1,0 1,1-1,0 0,-1 1,1-1,1 0,-1 1,1-1,-1 0,1 0,1 0,-1 0,0-1,1 1,0-1,0 1,0-1,1 1,6 3,1 0,0-2,0 1,0-1,0-1,1 0,-1 0,1-1,0-1,0 0,1-1,-1 0,0 0,0-2,0 1,1-2,-1 0,0 0,0-1,-1 0,8-4,-10 3,-1 0,1 0,-1-1,0-1,0 1,-1-1,0-1,0 1,0-1,-1 0,0-1,0 1,-1-1,0 0,-1-1,1 1,-2-1,1 0,-1 0,0 0,0-5,-4 14,1 1,0-1,-1 0,0 1,1-1,-1 0,1 0,-1 1,1-1,-1 0,0 0,1 0,-1 0,1 0,-1 0,0 0,1 0,-1 0,1 0,-1 0,0 0,1 0,-1 0,1-1,-1 1,0 0,1 0,-1-1,1 1,-1 0,1-1,-1 1,1-1,0 1,-1-1,1 1,-1-1,1 1,0-1,-1 1,1-1,0 1,0-1,-1 1,1-1,0 0,0 1,0-1,0 1,0-1,0 0,0 1,0-1,0 1,0-1,0 0,0 1,0-1,0 1,1-1,-1 0,0 0,-2 6,-1-1,1 1,0-1,0 1,0 0,1-1,-1 1,1 0,0 0,1 0,-1 0,1 0,0 1,0-1,1 0,0 0,0 0,0 0,0-1,1 1,-1 0,1 0,0-1,1 1,-1-1,1 0,0 1,0-1,0-1,1 1,-1 0,1-1,0 0,1 1,13 4,1 0,1-2,-1 0,1-1,0-1,0 0,1-2,-1-1,1 0,-1-1,12-3,-9 3,139-4,-158 3,1 0,-1 0,0 0,1-1,-1 1,0-1,0 0,0-1,-1 1,1-1,0 1,-1-1,0 0,1 0,-1-1,-1 1,1-1,0 1,-1-1,0 0,2-3,27-91,-30 93,0 1,-1-1,0 1,1-1,-1 1,-1-1,1 1,-1-1,1 0,-1 1,-1 0,1-1,-1 1,1 0,-1 0,0-1,-1 2,1-1,-1 0,0 0,0 1,0-1,0 1,0 0,-1 0,0 0,1 1,-1-1,0 1,0 0,0 0,-1 0,1 1,0-1,-1 1,1 0,-1 0,1 1,-1 0,1-1,-1 1,0 1,1-1,-2 1,-1 1,0 0,0 1,0 0,1 0,-1 1,1-1,-1 1,1 1,1-1,-1 1,1 0,-1 1,1-1,1 1,-1 0,1 0,0 0,1 1,-1 0,1-1,0 1,1 0,0 0,0 1,1-1,-1 0,2 1,-1-1,1 1,0-1,0 0,1 1,0-1,1 0,-1 1,1-1,1 0,-1 0,1 0,0-1,1 1,1 2,4 3,0-1,0 0,1 0,1-1,0-1,0 1,0-2,1 0,1 0,-1-1,1 0,1-1,-1-1,12 3,9 2,0-2,0-1,1-2,0-1,19-2,-44-1,-1 0,0-1,1 0,-1 0,0 0,0-1,0-1,0 0,0 0,-1-1,4 0,4-8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35.42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6 120,'-2'11,"0"0,1 1,1-1,0 0,1 1,0-1,0 0,1 0,1 0,0 0,0 0,1 0,1-1,-1 1,5 4,11 18,2-1,1 0,25 24,-19-22,-25-29,-2-4,-1 0,1-1,0 2,-1-1,0 0,1 0,-1 0,0 1,1-1,-1 1,0-1,0 1,0-1,0 1,-1-1,1 1,0 0,-1 0,1-1,-1 1,0 0,1 0,-1 0,0-1,0 1,0 0,0 0,0 0,-1 0,1-1,-1 1,1 0,-1 0,1-1,-1 1,0 0,0-1,-1 2,-6 0,0-1,-1-1,1 1,0-1,-1-1,1 0,-1 0,1 0,-1-1,1-1,-1 1,1-1,0 0,0-1,-4-2,9 5,0-1,0 1,0-1,0 0,1 0,-1 0,0 0,1-1,-1 1,1-1,-1 1,1-1,-1 0,1 0,0 0,0 0,0 0,0-1,1 1,-1-1,0 1,1-1,0 1,0-1,0 0,0 0,0 1,0-1,1 0,-1 0,1 0,0 0,0 0,0 0,0 0,0 0,1 0,0 0,-1 1,1-1,0 0,1-1,5-6,0 0,1 0,1 1,-1 1,2-1,-1 1,1 1,0 0,1-1,8-5,12-9,-8 7,-1-1,0 0,-2-2,0 0,-1-1,0-1,-2-1,0-1,-1-2,-14 21,1 0,-2 0,1 0,0-1,-1 1,1 0,-1-1,0 0,0 1,0-1,-1 0,1 1,-1-1,0 0,0 1,0-1,-1 0,1 0,-1 1,0-1,0 0,0 1,-1-1,1 1,-1 0,0-1,1 1,-2 0,1 0,0 0,-1 0,1 1,-1-1,0 1,0-1,0 1,-2-2,-2 1,0 1,0-1,0 1,0 0,0 1,-1-1,1 1,-1 1,1 0,0 0,-1 0,1 1,-1 0,1 0,0 1,0 0,0 0,0 1,0 0,0 0,1 1,-1-1,1 1,0 1,0-1,1 1,-1 0,1 0,0 1,0 0,1 0,0 0,-3 4,6-6,0 0,0 0,0 0,1 1,0-1,-1 0,1 0,1 0,-1 0,1 0,-1 0,1 1,0-1,1-1,-1 1,1 0,1 3,16 26</inkml:trace>
  <inkml:trace contextRef="#ctx0" brushRef="#br0" timeOffset="946.204">620 240,'4'53,"1"0,3 0,10 29,-19-80,1-1,0 0,0 0,0 1,0-1,0 0,0 0,0 0,0 1,1-1,-1 0,0 0,1 0,-1 0,1 0,-1 1,1-1,0 0,-1 0,1 0,0-1,0 1,0 0,-1 0,1 0,0 0,0-1,0 1,0 0,0-1,1 1,-1-1,0 0,0 1,0-1,0 0,1 1,-1-1,0 0,0 0,1 0,4-9,0 0,0-1,-1 1,0-1,0 0,-1 0,-1-1,0 1,0-1,0-6,8-57,-11 80,1 0,0 0,1 0,-1-1,1 1,0-1,1 1,-1-1,1 0,0 0,0 0,1 0,-1 0,1-1,0 1,0-1,1 0,-1-1,1 1,0-1,0 0,0 0,0 0,1-1,-1 0,1 0,-1 0,1 0,0-1,0 0,0-1,-1 1,1-1,0 0,0 0,0-1,0 0,0 0,-1 0,1-1,5-2,-6-1,0-1,-1 0,1-1,-1 1,-1-1,1 0,-1 0,0 0,-1 0,1 0,-1-1,-1 1,1-1,-2 1,1-1,-1 0,0 1,0-1,-1 0,0 1,0-1,-2-4,-1-3,1 44,4-19,0 10,1 0,1 0,1-1,1 1,5 14,-7-29,0-1,1 0,-1 0,1 0,0-1,0 1,0-1,1 0,-1 0,1 0,-1-1,1 0,0 0,0 0,0 0,0-1,1 1,-1-2,0 1,1 0,-1-1,0 0,1 0,-1-1,0 1,0-1,1 0,-1-1,41-3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38.44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0 389,'4'-53,"2"1,2 0,2 0,2 1,12-25,-20 73,-3 23,-1-18,-2 333,2-304</inkml:trace>
  <inkml:trace contextRef="#ctx0" brushRef="#br0" timeOffset="313.513">308 348,'0'16,"0"10,0 7,0 5,0 3,0 1,0-2,-3-5,0-5,1-7</inkml:trace>
  <inkml:trace contextRef="#ctx0" brushRef="#br0" timeOffset="641.237">709 1,'-16'7,"0"1,1 0,0 1,1 1,0 1,0 0,1 0,0 2,1-1,1 2,0-1,1 1,0 1,1 0,1 1,1-1,0 1,0 1,2-1,-2 9,5-19,1-1,0 1,0 0,0 0,0 0,1 0,0 0,0 0,1 0,-1 0,2-1,-1 1,0 0,1 0,0-1,0 1,1-1,0 0,0 1,0-1,0 0,1-1,0 1,0-1,0 0,0 0,1 0,0 0,-1-1,1 1,1-1,-1-1,0 1,1-1,3 1,-5-1,0 1,1-2,0 1,-1 0,1-1,0 0,-1 0,1-1,0 1,0-1,0 0,0 0,0-1,-1 1,1-1,0 0,0 0,-1-1,1 0,-1 1,1-2,-1 1,0 0,1-1,-1 0,-1 0,1 0,0 0,-1 0,0-1,1 0,-1 0,-1 0,1 0,-1 0,1 0,-1-1,0-1,0 0,-2 0,1 0,-1 0,0 0,0 0,0 0,-1 0,0 1,0-1,0 0,-1 0,0 0,1 5,1-1,-1 0,0 0,0 1,0-1,0 0,0 1,0-1,0 1,-1 0,1-1,0 1,-1 0,1 0,-1 0,0 0,1 0,-1 0,0 0,1 0,-1 1,0-1,0 1,0-1,0 1,0 0,1 0,-1-1,0 1,0 1,0-1,0 0,0 0,0 1,0-1,1 1,-1 0,-1 0,-2 1,0 1,0-1,1 1,-1 0,1 0,0 1,0-1,0 1,0 0,0 0,1 0,0 1,0-1,0 1,1 0,-1 1,1-4,1 1,0-1,0 1,0 0,0-1,1 1,-1 0,1 0,-1 0,1 0,0-1,0 1,1 0,-1 0,0 0,1 0,0-1,-1 1,1 0,0-1,1 1,-1 0,0-1,1 0,-1 1,1-1,0 0,0 0,0 0,1 2,17 9</inkml:trace>
  <inkml:trace contextRef="#ctx0" brushRef="#br0" timeOffset="1220.106">923 215,'-7'-10,"9"17,3 8,0 2,-1-2,0 0,0 0,2-1,0 1,1-1,0 0,1-1,0 0,2 0,1 1,-10-12,1-1,-1 0,1 1,-1-1,1 0,0 0,-1 0,1 0,0 0,0-1,0 1,0-1,0 1,0-1,0 1,0-1,0 0,0 0,0 0,0 0,0-1,0 1,0 0,0-1,0 1,-1-1,1 0,0 0,0 1,0-1,-1-1,1 1,0 0,-1 0,1 0,-1-1,0 1,1-1,-1 1,0-1,0 0,0 1,0-1,0 0,0 0,0 0,-1 0,1 0,-1 1,1-3,5-14,0-1,-1 1,-1-1,0 1,-2-1,0 0,-1-14,-2 39,1-1,-1 0,1 0,1 1,-1-1,1 0,-1 0,2 1,-1-1,0 0,1 0,0 0,0-1,1 1,-1 0,1-1,0 1,0-1,1 0,-1 0,1 0,0-1,0 1,0-1,0 0,0 0,1 0,0-1,-1 0,1 0,0 0,0 0,0-1,4 1,-5-2,0 0,-1 0,1-1,-1 0,1 0,-1 0,0 0,1 0,-1-1,0 1,0-1,0 0,0 0,0 0,0 0,0-1,-1 1,1-1,-1 0,0 0,0 0,0 0,0 0,0 0,0 0,-1 0,0-1,0 1,0-1,0-1,3-8,-2-1,1 1,-2-1,0 0,-1 1,0-1,-1-4,4 95,-1-69,1-1,-1 1,2-1,-1 0,1 1,0-2,1 1,0 0,0-1,0 0,1 0,-1-1,1 0,1 1,-1-2,1 1,0-1,0 0,0-1,1 0,-1 0,1 0,-1-1,1 0,0 0,0-1,0 0,0-1,0 0,29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33.21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21,'16'0,"19"0,22 0,21 0,20 0,17 0,13 0,8 0,1 0,-4 2,-9 1,-15 2,-16 3,-24 0</inkml:trace>
  <inkml:trace contextRef="#ctx0" brushRef="#br0" timeOffset="7217.611">1217 61,'18'0,"18"0,15-2,17-3,8-1,7-2,-1 1,-4 2,-9 1,-14 1,-16 0,-17-1,-13-1,-5 0,-3 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43.30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0,'11'0,"11"0,6 0,5 0,4 0,2 0,2 2,0 1,-2 0,-1 0,-2-2,-7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43.53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0,'13'9,"14"3,12 2,8-2,4-2,2-4,0-2,-2-2,-1-4,-1-1,-10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43.95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82 13,'14'2,"13"1,11 0,9-3,5-3,0-2,-1 0,-8 1,-8 2,-11 0</inkml:trace>
  <inkml:trace contextRef="#ctx0" brushRef="#br0" timeOffset="533.498">14 93,'-13'194,"13"-193,0 1,0-1,0 0,0 0,0 0,0 1,0-1,0 0,0 0,1 0,-1 1,0-1,1 0,-1 0,1 0,0 0,-1 0,1 0,0 0,0 0,-1 0,1 0,0 0,0 0,0-1,0 1,0 0,0-1,0 1,0-1,0 1,1-1,-1 1,0-1,0 0,0 1,1-1,-1 0,0 0,0 0,1 0,-1 0,0 0,0-1,0 1,1 0,-1-1,54-7,-40 5,0 1,0 0,0 0,0 2,0 0,0 0,1 2,-1 0,8 2,-12 0,-1 0,0 0,0 0,0 1,-1 1,0 0,0 0,0 1,-1 0,0 0,0 1,0 1,-4-5,-1 0,0 0,0 1,0-1,-1 0,0 1,0 0,0 0,0-1,-1 1,1 0,-1 0,-1 0,1 1,-1-1,0 0,0 0,0 0,0 0,-1 0,0 0,0 0,-1 0,0 0,1 0,-3 3,-3 2,0 0,-1-1,0 0,-1 0,0-1,0 0,-1 0,0-1,0-1,-1 1,0-2,0 1,0-2,-1 1,1-2,-1 1,0-2,0 1,0-2,0 0,-1 0,-8-1,0 1,19 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56.37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414 622,'-12'618,"10"-607,1-32,0 12,-70-542,70 545,0 3,0 0,0 0,0 0,0 0,0 0,1 0,0 0,-1 0,1 0,0 0,1 0,-1-1,0 1,1 0,0 0,0 0,0 0,0 0,0 0,1 1,-1-1,1 0,0 1,-1-1,1 1,0-1,1 1,-1 0,0 0,1 0,-1 0,1 0,0 1,-1-1,1 1,2-1,18-2,0 1,0 1,1 1,-1 2,6 0,12 0,342 9,-260 12,-89-8</inkml:trace>
  <inkml:trace contextRef="#ctx0" brushRef="#br0" timeOffset="268.282">401 849,'23'5,"21"1,21 0,17-2,12-1,3-1,-16-1</inkml:trace>
  <inkml:trace contextRef="#ctx0" brushRef="#br0" timeOffset="491.834">1123 970,'-4'6,"1"1,1 0,0 0,0 0,0 0,1 0,0 0,0 1,0-1,1 0,1 0,-1 1,1-1,0 0,1 0,0 0,0 0,0 0,1 0,0 0,0-1,1 1,-1-1,2 0,-1 0,1-1,-1 1,7 4,2-4,2 0,-1-2,0 1,1-2,0 1,0-2,0 0,0-1,0-1,0 0,0-1,1-1,-1 0,0 0,-1 0,0-1,0-1,0 0,0-1,-1-1,0 0,0 0,-1-1,4-4,-10 7,1 0,-2-1,1 0,-1-1,1 1,-2-1,1 0,-1 0,1-1,-2 1,1-1,-1 0,0 0,0 0,-1 0,0-1,0 1,-1 0,0-1,0-2,-2-5,-1 1,0-1,-1 1,0 0,-1-1,-1 2,0-1,-1 0,0 1,-1 0,-1 1,0 0,-1 0,0 0,-1 1,0 1,0 0,-12-9,18 15,-1-1,0 1,0 0,0 1,0-1,-1 1,1 0,-1 0,0 1,0 0,0 0,0 0,0 1,-1-1,1 1,0 1,-1 0,1-1,-1 2,1-1,0 1,0 0,-1 0,1 1,0 0,0 0,0 0,0 1,1 0,-1 0,1 0,-1 1,1 0,0 0,2 1,0-1,0 0,0 1,1-1,0 1,0-1,0 1,0 0,1 0,0 0,0 0,0 0,1 1,-1-1,1 0,0 0,1 0,0 0,-1 0,1 1,1-1,-1-1,1 1,0 0,0 0,0-1,1 1,0-1,0 1,0-1,0 0,1 0,27 29</inkml:trace>
  <inkml:trace contextRef="#ctx0" brushRef="#br0" timeOffset="715.892">1871 822,'14'-4,"20"-2,20-2,18 0,9 2,-2 1,-10 5,-16 4,-18 1</inkml:trace>
  <inkml:trace contextRef="#ctx0" brushRef="#br0" timeOffset="976.77">1992 970,'22'9,"22"3,19-3,15-5,7-8,1-5,-14-2</inkml:trace>
  <inkml:trace contextRef="#ctx0" brushRef="#br0" timeOffset="1242.179">2781 662,'-1'1,"1"0,-1 0,0 0,1 0,0 0,-1 0,1 1,0-1,-1 0,1 0,0 0,0 1,0-1,0 0,0 0,0 1,1-1,-1 0,0 0,1 1,-1-1,0 0,1 0,0 0,-1 0,1 0,0 0,-1 0,2 1,14 24,1-1,1 0,1-1,2-1,0-1,5 2,12 15,-18-19,-3-4,-2 1,1 0,-2 1,0 1,10 19,-23-38,-1 1,1 0,0 0,0 0,-1 1,1-1,-1 0,1 0,-1 0,1 0,-1 0,0 1,0-1,1 0,-1 0,0 1,0-1,0 0,0 0,0 0,-1 1,1-1,0 0,-1 0,1 0,0 1,-1-1,0 0,1 0,-1 0,0 0,1 0,-1 0,0 0,0 0,0 0,0-1,0 1,0 0,0 0,0-1,0 1,0-1,0 1,0-1,0 1,-1-1,-13 1,1 0,-1-1,1 0,-1-1,1-1,0-1,-1 0,1 0,1-2,-1 0,0 0,-11-7,-38-19,6 0</inkml:trace>
  <inkml:trace contextRef="#ctx0" brushRef="#br0" timeOffset="1489.514">2874 475,'13'-7,"19"-2,20-2,21-2,19 0,14 0,9-1,-14 3</inkml:trace>
  <inkml:trace contextRef="#ctx0" brushRef="#br0" timeOffset="3376.771">4037 260,'14'-11,"-7"36,-1 64,-4-1,-4 17,1-59,-8 201,1 11,12 56,4-122,-8-188,-1 1,0 0,0-1,0 1,0-1,-1 0,1 1,-1-1,0 0,-1 0,1 0,-1 0,1 0,-1-1,-1 1,1-1,0 0,-1 1,1-2,-1 1,0 0,0-1,0 0,0 0,-1 0,1 0,0-1,-1 1,1-1,-1 0,-2-1,-34 6,0-3,-1-1,1-2,-1-2,-36-7,27 4,-563-35,-1132 69,943-8,601-7,193-17,0 1,1-1,0 0,0-1,0 0,0 0,0-1,1 0,0 0,0-1,0 0,1 0,0-1,0 1,1-1,-1-1,0-1,-6-6,1 2,0 3,1-1,0-1,0 1,1-2,1 1,0-1,1 0,0-1,1 0,1 0,0 0,1-1,0 1,0-11,5-2,1 1,1-1,2 1,0 0,5-12,2-12,12-58,-6-2,-4 0,-5-1,-4 0,-6 0,-4 0,-6 0,-9-30,-5 32,24 107,1 0,-1 0,1 1,0-1,0 0,0 0,0 1,0-1,0 0,1 0,-1 1,1-1,-1 0,1 1,-1-1,1 0,0 1,0-1,0 1,0-1,0 1,0 0,0-1,0 1,1 0,-1 0,0 0,1 0,-1 0,1 0,-1 0,1 0,0 1,-1-1,1 0,0 1,-1 0,1-1,0 1,-1 0,1 0,0 0,0 0,0 0,-1 0,1 1,0-1,-1 0,1 1,9-1,0 2,-1-1,1 1,-1 0,0 1,1 1,-1-1,0 2,-1-1,1 1,4 4,-5-4,22 7,0 0,1-3,0 0,1-2,-1-1,1-2,1-2,-1 0,11-3,-23 2,783 0,-568-5,1730-31,-1959 35,35 0,-1-1,1-3,0-1,5-3,-25 4,-1 1,0 1,1 1,-1 1,1 0,3 2,-22 0,-1-1,1 1,0 0,-1 0,0 0,1 0,-1 0,0 0,0 1,0-1,0 1,0-1,-1 1,1 0,-1 0,0 0,0 0,0 0,0 0,0 0,-1 0,1 0,-1 0,0 0,0 0,0 3,1 0,5 48,-2 2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39:50.64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1 508,'49'124,"-43"-103,7 22,-2-1,-1 2,-3-1,-2 1,-1 1,-3-1,-1 0,-3 0,-1 0,-2 0,-4 6,0-19,10-31,0 0,0 0,-1-1,1 1,0 0,0 0,-1 0,1 0,0-1,0 1,-1 0,1 0,0 0,-1 0,1 0,0 0,0 0,-1 0,1 0,0 0,-1 0,1 0,0 0,-1 0,1 0,0 0,0 0,-1 0,1 0,0 1,0-1,-1 0,1 0,0 0,0 0,-1 1,1-1,0 0,0 0,-1 0,1 1,0-1,0 0,0 0,0 1,0-1,-1 0,1 1,0-1,0 0,16-128,-5 64,-2 0,-4-1,-2 1,-3-1,-7-49,3 91,-1 0,-1 0,-1 1,0 0,-2 0,-1 0,-6-9,12 25,4 6,-1 0,1 0,-1-1,1 1,-1 0,1 0,-1-1,1 1,-1-1,1 1,-1 0,1-1,-1 1,1-1,0 1,-1-1,1 1,0-1,-1 1,1-1,0 1,0-1,-1 0,1 1,0-1,0 1,0-1,0 0,0 1,0-1,0 1,0-1,0 0,0 1,0-1,1 1,-1-1,0 0,0 1,0-1,1 1,-1-1,0 1,1-1,-1 1,1-1,-1 1,0 0,1-1,-1 1,1-1,-1 1,1 0,-1-1,1 1,-1 0,2-1,181 25,168-9,-276-2,-55-5</inkml:trace>
  <inkml:trace contextRef="#ctx0" brushRef="#br0" timeOffset="250.373">121 749,'18'12,"15"5,14 0,10-2,8-5,5-5,0-5,-5-3,-7-5,-12 0,-12 1</inkml:trace>
  <inkml:trace contextRef="#ctx0" brushRef="#br0" timeOffset="852.418">1030 642,'-8'3,"1"-1,0 2,0-1,1 1,-1 0,1 0,0 1,0-1,0 2,0-1,1 0,0 1,0 0,1 0,0 1,0-1,0 1,1 0,0 0,0 0,0 1,1-1,0 1,-1 5,1 0,-1 1,2-1,0 1,1-1,0 1,1-1,0 0,1 1,1-1,0 0,4 10,-2-10,1-1,0 0,1 0,0 0,1-1,0 0,1 0,0-1,1 0,0-1,0 0,1-1,4 3,-9-8,-1 1,1-1,0 0,0 0,0-1,0 0,0 0,1 0,-1-1,0 0,1 0,0-1,-1 0,1 0,-1 0,1-1,-1 0,1 0,-1 0,0-1,0 0,1-1,-1 1,0-1,-1 0,1-1,-1 1,4-3,4-8,-1 1,0-2,-1 1,0-2,-2 1,1-2,-2 1,0-1,-1 0,-1-1,-1 1,0-1,-1 0,-1-1,-1 1,-1 0,0-1,-1 1,-3-18,2 15,-2 1,0 0,-1 0,-1 0,-1 0,0 1,-2 0,-1-1,6 13,-1 0,0 0,0 0,0 1,-1 0,0 0,0 0,-1 0,0 1,0 0,0 0,0 1,-1-1,1 1,-1 1,0-1,0 1,-1 1,1-1,-1 1,1 0,-5 0,2 3,-1 0,1 1,-1 0,1 0,0 1,-1 1,1-1,1 2,-1-1,1 1,-1 1,2 0,-1 0,1 1,0 0,0 0,0 1,1-1,1 2,-1-1,1 1,1 0,-1 1,2-1,-1 1,1 0,1 0,0 0,0 0,1 1,0-1,1 1,0 2,1-5,1-1,0 1,0-1,1 0,-1 1,2-1,-1 0,1 0,0 0,0-1,1 1,0-1,0 1,2 1,29 32</inkml:trace>
  <inkml:trace contextRef="#ctx0" brushRef="#br0" timeOffset="1166.806">1605 681,'18'3,"17"0,17 0,11 0,3-2,-2 0,-10 0,-16 1,-16 1</inkml:trace>
  <inkml:trace contextRef="#ctx0" brushRef="#br0" timeOffset="1442.524">1699 896,'20'7,"21"2,16-3,16-4,5-5,2-7,-13-1</inkml:trace>
  <inkml:trace contextRef="#ctx0" brushRef="#br0" timeOffset="2082.153">2340 668,'1'-5,"9"14,-5 1,-1 1,1-1,-2 1,1-1,-1 1,-1 0,0 0,-1 2,3 6,2 23,-5-29,0 0,2 0,-1 0,2 0,-1 0,2-1,0 1,0-1,5 7,-9-18,0 1,0-1,1 1,-1-1,1 1,-1-1,1 0,-1 1,1-1,-1 0,1 0,0 0,0-1,0 1,-1 0,1-1,0 1,0-1,0 1,0-1,0 0,0 0,0 0,0 0,0 0,0 0,0-1,0 1,0-1,0 1,0-1,-1 0,1 0,0 0,0 0,-1 0,1 0,-1 0,1 0,-1-1,1 1,0-1,53-69,-46 51,0 0,-1-1,-2 1,0-2,-1 1,-1 0,-1-1,-1 0,-1-7,-1 41,-1-2,0 0,1 1,1-1,0 1,0-1,1 0,0 0,1 0,0 0,0 0,4 4,-5-9,1 0,-1 0,1-1,1 1,-1-1,1 0,-1 0,1-1,1 1,-1-1,0 1,1-1,-1-1,1 1,0-1,0 1,0-2,0 1,0 0,1-1,-1 0,0 0,1-1,-1 1,1-1,-1 0,0-1,1 1,-1-1,0 0,1-1,-1 1,0-1,0 0,0 0,0-1,5-5,-1 0,0-1,-1 0,0 0,0-1,-1 0,0-1,-1 0,0 0,-1 0,0 0,-1-1,0 0,1-5,5-12,-10 29,1 0,-1 0,1 1,-1-1,1 0,-1 0,1 0,-1 0,0 1,1-1,-1 0,1 0,-1 1,0-1,1 0,-1 0,0 1,1-1,-1 1,0-1,0 0,1 1,-1-1,0 1,0-1,1 0,-1 1,0-1,0 1,0-1,0 1,0-1,0 1,0-1,0 1,0-1,0 0,0 1,0-1,0 1,0-1,0 1,-1-1,1 1,0-1,0 0,0 1,-1-1,1 1,0-1,-1 0,1 1,0-1,-1 0,1 1,0-1,-1 0,1 1,11 107,-10-105,0 1,0-1,0 0,0 0,1 0,-1 0,1 0,0 0,0 0,0 0,0-1,0 1,1-1,-1 1,1-1,0 0,0 0,-1 0,1-1,0 1,1-1,-1 1,0-1,0 0,1 0,-1 0,0-1,1 1,-1-1,2 0,4-2,-1-1,1 1,-1-2,0 1,0-1,0 0,-1-1,1 0,-1 0,0-1,-1 0,1 0,-1 0,0-1,-1 0,0 0,0 0,0-1,-1 0,0 1,0-2,0-1,32-57,-33 83,-5-7,1 0,-1 0,2 0,-1 0,2 0,-1 1,1-1,0 0,1 0,0 0,1 0,-1-1,2 1,-1-1,1 1,1-1,-1 0,1-1,1 1,-1-1,1 0,1 0,4 3,12 4,-2-6</inkml:trace>
  <inkml:trace contextRef="#ctx0" brushRef="#br0" timeOffset="2340.568">3169 387,'-14'0,"-2"0,9 3,14 0,15 2,13 3,8 0,-4-2</inkml:trace>
  <inkml:trace contextRef="#ctx0" brushRef="#br0" timeOffset="2609.456">3437 508,'12'29,"1"0,2-1,0-1,2 0,1-1,20 21,13 25,-50-71,0 0,-1 0,1-1,0 1,0-1,0 1,0-1,0 1,0-1,0 1,0-1,0 0,0 0,0 1,0-1,0 0,0 0,0 0,0 0,0 0,0 0,0-1,0 1,0 0,0 0,0-1,0 1,0-1,0 1,0-1,0 1,0-1,-1 1,1-1,0 0,0 0,0 1,-1-1,1 0,-1 0,1 0,0 0,-1 0,0 1,1-1,-1 0,1 0,-1 0,0 0,0 0,0-1,0 1,0 0,0 0,0 0,0 0,5-7,43-73,-48 82,0-1,1 0,-1 1,0-1,0 0,0 1,1-1,-1 0,0 0,0 1,1-1,-1 0,0 0,0 0,1 1,-1-1,0 0,1 0,-1 0,0 0,1 0,-1 0,0 0,1 0,-1 0,0 0,1 0,-1 0,1 0,-1 0,0 0,1 0,-1 0,0 0,1 0,-1 0,0 0,0-1,1 1,-1 0,0 0,1 0,-1-1,0 1,0 0,1 0,-1-1,0 1,0 0,0 0,1-1,-1 1,0 0,0-1,0 1,0 0,0-1,0 1,0 0,1-1,-1 1,0 0,0-1,0 1,0-1,-1 1,1 0,0-1,0 30,0-25,4 123,-3-121,1 0,-1 0,1 0,0 0,1-1,0 1,-1-1,2 1,-1-1,1 0,0 0,0 0,0-1,0 0,1 1,0-1,0-1,0 1,2 0,63 15,-38-20</inkml:trace>
  <inkml:trace contextRef="#ctx0" brushRef="#br0" timeOffset="2886.267">4412 134,'-14'18,"-13"18,-11 18,-9 18,-3 15,3 9,9 2,11-1,15-4,14-8,15-6,15-10,10-12,8-16,1-15,-7-11</inkml:trace>
  <inkml:trace contextRef="#ctx0" brushRef="#br0" timeOffset="3192.01">4465 668,'-2'-20,"1"0,0 0,2 0,0-1,1 1,1 0,1 0,1 1,0-1,9-17,-14 37,0-1,-1 0,1 1,0-1,0 1,0-1,1 1,-1-1,0 0,0 1,0-1,0 1,0-1,1 1,-1-1,0 1,0-1,1 1,-1-1,0 1,1-1,-1 1,1 0,-1-1,0 1,1 0,-1-1,1 1,-1 0,1-1,-1 1,1 0,-1 0,1 0,0-1,-1 1,1 0,-1 0,1 0,-1 0,1 0,-1 0,1 0,0 0,-1 0,1 1,-31 148,22-110,1 0,1 1,3 0,1 22,2-57,0 0,0 0,1 0,-1 0,1 0,0 0,1 0,-1 0,1 0,0-1,0 1,1-1,-1 1,1-1,0 0,0 0,0 0,4 3,12 5</inkml:trace>
  <inkml:trace contextRef="#ctx0" brushRef="#br0" timeOffset="3501.784">4680 668,'-3'5,"0"-1,1 1,-1 0,1-1,1 1,-1 0,1 0,-1 0,1 1,1-1,-1 0,1 0,0 0,0 1,0-1,1 0,0 0,0 0,0 0,1 0,0 0,0 0,0 0,0 0,1-1,0 1,2 3,3-2,-1 1,1-1,1-1,-1 0,1 0,0 0,0-1,0-1,0 1,1-1,-1-1,1 0,0 0,0-1,0 0,0-1,0 0,-1-1,9-1,-14 1,0 0,0 0,1 0,-1-1,0 0,0 1,0-1,-1-1,1 1,0-1,-1 1,0-1,0 0,1 0,-2-1,1 1,0 0,-1-1,1 0,-1 0,0 0,-1 0,1 0,0 0,-1 0,0 0,0 0,-1-1,1 1,-1-4,1-2,-1-1,0 1,-1 0,0 0,-1 0,0 0,-1 0,0 0,0 0,-1 1,0 0,-5-8,5 11,-1-1,1 1,-1 0,-1 0,1 1,-1-1,0 1,0 0,-1 1,1 0,-1 0,0 0,-3 0,7 2,0 1,0 0,0 0,0 1,0-1,-1 0,1 1,0 0,0 0,-1 0,1 0,0 1,0-1,-1 1,1 0,0 0,0 0,0 0,0 0,0 1,0-1,0 1,1 0,-1 0,0 0,1 0,0 0,-1 1,1-1,0 1,0 0,-1 1,0 2,0 0,0 0,1 0,0 1,0-1,0 1,1-1,-1 1,2-1,-1 1,1 0,0 0,0-1,1 1,0 0,2 5,6 26</inkml:trace>
  <inkml:trace contextRef="#ctx0" brushRef="#br0" timeOffset="3786.071">5214 816,'2'16,"4"14,0 11,-1 8,-1 2,-1 2,-6-1,-9-6,-10-5,-7-6,-6-8,0-9,7-8</inkml:trace>
  <inkml:trace contextRef="#ctx0" brushRef="#br0" timeOffset="4100.178">5495 535,'20'143,"-15"-113,2-1,1 1,1-2,2 1,1-1,1-1,3 3,-13-24,-2-5,0 0,0-1,0 1,0 0,0 0,0 0,0 0,-1 0,1 0,0 0,-1 0,1 0,-1 1,1-1,-1 0,0 0,1 0,-1 1,0-1,0 0,0 0,0 1,0-1,0 0,0 1,0-1,-1 0,1 0,0 0,-1 1,1-1,-1 0,1 0,-1 0,0 0,1 0,-1 0,-1 1,-5-1,-1 0,0 0,1-1,-1 0,0 0,0-1,1 0,-1 0,1-1,-1 0,1 0,-8-4,5 3,-97-39,61 20</inkml:trace>
  <inkml:trace contextRef="#ctx0" brushRef="#br0" timeOffset="4304.671">5495 481,'16'-6,"16"-6,15-4,8 0,2-1,-5-1,-11 3</inkml:trace>
  <inkml:trace contextRef="#ctx0" brushRef="#br0" timeOffset="4600.978">5963 0,'18'21,"13"17,10 19,5 16,0 10,-7 11,-9 6,-12 5,-21 3,-26 3,-30 1,-35 0,-38-6,4-20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0:16.74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0 237,'8'49,"1"-1,2 0,3-1,1 0,3-1,13 22,58 99,-88-165,0 0,0-1,1 1,-1-1,0 1,0 0,0 0,-1-1,1 1,0 0,-1 0,1 0,-1 0,0 0,1 0,-1 0,0 0,0 0,0 0,-1 0,1-1,0 1,-1 0,1 0,-1 0,0 0,1 0,-1-1,0 1,0 0,0-1,0 1,-1 0,0 0,-5 1,0-1,0 0,0 0,0-1,0 1,-1-1,1-1,0 0,-1 0,1 0,0-1,-1 0,1-1,0 1,-7-3,12 3,-53-12</inkml:trace>
  <inkml:trace contextRef="#ctx0" brushRef="#br0" timeOffset="284.176">40 130,'16'-11,"21"-6,23-3,21 0,20 1,13 4,5 5,-5 3,-21 1,-26 2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0:14.75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108 82,'-5'104,"-17"97,21-188,-12 87,-4 0,-24 76,35-164,4-18,2-21,37-382,-33 189,1 233,-1-1,1 1,1-1,0-1,1 1,0-1,1 0,0-1,6 7,-7-10,0 0,1-1,0 0,0 0,0 0,1-1,0-1,0 1,0-1,1-1,-1 0,1 0,-1-1,1 0,0 0,0-1,0-1,0 0,0 0,0-1,0 0,0-1,0 0,0 0,-1-1,1-1,-1 1,0-1,0-1,0 0,-1 0,0-1,0 0,0 0,0-1,5-7,-5 3,-2-1,1 0,-1-1,-1 0,0 0,-1 0,-1 0,0-1,0 1,-1-1,-1 1,-1-1,0 0,0 0,-2-4,-2-8,-4 23,2 19,-16 205,19-150,-2-3,-1 10,3 1,7 68,7-84,3-16</inkml:trace>
  <inkml:trace contextRef="#ctx0" brushRef="#br0" timeOffset="381.621">949 470,'-9'-2,"0"0,0 0,-1 1,1 0,-1 1,1 0,-1 1,1-1,-1 2,1-1,-1 2,1-1,0 1,0 0,0 1,1 0,-1 0,1 1,0 0,0 1,1 0,-7 6,5-3,1 1,0 0,1 1,0 0,1 0,0 0,0 1,2 0,-1 0,1 0,1 0,0 1,1 0,0-1,1 5,1-14,0-1,0 1,1 0,-1 0,1-1,0 1,-1 0,1-1,0 1,1 0,-1-1,0 1,1-1,-1 0,1 0,0 1,0-1,0 0,0 0,0-1,0 1,0 0,1-1,-1 1,1-1,-1 0,1 0,-1 0,1 0,0 0,-1-1,1 1,0-1,0 0,0 1,-1-1,1-1,0 1,0 0,-1-1,1 1,0-1,0 0,-1 0,1 0,-1 0,3-2,6-2,0-2,-1 0,0 0,0-1,0 0,-1 0,-1-1,1 0,-1-1,-1 0,0 0,0-1,-1 0,-1 0,1 0,-2-1,0 0,0 0,-1 0,0 0,-1 0,-1-1,-1-7,0 20,0 0,0 1,0-1,0 0,1 0,-1 1,0-1,-1 0,1 0,0 1,0-1,0 0,0 0,0 1,0-1,0 0,0 0,0 1,0-1,-1 0,1 0,0 0,0 1,0-1,0 0,-1 0,1 0,0 0,0 1,-1-1,1 0,0 0,0 0,0 0,-1 0,1 0,0 0,0 0,-1 0,1 0,0 0,0 0,-1 0,1 0,0 0,-1 0,1 0,0 0,0 0,-1 0,1 0,0 0,0 0,0 0,-1-1,1 1,0 0,0 0,-1 0,0 9,0 0,0 0,1 1,0-1,0 0,1 1,1-1,-1 0,1 0,1 0,0 0,0-1,1 1,0-1,0 1,1-1,0-1,0 1,1-1,0 0,1 0,-1 0,1-1,8 5,17 13</inkml:trace>
  <inkml:trace contextRef="#ctx0" brushRef="#br0" timeOffset="681.828">1177 443,'4'18,"12"13,11 11,13 4,8 2,8-1,1-4,-3-7,-5-7,-12-8</inkml:trace>
  <inkml:trace contextRef="#ctx0" brushRef="#br0" timeOffset="985.077">1539 497,'-12'16,"-10"14,-8 14,-7 10,0 6,-2 1,2-3,7-7,9-9,7-12</inkml:trace>
  <inkml:trace contextRef="#ctx0" brushRef="#br0" timeOffset="986.077">1886 497,'-16'13,"-7"15,-3 8,4 8,7 2,12 2,12-4,9-7,7-8,-1-8</inkml:trace>
  <inkml:trace contextRef="#ctx0" brushRef="#br0" timeOffset="1606.337">1833 69,'13'17,"0"-1,2-1,0 0,1-1,0 0,6 2,-10-7,88 64,-57-43,-1 2,-1 2,27 29,-58-53,-2 1,1-1,-1 2,-1-1,0 1,-1 0,0 1,0-1,-2 1,0 0,0 0,-1 1,-1-1,0 1,0 0,-2-1,0 1,0 0,-1-5,0-8,0 1,1-1,-1 0,1 0,-1 0,1 0,0 0,-1 1,1-1,0 0,0 0,0 1,0-1,0 0,0 0,0 1,0-1,1 0,-1 0,0 0,1 1,-1-1,1 0,-1 0,1 0,0 0,-1 0,1 0,0 0,0 0,0 0,0 0,-1 0,1-1,1 1,-1 0,0-1,0 1,0 0,0-1,0 0,0 1,1-1,8-4,0-1,0 0,0-1,-1 0,0-1,0 0,-1 0,0-1,0 0,6-9,-2 5,112-136,-123 146,-1 2,0-1,0 0,0 1,0-1,0 0,0 0,0 1,0-1,1 0,-1 1,0-1,0 0,1 1,-1-1,1 1,-1-1,0 0,1 1,-1-1,1 1,-1-1,1 1,0-1,-1 1,1 0,-1-1,1 1,0 0,-1-1,1 1,0 0,-1 0,1 0,0-1,-1 1,1 0,0 0,0 0,-1 0,1 0,0 0,0 1,-1-1,1 0,0 0,-1 0,1 1,0-1,-1 0,1 1,-1-1,1 0,0 1,-1-1,-4 74,2-67,0 0,0 0,1 1,0-1,0 0,1 1,0-1,0 1,1-1,0 0,0 1,0-1,1 0,0 0,1 0,0 0,0 0,0-1,1 1,0-1,0 0,0 0,1 0,0-1,0 1,1-1,3 2,-4-4,0-1,0 1,1-1,-1 0,1 0,-1-1,1 0,0 0,0 0,0-1,-1 1,1-1,0-1,0 1,0-1,0 0,-1-1,1 1,-1-1,1 0,-1 0,1-1,-1 0,0 0,0 0,-1 0,1-1,-1 0,1 0,-1 0,0 0,0-1,6-9,0-1,-2 1,1-2,-2 1,0-1,0 0,-2-1,0 0,-1 1,-1-2,0 1,-1 0,-1-9,-2 5,1 21,0 0,0-1,-1 1,1 0,0-1,0 1,-1 0,1 0,0-1,0 1,-1 0,1 0,0-1,-1 1,1 0,0 0,-1 0,1 0,0 0,-1 0,1-1,-1 1,1 0,0 0,-1 0,1 0,0 0,-1 0,1 0,0 1,-1-1,1 0,-1 0,1 0,0 0,-1 0,1 0,0 1,0-1,-1 0,1 0,0 1,-1-1,1 0,0 0,0 1,-1-1,1 0,0 1,0-1,0 0,0 1,-1-1,1 0,0 1,0-1,0 0,0 1,0-1,0 0,0 1,0 0,-6 7,0 1,0 0,1 0,0 1,1-1,0 1,0 0,1 1,1-1,0 0,0 1,1-1,0 1,1 0,0-1,0 1,2-1,-1 1,1-1,1 2,0-6,0 0,1 0,0 0,0 0,0-1,1 0,0 1,0-2,0 1,5 3,24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6:17.70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388 55,'-18'-4,"-1"1,0 0,0 1,0 1,0 1,0 0,-1 2,2 0,-1 1,-14 5,23-6,1 1,0 1,0-1,0 1,1 1,-1 0,1 0,0 1,0 0,1 0,0 0,0 1,0 0,1 1,0 0,1 0,-1 0,2 0,-1 1,1 0,-2 7,4-13,1 0,0 1,-1-1,1 1,1-1,-1 1,1-1,-1 1,1-1,0 1,0-1,1 1,-1 0,1-1,-1 1,1-1,0 0,1 1,-1-1,0 0,1 1,0-1,0 0,0 0,0-1,0 1,1 0,-1-1,1 1,0-1,-1 0,1 0,0 0,0 0,1 0,-1-1,3 2,7-1,0-1,0 0,0-1,0 0,0-1,0 0,0-1,0-1,-1 0,1-1,-1 0,0 0,0-2,0 1,-1-2,1 0,-1 0,-1 0,0-2,0 1,0-1,-1-1,1-1,-4 4,1 0,-1 0,-1 0,1-1,-1 0,0 0,-1-1,0 1,0-1,-1 0,0 0,-1 0,0 0,0 0,-1-1,0 1,-1-1,0 1,0-1,-1-3,1 12,0 0,0 0,0 0,0 0,0 0,0 1,0-1,0 0,-1 0,1 0,0 0,-1 0,1 0,-1 0,1 1,-1-1,1 0,-1 0,1 0,-1 1,0-1,1 0,-1 1,0-1,0 1,1-1,-1 1,0-1,0 1,0-1,0 1,0 0,1 0,-1-1,0 1,0 0,0 0,0 0,0 0,0 0,0 0,0 0,0 0,0 0,0 1,0-1,0 0,1 1,-1-1,0 0,0 1,0-1,0 1,-3 6,1-1,-1 1,1 0,0 0,1 0,-1 1,2-1,-1 1,1-1,0 1,0-1,1 7,-1-1,-1 9,1 0,0 0,2 0,1-1,0 1,5 15,-5-28,0-1,1 0,0 0,0 0,1 0,0 0,0-1,1 0,0 0,0 0,1 0,-1-1,1 0,1 0,-1-1,1 1,0-2,5 4,-1-3,-1-1,1 0,1 0,-1-1,0-1,1 0,-1 0,3-1,35 1</inkml:trace>
  <inkml:trace contextRef="#ctx0" brushRef="#br0" timeOffset="330.735">803 29,'-8'17,"1"0,0 0,1 1,1 0,1 0,0 0,1 1,1-1,1 1,1-1,1 6,-1-14,1 0,1 0,0 0,0-1,1 1,0 0,1-1,0 0,1 0,-1 0,2 0,-1-1,1 0,0 0,1-1,0 1,0-1,1-1,0 0,0 0,3 2,-3-3,0 0,0-1,0 0,1 0,-1-1,1 0,0 0,0-1,0 0,0-1,0 0,0 0,0-1,0 0,1 0,-1-1,0-1,0 0,0 0,0 0,-1-1,1-1,-1 1,1-1,-1-1,0 1,-1-2,1 1,-1-1,0 0,0 0,5-7,-1-9,-2 1,0-2,-1 1,-1-1,-1 0,-1-1,-1 1,-1-1,-1 0,-1 0,-1 1,-3-16,3 12,1-4,3 19,0 12</inkml:trace>
  <inkml:trace contextRef="#ctx0" brushRef="#br0" timeOffset="1177.42">1392 483,'18'-7,"0"0,0-1,-1-1,0 0,-1-2,1 0,-2 0,0-2,0 0,-2 0,1-2,-2 1,0-2,0 1,-2-2,0 0,-1 0,0 0,-2-1,0 0,-1-1,-1 0,1-7,-1-50,-5 74,-1 0,1 0,-1 0,1 0,-1 0,0 0,1 1,-1-1,0 0,0 0,0 1,0-1,-1 1,1-1,0 1,-1-1,1 1,-1 0,0-1,1 1,-1 0,0 0,1 0,-1 1,0-1,0 0,0 1,0-1,0 1,0-1,0 1,0 0,0 0,0 0,0 0,-8 2,1 1,0-1,1 1,-1 1,0 0,1 0,0 1,0 0,0 0,1 1,0 0,0 0,0 1,1-1,0 2,0-1,0 1,1-1,1 2,-2 2,1-4,0 0,1 0,0 1,0 0,1 0,0 0,0 0,1 0,0 0,0 1,1-1,0 1,1-1,0 1,0-1,1 1,0-1,0 0,1 1,0-1,1 0,0 0,0 0,0 0,1 0,1-1,-1 0,1 0,0 0,6 6,5-4,-1 0,1-1,1 0,0-2,0 0,0 0,1-2,-1 0,1-1,0-1,0-1,0 0,0-2,1 0,-1-1,-1 0,16-5,-21 6,0-1,0-1,0 0,0 0,0-1,-1-1,0 0,0 0,0-1,-1-1,0 0,0 0,0-1,-1 0,0 0,-1-1,0 0,0-1,-1 0,0 0,-1-1,0 0,-1 0,0 0,0 0,1-10,-4 13,-1 1,0-1,0 0,0 1,-1-1,0 0,-1 0,0 0,0 1,-1-1,0 0,0 1,2 6,0 1,0-1,0 1,0-1,0 1,0-1,0 1,0-1,-1 1,1-1,0 1,0-1,-1 1,1-1,0 1,0 0,-1-1,1 1,0-1,-1 1,1 0,-1-1,1 1,-1 0,1 0,0-1,-1 1,1 0,-1 0,1 0,-1-1,1 1,-1 0,1 0,-1 0,1 0,-1 0,0 0,1 0,-1 0,1 0,-1 0,1 0,-1 1,1-1,-1 0,1 0,-1 0,1 1,0-1,-1 0,1 1,-1-1,1 0,0 1,-1-1,1 0,0 1,-1-1,1 1,0-1,-1 1,1-1,0 1,0-1,-16 36,13-29,0 1,0 0,1 0,1 0,-1 0,1 0,0 0,1 0,0 0,0 0,1 0,0 1,1-1,-1 0,2-1,-1 1,1 0,0-1,0 1,1-1,0 0,1 0,-1 0,1-1,1 0,-1 0,1 0,0 0,0-1,1 0,4 3,4-3,0-1,1 0,-1-1,1 0,-1-1,1-1,0-1,-1 0,1-1,0 0,-1-2,1 1,-1-2,0 0,0-1,0-1,-1 0,0-1,0 0,0-2,-1 1,0-1,-1-1,0 0,-1-1,0 0,0-1,4-8,-8 10,0-1,-1 0,-1 0,0 0,0-1,-1 0,-1 0,0 0,0 0,-1-1,-1-2,-1 15,0 0,0 0,-1 0,1 0,0 0,0 0,0 0,-1 0,1 0,0 0,0 0,0-1,-1 1,1 0,0 0,0 0,0 0,0 0,-1 0,1 0,0 0,0-1,0 1,0 0,0 0,-1 0,1 0,0 0,0-1,0 1,-7 23,3-14,1 0,1 0,0 0,0 1,1-1,0 0,1 1,0-1,0 0,1 1,0-1,1 0,0 0,0 0,1 0,0 0,1 0,0-1,0 1,1-1,0 0,0 0,1-1,5 6,0-6,1 0,0-2,0 1,0-2,0 1,1-2,-1 0,1 0,0-1,0-1,0 0,0 0,0-2,1 1,-1-2,-1 0,1 0,0-1,0-1,-1 0,1-1,-4 1,-1 1,1-1,-1-1,0 1,0-2,0 1,-1-1,0 0,0 0,0-1,-1 0,0 0,-1-1,1 1,-1-1,-1 0,1-1,-2 1,1-1,-1 0,0 0,-1 0,0 0,0 0,-1 0,0-1,-1 1,0-6,-1 16,1-1,-1 1,1 0,0 0,-1 0,1-1,-1 1,0 0,1-1,-1 1,0 0,1-1,-1 1,0-1,1 1,-1-1,0 1,0-1,0 0,0 1,1-1,-1 0,0 0,0 0,0 0,0 1,0-1,0 0,0 0,0-1,1 1,-1 0,0 0,0 0,0-1,0 1,0 0,1-1,-1 1,0-1,0 1,1-1,-1 1,0-1,0 1,1-1,-1 0,1 1,-1-1,1 0,-1 0,1 1,-1-1,1 0,0 0,-1 0,1 0,0 1,0-1,-1 0,1 0,0 0,0 0,0 0,0 0,0 0,0 0,1 0,-6 12,0-1,1 2,0-1,1 0,0 1,1-1,0 1,1 0,0 0,1-1,0 1,1 0,0 0,1 0,1 3,0-8,0 0,0-1,0 1,1 0,0-1,0 0,0 0,1 0,0-1,0 0,1 1,-1-2,1 1,0-1,1 0,-1 0,1 0,-1-1,1 0,0-1,0 1,4-1,15 5,1-1,-1-1,1-2,1-1,13-1,62-4,-2-5,1-4,15-8,-15 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0:18.18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148 464,'-2'16,"-4"15,0 10,1 6,1 1,3 0,3-2,0-7,0-7,0-9</inkml:trace>
  <inkml:trace contextRef="#ctx0" brushRef="#br0" timeOffset="721.865">0 157,'50'7,"-1"1,-1 3,0 2,-1 2,0 2,16 10,-41-17,0 1,0 1,-1 1,-1 1,7 6,-20-14,-1 0,1 0,-1 1,0 0,-1 0,1 0,-1 1,-1-1,1 1,-2 0,1 1,-1-1,0 1,-1-1,1 1,-1 2,-2 4,0 0,-1 0,0 0,-1 0,-1 0,0 0,-1 0,-3 5,-11 56,17-74,1 0,-1 0,1 0,0 0,0 0,0 0,0 0,1 0,-1 0,0 0,1-1,-1 1,1 0,0 0,0 0,-1 0,1-1,0 1,1 0,-1-1,0 1,0-1,1 0,-1 1,1-1,-1 0,1 0,-1 1,1-1,0-1,0 1,-1 0,1 0,0-1,0 1,0-1,0 1,0-1,0 0,0 0,0 0,0 0,0 0,0 0,1-1,7 0,0 0,0-1,0 0,-1 0,1-1,0-1,-1 1,0-2,0 1,0-1,-1-1,1 1,-1-1,-1-1,1 0,-1 0,0 0,0-1,-1 0,3-5,1 7,-8 24,-2-7,0-2,1-1,-1 1,2 0,-1-1,1 0,0 1,1-1,0 0,0 0,1 0,0-1,0 1,1-1,0 0,0 0,1-1,0 1,0-1,0-1,1 1,0-1,0 0,0 0,1-1,-1 0,1-1,0 0,1 1,-4-3,1 0,-1 0,0-1,1 0,-1 0,0 0,0 0,1-1,-1 0,0 0,0 0,0-1,0 0,0 0,0 0,0 0,-1-1,1 0,-1 0,1 0,-1 0,0-1,-1 0,1 0,-1 0,1 0,-1 0,0-1,0-1,7-12,-1 0,0-1,-2 0,0-1,-1 1,-1-1,-1-1,17-104,-5 0,-6 0,-5-57,-8 109,4 74,-1-1,0 0,0 1,0-1,0 0,0 1,0-1,0 1,0-1,0 0,0 1,0-1,0 0,0 1,0-1,0 1,-1-1,1 0,0 1,0-1,0 0,-1 1,1-1,0 0,0 0,-1 1,1-1,0 0,0 0,-1 1,1-1,0 0,-1 0,1 0,0 1,-1-1,1 0,0 0,-1 0,1 0,-1 0,1 0,0 0,-1 0,1 0,0 0,-1 0,1 0,-1 0,1 0,0 0,-1 0,1-1,0 1,-1 0,1 0,0 0,-1 0,1-1,0 1,0 0,-1-1,-10 42,1 0,2 1,2 0,2 0,1 0,1-5,1 0,2-1,1 1,2 0,2-1,1 0,2 2,-5-24,0-1,1 1,0-1,1 1,1-2,0 1,1-1,0 0,1 0,0-1,1-1,0 1,1-2,0 1,0-2,1 1,0-1,1-1,3 1,64 12,-51-21</inkml:trace>
  <inkml:trace contextRef="#ctx0" brushRef="#br0" timeOffset="890.413">990 250,'29'5,"33"3,29 1,19 1,6 1,-16-2</inkml:trace>
  <inkml:trace contextRef="#ctx0" brushRef="#br0" timeOffset="1598.151">1645 839,'13'-10,"0"-1,-1 0,0-1,-1 0,0-1,-1 0,0-1,-1 0,0 0,-2-1,0 0,0-1,-1 1,-1-1,-1 0,0-1,-1 1,-1-1,0 1,-2-1,0-7,1 20,-1 0,0-1,0 1,0 0,-1 0,1 0,-1 0,0 0,0 0,0 0,-1 0,0 0,1 1,-1-1,0 1,-1-1,1 1,-1-1,1 1,-1 0,0 1,0-1,-1 0,1 1,0-1,-1 1,-2-1,5 3,-1 0,0 1,0-1,0 0,0 1,0 0,0-1,1 1,-1 0,0 0,0 0,1 0,-1 0,1 0,-1 0,1 1,-1-1,1 0,0 1,0-1,-1 1,1 0,0-1,1 1,-1 0,0 0,0-1,1 1,-1 0,1 0,-1 0,1 0,0 0,0 0,0 0,0 0,0 0,0-1,1 1,-1 0,1 0,-1 0,1 0,0 0,0-1,-1 1,1 0,0-1,1 1,-1-1,0 1,0-1,1 1,7 6,0-1,1 0,0 0,0-1,0-1,0 1,1-2,0 1,0-2,1 1,-1-2,1 1,-1-2,12 1,68 6,54 11,-141-17,-1-1,1 1,-1 0,1 0,-1 0,0 1,1-1,-1 1,-1 0,1 0,0 0,-1 0,1 0,-1 0,0 1,0-1,0 1,-1 0,1-1,-1 1,0 0,0 0,0 0,0 0,-1 0,0 0,0 0,0 0,0 3,-1-3,1 1,1-1,-1 0,1 1,-1-1,1 0,0 0,1 0,-1 0,1 0,0 0,0 0,0 0,0-1,0 1,1-1,0 1,0-1,0 0,0 0,0-1,1 1,-1 0,1-1,-1 0,1 0,0 0,0 0,0-1,0 0,1 1,12 0,-1 0,0-2,1 1,-1-2,0 0,1-1,-1-1,0 0,0-1,0-1,-1-1,0 0,0 0,0-2,-1 0,0-1,0 0,4-5,40-27,-49 63,-9-17,1-1,-1-1,1 0,0 0,0 0,1 0,-1 0,0 0,1 0,0-1,-1 1,1 0,0-1,1 1,-1-1,0 0,1 0,-1 0,1 0,0 0,-1-1,1 1,0-1,0 1,0-1,0 0,0 0,1-1,0 1,5 1,0 0,0-1,1 0,-1-1,1 0,-1 0,1-1,-1 0,3-1,-7 1,0 0,0 0,0 0,0-1,0 0,-1 0,1 0,-1-1,1 1,-1-1,0 0,0-1,0 1,0-1,-1 1,1-1,-1 0,0 0,0-1,0 1,-1-1,0 1,0-1,0 0,0 0,-1 0,1 0,-1 0,-1 0,1 0,-1 0,0 0,0 0,0 0,-1-1,1 1,-1-1,0 1,-1-1,1 0,-1 1,0-1,-1 1,1 0,-1 0,0 0,0 0,-1 0,1 1,-1-1,0 1,0 0,-1 0,1 0,-1 1,0 0,0 0,0 0,0 0,-1 1,1 0,0 0,-1 0,0 1,1 0,-1 0,0 0,0 1,0 0,1 0,-1 0,0 1,0 0,0 0,1 0,-1 1,1 0,-1 0,-1 1,2 1,-1-1,1 2,0-1,0 0,1 1,-1 0,1 0,0 0,1 1,-1 0,1-1,0 1,1 0,-1 0,1 1,0-1,1 0,-1 1,1-1,1 1,-1-1,1 1,0 0,1-1,-1 1,1-1,0 1,1-1,0 0,0 1,0-1,1 0,0 0,0-1,0 1,1 0,0-1,0 0,0 0,2 1,18 13</inkml:trace>
  <inkml:trace contextRef="#ctx0" brushRef="#br0" timeOffset="1859.453">2915 50,'-16'2,"-10"8,-2 11,0 11,6 12,6 9,6 8,10 4,4-9</inkml:trace>
  <inkml:trace contextRef="#ctx0" brushRef="#br0" timeOffset="2332.118">2915 692,'5'7,"3"6,0 0,1-1,1-1,0 1,0-1,1-1,0 0,1-1,0 0,0-1,2 1,-11-8,0 0,1 0,-1 0,0 0,0 0,1-1,-1 1,0-1,1 0,-1 0,0 0,1-1,-1 1,0-1,1 0,-1 0,0 0,0 0,0-1,0 1,0-1,0 1,0-1,0 0,-1 0,1-1,-1 1,0 0,1-1,-1 0,0 1,0-1,-1 0,1 0,0-1,5-9,-1-1,0 0,-1 1,0-2,-1 1,-1 0,1-9,-1-2,-1 0,0 0,-2 0,-2-1,0 1,-1-3,1 23,2 4,-1 0,1 0,0 0,-1 1,1-1,-1 0,1 0,0 0,0 0,0 0,-1 0,1 0,0 0,0 0,0 0,0 0,1 0,-1 1,0-1,0 0,1 0,-1 0,0 0,1 0,-1 0,1 1,-1-1,1 0,-1 0,1 1,-1-1,1 0,0 1,0-1,-1 0,1 1,0-1,0 1,0-1,-1 1,1 0,91 16,-61-10,-16-5,0 2,0 0,0 0,0 1,-1 1,1 1,-1 0,0 0,-1 2,0-1,6 6,-15-8,0-1,-1 1,1 0,-1 0,0 1,-1-1,1 1,-1-1,0 1,-1 0,1-1,-1 1,0 0,-1 0,1 0,-1 0,0 0,-1 0,0 0,1 0,-2 0,0 2,-2 49,4-56,0 1,0 0,1 0,-1 0,0 0,1 0,-1-1,1 1,-1 0,1 0,0-1,0 1,0-1,0 1,0 0,0-1,0 0,1 1,-1-1,0 0,1 1,-1-1,1 0,-1 0,1 0,0-1,-1 1,1 0,0 0,0-1,-1 1,1-1,0 0,0 0,0 1,0-1,0 0,-1-1,2 1,72-17,-58 9,-1 0,0 0,0-2,-1 0,-1-1,0 0,0-1,-1-1,0 0,-1-1,-1 0,0-1,-1 0,-1 0,0-1,-1-2,-14 35,1 0,0 1,1-1,1 1,1 0,0 0,2 0,0 0,0 0,3 7,-3-20,1 0,0-1,0 1,0 0,1 0,0-1,-1 1,2-1,-1 0,0 1,1-1,0 0,0 0,0-1,0 1,1-1,0 1,-1-1,1 0,0-1,0 1,2 0,15 5</inkml:trace>
  <inkml:trace contextRef="#ctx0" brushRef="#br0" timeOffset="2624.762">3904 170,'-13'-2,"-6"3,2 7,6 6,6 6,5-2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0:22.26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243 576,'-9'-2,"0"0,0 1,0 0,0 0,0 1,0 0,0 1,0 0,0 0,1 1,-1 0,0 1,1 0,-1 0,1 1,0 0,0 0,0 1,1 0,-1 0,1 1,1 0,-1 0,1 1,0 0,0 0,1 0,0 1,-2 3,6-10,0 1,1 0,-1-1,0 1,0 0,1-1,-1 1,1 0,-1 0,1 0,0-1,0 1,0 0,0 0,0 0,0 0,0 0,1-1,-1 1,1 0,-1 0,1-1,0 1,0 0,0-1,-1 1,1 0,1-1,-1 0,0 1,0-1,1 0,-1 1,0-1,1 0,-1 0,1 0,0 0,-1 0,1-1,0 1,0 0,-1-1,1 1,1-1,8 1,0-2,-1 1,1-1,-1-1,1 1,-1-2,0 0,0 0,0-1,0 0,-1 0,1-1,-1-1,0 1,-1-1,1-1,-1 0,0 0,6-8,-2 1,0-1,-1 0,-1-1,0 0,-1 0,-1-1,0 0,-2 0,0-1,0 0,-2 0,1-12,3-26,-3 0,-2 0,-4-30,1 69,0 0,0 0,-1 1,0-1,-2 1,0 0,0 0,-6-15,9 30,0 1,-1-1,1 0,0 1,0-1,0 0,-1 1,1-1,0 0,-1 1,1-1,0 0,-1 1,1-1,-1 1,1-1,-1 1,1-1,-1 1,0-1,1 1,-1 0,1-1,-1 1,0 0,1-1,-1 1,0 0,1 0,-1 0,0-1,0 1,1 0,-1 0,0 0,0 0,1 1,-1-1,0 0,1 0,-1 0,0 0,1 1,-1-1,0 0,1 1,-1-1,-22 31,12-3,1 1,1 0,2 0,1 1,1 0,1 0,2 27,-1-28,1 0,2 0,1 0,2-1,0 1,2 0,1-1,1 0,2 0,1-1,1 0,1-1,10 17,-19-39,-1 1,1-1,0 0,1 1,-1-2,1 1,0 0,0-1,0 1,0-1,1 0,-1-1,1 1,0-1,-1 0,1 0,0 0,0-1,1 0,-1 0,0 0,0 0,1-1,-1 0,0 0,0 0,1-1,-1 0,0 0,0 0,0-1,1 0,9-8,0-1,-1 0,0-1,-1-1,0 0,-1-1,-1 0,0-1,-1 0,-1 0,0-1,-1-1,0 1,-2-2,5-16,-5 14,-6 21,0-1,0 0,0 0,0 1,0-1,0 0,0 0,0 1,0-1,0 0,0 0,0 0,-1 1,1-1,0 0,0 0,0 1,0-1,0 0,0 0,-1 0,1 1,0-1,0 0,0 0,-1 0,1 0,0 0,0 1,0-1,-1 0,1 0,0 0,0 0,-1 0,1 0,0 0,0 0,-1 0,1 0,0 0,0 0,-1 0,1 0,0 0,0 0,-1 0,1 0,0 0,0-1,0 1,-1 0,1 0,0 0,0 0,0 0,-1-1,1 1,-6 10,1-1,0 1,1 0,0 0,0 1,1-1,1 1,-1 0,2 0,0 0,0 0,1 9,0-14,0-1,1 1,0 0,0 0,0-1,1 1,0-1,0 1,0-1,1 0,-1 0,1 0,1 0,-1 0,1-1,0 1,0-1,0 0,0 0,1-1,-1 1,1-1,0 0,5 2,21 7</inkml:trace>
  <inkml:trace contextRef="#ctx0" brushRef="#br0" timeOffset="457.29">698 202,'17'17,"1"-1,0-1,1 0,1-1,1-2,0 0,0-1,9 3,91 54,-115-63,1 0,-1 0,0 1,0 0,-1 0,0 1,0 0,0 0,-1 0,0 0,-1 0,0 1,0 0,0 0,-1 0,0 0,0 0,-1 0,0 0,-1 1,0-1,0 0,-1 2,-13 111,14-119,0 0,0-1,0 1,1-1,-1 1,1-1,-1 1,1-1,-1 0,1 1,0-1,0 0,0 1,0-1,0 0,0 0,0 0,0 0,0 0,0 0,1 0,-1 0,0 0,1 0,-1-1,1 1,-1-1,1 1,-1-1,1 1,-1-1,1 0,-1 0,1 0,0 0,57-8,-47 4,-1-1,1 0,-1-1,0 0,0-1,-1 0,0-1,0 0,-1-1,0 0,0 0,-1-1,0 0,-1 0,0-1,-1 0,0 0,0-1,-1 0,-1 1,0-2,-1 1,-2 11,-1 1,1 0,-1-1,0 0,1 1,-1-1,1 1,-1-1,0 0,0 1,1-1,-1 1,0-1,0 0,0 1,1-1,-1 0,0 0,0 1,0-1,0 0,0 1,-1-1,1 0,0 1,0-1,0 0,-1 1,1-1,0 0,0 1,-1-1,1 1,-1-1,1 1,-1-1,1 1,-1-1,1 1,-1-1,1 1,-1-1,1 1,-1 0,0-1,1 1,-1 0,1 0,-1-1,0 1,0 0,1 0,-1 0,0 0,1 0,-1 0,0 0,0 0,-4 5,1 1,-1-1,1 1,0 0,1 0,-1 1,1-1,0 1,1 0,0-1,0 1,0 0,1 0,0 0,0 0,1 1,-1-2,1 0,1 0,-1 0,1 0,0 0,0-1,0 1,1 0,0-1,0 1,1-1,0 0,-1 0,2 0,-1 0,0 0,1-1,0 0,0 1,1-1,-1-1,1 1,0-1,-1 1,2-1,11 6,-1 0,2-1,-1-1,1-1,0 0,0-2,5 1,36 4,-10-5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0:25.82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4545 477,'-4'23,"-2"16,-3 11,2 6,1 3,1-5,2-7,2-8,-2-12,-4-12,-2-9</inkml:trace>
  <inkml:trace contextRef="#ctx0" brushRef="#br0" timeOffset="210.441">4184 289,'16'5,"21"3,25 1,24-1,21-3,12 1,2-1,-8-1,-24-1</inkml:trace>
  <inkml:trace contextRef="#ctx0" brushRef="#br0" timeOffset="406.912">5093 370,'-4'18,"-7"16,-3 10,1 7,2 4,3 2,3 0,3-3,1-6,3-6,1-8,1-13,-1-9</inkml:trace>
  <inkml:trace contextRef="#ctx0" brushRef="#br0" timeOffset="825.84">4866 303,'160'1,"1"7,42 12,-196-19,-4-2,0 1,0 0,1 0,-1 0,0 0,0 0,0 1,0 0,0-1,0 1,0 0,0 0,0 1,0-1,-1 0,1 1,0 0,-1 0,1 0,-1 0,0 0,0 0,0 0,0 1,0-1,0 1,0 0,-1-1,1 1,-1 0,0 0,0 0,0 0,0 1,-4 143,6-64,-3-1,-4 0,-7 23,8-89,2-13,0-1,0 1,0 0,0 0,0 0,1 0,-1 0,1 0,0 0,-1 0,2 1,-1-1,0 0,1 0,-1 0,1 0,0 0,0 0,0-1,0 1,1 0,-1 0,1-1,-1 1,1-1,0 1,0-1,0 0,1 0,-1 0,1 1,11 1,1-1,-1-1,1 0,-1 0,1-2,-1 0,1-1,3 0,4 0,246-18,-236 14</inkml:trace>
  <inkml:trace contextRef="#ctx0" brushRef="#br0" timeOffset="-2218.123">0 583,'14'9,"0"-1,1-1,-1-1,1 0,1 0,-1-2,1 0,0-1,0 0,0-1,0-1,1-1,-1 0,0-1,0-1,0 0,0-2,0 1,-1-2,14-5,-4 0,1-1,-2-1,0-2,0 0,-2-1,1-2,-2 0,-1-1,0-1,-1-1,15-21,-21 24,0-1,-2 0,0-1,-1 0,-1 0,-1-1,0-1,-2 1,0-1,-2 0,0-1,-1 1,-3 18,1-1,-1 1,0 0,0 0,0 0,0 0,0 0,-1 0,1 0,-1 0,0 0,0 0,0 0,0 0,-1 0,1 0,-1 1,-1-3,1 5,1 0,-1-1,1 1,0 0,-1 0,1 0,-1 0,1 0,-1 1,1-1,-1 0,1 1,-1-1,1 1,0-1,-1 1,1 0,0-1,0 1,-1 0,1 0,0 0,0 0,0 0,0 0,0 0,0 0,1 1,-1-1,0 0,0 1,1-1,-1 1,-12 22,2 1,0 0,2 1,0 0,2 0,1 1,2 0,0 0,1 0,2 16,-3 88,6 0,19 131,3 98,-25-279,-4-16</inkml:trace>
  <inkml:trace contextRef="#ctx0" brushRef="#br0" timeOffset="-995.074">213 905,'780'-165,"-741"158,117-35,-156 41,0 1,-1 0,1 0,0 0,0-1,-1 1,1 0,0-1,0 1,0 0,-1 0,1-1,0 1,0 0,0-1,0 1,0 0,0-1,-1 1,1 0,0-1,0 1,0-1,0 1,0 0,1-1,-1 1,0 0,0-1,0 1,0 0,0-1,0 1,0 0,1-1,-1 1,0 0,0 0,1-1,-1 1,0 0,0 0,1-1,-1 1,0 0,0 0,-30-3,0 2,-1 0,1 3,0 0,0 2,0 1,-2 2,-50 26,80-32,0 0,0 1,0-1,0 1,0-1,0 1,0 0,0 0,1 0,-1 0,1 0,-1 0,1 0,0 1,0-1,0 0,0 1,0-1,0 1,1-1,-1 1,1-1,0 1,0 0,0-1,0 1,0-1,0 1,1-1,-1 1,1-1,0 2,4 3,0-1,0 0,1 0,0-1,0 1,0-1,0 0,1-1,0 0,0 0,0 0,0-1,1 0,-1 0,1-1,0 0,-1-1,1 1,0-1,0-1,0 0,0 0,7-1,-9 1,0 0,0 0,0 0,0-1,0 0,-1 0,1-1,0 0,-1 0,1 0,-1-1,1 1,-1-1,0-1,0 1,-1-1,1 1,-1-2,1 1,-1 0,0-1,-1 1,1-1,-1 0,0-1,0 1,-1 0,0-1,1-1,1-9,-1-1,-1 0,-1 1,0-1,-1 0,0 1,-4-17,1 64,13 94,-9-119,1 1,0-1,0 0,0-1,1 1,-1 0,2-1,-1 1,0-1,1 0,0 0,0 0,1-1,-1 1,1-1,0 0,0 0,5 2,-6-4,1 0,-1-1,1 0,0 1,0-1,0-1,-1 1,1-1,0 0,0 0,0 0,0-1,0 0,-1 0,1 0,0 0,-1-1,1 1,-1-1,1-1,-1 1,2-2,5-3,-1 0,0-1,0 0,0 0,-1-1,-1-1,0 1,1-3,-1 1,0-1,-1 0,0 0,-1 0,0-1,-1 0,-1 0,0-1,-1 1,0-1,0-11,-3 25,0 0,0 0,0 0,-1 0,1 0,0 0,0 0,0 0,0 0,-1 0,1 0,0 0,0 0,0 0,0 0,-1 0,1 0,0 0,0 0,0 0,0 0,-1 0,1 0,0 0,0 0,0 0,0 0,0 0,-1-1,1 1,0 0,0 0,0 0,0 0,0 0,0-1,0 1,0 0,0 0,-1 0,1 0,0 0,0-1,-8 19,6-12,1-1,-1 1,1 0,0 0,0 0,1-1,-1 1,1 0,1 0,-1 0,1 0,0 0,0-1,1 1,0 0,0-1,0 1,1-1,-1 0,1 0,1 0,-1 0,1 0,0-1,0 1,0-1,0 0,1-1,-1 1,1-1,1 1,0-1,0 0,0 0,1-1,0 0,-1 0,1 0,0-1,0 0,0-1,0 1,0-1,0-1,-1 1,1-1,0 0,0-1,0 1,-1-1,1-1,-1 1,1-1,-1-1,0 1,0-1,-1 0,1 0,-1 0,0-1,0 0,0 0,0 0,-1-1,0 1,0-1,-1 0,0 0,0-1,0 1,-1-1,1 1,-2-1,2-6,-5-20,2 33,0-1,0 1,0-1,0 1,0 0,0-1,0 1,0-1,0 1,0-1,-1 1,1-1,0 1,0 0,0-1,-1 1,1-1,0 1,0 0,-1-1,1 1,0 0,-1-1,1 1,0 0,-1 0,1-1,0 1,-1 0,1 0,-1 0,1 0,-1-1,1 1,0 0,-1 0,1 0,-1 0,1 0,-1 0,1 0,-1 0,1 0,0 0,-1 0,1 1,-1-1,1 0,-1 0,1 0,0 0,-1 1,1-1,-1 0,1 0,0 1,-1-1,1 0,0 1,0-1,-1 0,1 1,0-1,-3 5,1-1,0 0,0 1,0-1,1 1,-1-1,1 1,0-1,1 1,-1 0,1 0,0-1,0 1,0 0,1 0,0 0,0-1,0 1,0-1,1 1,0-1,0 1,1 1,0-1,1 0,-1-1,1 1,0-1,0 0,1 0,-1-1,1 1,0-1,0 0,0 0,0 0,0-1,1 0,-1 0,1 0,0-1,-1 0,1 0,0 0,4-1,2 1,0-1,0 0,0-1,1 0,-1-1,0 0,0-1,-1-1,11-4,-15 6,-1-1,1 0,-1-1,0 0,0 0,-1 0,1 0,-1-1,0 0,0 0,0-1,-1 1,0-1,0 0,0 0,-1 0,0-1,0 1,-1-1,0 0,0 1,0-1,-1 0,0-1,-1 8,0 0,0 0,0 0,-1 0,1 0,0 0,0 0,0 0,-1 0,1-1,0 1,0 0,0 0,-1 0,1 0,0 0,0 0,0 0,-1 0,1-1,0 1,0 0,0 0,0 0,0 0,-1-1,1 1,0 0,0 0,0 0,0 0,0-1,0 1,0 0,0 0,0 0,0-1,-6 23,6-15,0 0,0 0,0 1,1-1,0 0,1 0,0 0,0 0,0 0,1-1,0 1,0-1,1 1,-1-1,1 0,1-1,-1 1,1-1,0 0,0 0,1 0,-1 0,1-1,0 0,0-1,1 1,-1-1,1 0,0-1,-1 0,1 0,0 0,0-1,1 0,-1 0,0 0,0-1,0-1,1 1,-1-1,0 0,6-2,-6 0,0-1,0 0,0 0,-1 0,1-1,-1 0,0 0,0-1,-1 0,1 0,-1 0,-1 0,1-1,-1 0,0 0,-1 0,1-1,34-131,-35 119,1 4,1 44,-10 42,4 67,1-133,1 0,0 0,0 0,0 0,1 0,-1-1,1 1,0 0,0-1,1 1,-1-1,1 1,-1-1,1 0,16 12</inkml:trace>
  <inkml:trace contextRef="#ctx0" brushRef="#br0" timeOffset="-831.512">2553 196,'-9'18,"6"18,10 13,5 0</inkml:trace>
  <inkml:trace contextRef="#ctx0" brushRef="#br0" timeOffset="-216.422">2820 731,'51'-97,"-5"-2,-4-2,-5-2,0-16,-30 96,0 2,-1 0,-1 0,-1 0,0-1,-2 0,0-14,-2 36,0-1,1 0,-1 1,0-1,0 0,0 0,0 1,0-1,0 0,0 0,0 1,0-1,0 0,0 0,0 1,0-1,-1 0,1 0,0 1,-1-1,1 0,0 1,-1-1,1 0,-1 1,1-1,-1 1,1-1,-1 1,1-1,-1 1,0-1,1 1,-1 0,0-1,1 1,-1 0,0-1,1 1,-1 0,0 0,0 0,1 0,-1 0,0-1,0 1,0 1,1-1,-1 0,0 0,0 0,1 0,-1 1,0-1,1 0,-1 0,0 1,1-1,-1 1,0-1,-7 7,1 0,0 0,1 0,0 1,0 0,0 0,1 0,0 1,-2 5,-9 18,1 0,1 1,2 1,1 0,2 1,1-1,2 2,2-1,1 1,1 0,3 16,0-39,0 1,1-1,1 1,0-1,1 0,0 0,1-1,1 1,0-1,0 0,1-1,1 1,0-1,1-1,0 0,0 0,1-1,0 0,1 0,0-1,0-1,0 0,1 0,1-1,6 2,-2-1,0-2,0 0,1-1,-1 0,1-2,0 0,-1-1,1 0,0-2,0 0,0-1,0-1,-1 0,16-6,-27 6,0 0,-1-1,1 1,-1-1,0 0,0 0,0-1,-1 0,0 1,1-1,-2-1,1 1,-1-1,1 1,0-4,-3 6,1 0,-1-1,0 1,0 0,0-1,0 1,-1-1,1 1,-1-1,0 0,0 1,0-1,0 1,-1-1,1 1,-1-1,0 1,0 0,-1-1,1 1,-1 0,1 0,-1 0,0 0,0 0,0 0,-1 0,0 0,-1 0,1 0,-1 0,0 1,0 0,0-1,-1 2,1-1,0 0,-1 1,1 0,-1 0,1 0,-1 0,1 1,-1 0,0 0,1 0,-1 1,1-1,-1 1,1 0,-1 0,-3 2,0 0,0 0,0 1,0-1,0 2,1-1,0 1,0 0,0 0,0 1,1 0,0 0,-2 3,6-6,-1-1,1 1,0 0,-1 0,1 0,1 0,-1 0,0 0,1 1,-1-1,1 1,0-1,0 1,1-1,-1 1,1-1,0 1,-1-1,2 1,-1 0,0-1,1 1,-1-1,1 1,0-1,1 1,-1-1,0 1,1-1,0 0,0 0,0 0,0 0,0 0,0-1,1 1,-1 0,1-1,0 0,0 0,2 1,1 0,1 0,0-1,0 1,0-2,0 1,0-1,0 0,1-1,-1 1,0-1,0-1,1 0,-1 0,0 0,0-1,0 0,0 0,0 0,-1-1,1 0,-1-1,1 0,-1 0,0 0,-1 0,1-1,-1 0,0 0,0-1,0 1,-1-1,0 0,0 0,-1-1,1 1,-1-1,-1 1,1-1,-1 0,1-7,-4-11,-14 36,12-5,-1 0,1 1,0-1,1 1,-1 0,1 0,1 0,-1 0,1 0,0 0,1 0,0 0,0 0,0 0,1 1,0-1,1 0,-1 0,2 0,-1-1,0 1,1 0,1-1,-1 0,1 0,0 0,4 5,20 6,0-4</inkml:trace>
  <inkml:trace contextRef="#ctx0" brushRef="#br0" timeOffset="1900.785">936 2201,'40'-113,"-32"81,-6 22,0-1,0 1,1 0,0-1,1 1,0 1,1-1,0 0,1 1,-1 0,2 1,-1-1,1 1,7-6,-12 13,1 0,0 0,0 0,0 0,0 0,0 0,0 1,0-1,0 1,0 0,0 0,0 0,1 1,-1-1,0 1,0-1,0 1,0 0,-1 0,1 0,0 1,0-1,0 1,-1 0,2 1,61 51,-63-52,7 7,1 1,-1 0,-1 0,0 1,0 0,-1 0,-1 1,0 0,0 0,-1 0,2 8,-7-15,0-1,-1 0,1 1,-1-1,1 0,-1 0,-1 0,1 0,-1 0,1 0,-1 0,0 0,0-1,-1 1,1-1,-1 1,0-1,0 0,0 0,0 0,0-1,-1 1,1-1,-1 1,0-1,0-1,1 1,-1 0,0-1,-1 0,1 0,0 0,0 0,0-1,-1 1,1-1,0 0,0-1,-1 1,0-1,4 1,-1 0,1 0,0 0,-1-1,1 1,0 0,0-1,-1 1,1-1,0 1,0-1,0 1,-1-1,1 0,0 0,0 0,0 0,0 1,1-1,-1-1,0 1,0 0,0 0,1 0,-1 0,1 0,-1-1,1 1,-1 0,1 0,0-1,-1 1,1 0,0-1,0 1,0 0,0-1,0 1,1 0,-1-1,20-53,156-190,-151 209,-2 0,-1-2,-2 0,-2-1,-2-1,-1-1,-2 0,-2-1,-2 0,-1 0,-3-1,-1 0,-2 0,-5 26,-2 43,-4 87,5 0,5 0,5-1,4 1,10 21,-17-110,1 0,1-1,1 0,1 0,2 0,0-1,1 0,7 10,-1-11</inkml:trace>
  <inkml:trace contextRef="#ctx0" brushRef="#br0" timeOffset="2109.228">1230 1640,'20'5,"30"3,36 3,35-1,31 1,19 0,-19-1</inkml:trace>
  <inkml:trace contextRef="#ctx0" brushRef="#br0" timeOffset="2791.3">2219 1947,'-7'-2,"2"-1,0 1,0-1,0 1,0 0,0 0,-1 1,1 0,0 0,-1 0,1 0,-1 1,1 0,-1 0,1 1,-1-1,1 1,-1 0,1 1,0-1,0 1,0 0,0 1,0-1,0 1,-4 3,4 2,-1 0,2 1,-1 0,1 0,1 0,0 0,0 1,1-1,0 1,0 0,1 0,1 0,-1-1,2 1,0 10,0-16,-1 0,1 0,0 0,1 0,-1-1,1 1,0 0,-1 0,1-1,1 1,-1-1,1 0,-1 1,1-1,0-1,0 1,0 0,1-1,-1 1,0-1,1 0,0 0,-1 0,1-1,0 1,0-1,0 0,0 0,2 0,2 0,0 0,0-1,0 0,0 0,0 0,0-1,0-1,0 1,0-1,0 0,0-1,-1 0,0 0,6-4,-5 1,0 0,-1 0,0-1,0 0,-1 0,1 0,-2-1,1 0,-1-1,0 1,-1-1,0 0,0 0,-1 0,-1 0,1 0,-1-1,-1 1,0-1,0 0,-1 0,0 1,0-1,-1 0,-1-3,2 14,0-1,-1 0,1 1,0-1,0 1,0-1,0 0,0 1,-1-1,1 0,0 1,0-1,-1 0,1 1,0-1,-1 0,1 1,0-1,-1 0,1 0,0 1,-1-1,1 0,-1 0,1 0,0 0,-1 1,1-1,-1 0,1 0,0 0,-1 0,1 0,-1 0,1 0,-1 0,1 0,0-1,-1 1,1 0,-1 0,1 0,0 0,-1 0,1-1,-1 1,1 0,0 0,-1-1,1 1,0 0,0-1,-1 1,1 0,0-1,-3 7,2 1,-1-1,1 1,0-1,0 1,0 0,1 0,1-1,-1 1,1 0,0-1,0 1,1-1,0 1,0-1,0 0,1 0,0 0,0 0,1 0,-1 0,1-1,0 0,1 0,0 0,-1 0,1-1,1 0,-1 0,1 0,-1-1,1 1,0-2,4 2,88 16,-94-20,0 0,-1 0,1 0,0-1,0 0,-1 1,1-1,0-1,-1 1,1 0,-1-1,1 0,-1 0,0 0,0 0,0 0,0-1,0 0,0 1,-1-1,1 0,-1 0,0 0,2-3,-1-3,1 0,-2 1,1-1,-2 0,1 0,-1 0,0 0,-1-1,0 1,0 0,-1 0,0 0,-3-8,4 41,2-12,0-1,1 1,0 0,1-1,0 1,1-1,0 0,1 0,0-1,0 0,2 0,-1-1,1 1,0-1,1-1,0 0,7 5,-12-11,0 0,0-1,0 0,0 0,0 0,0 0,0 0,0-1,1 0,-1 0,0 0,0 0,1-1,-1 1,0-1,0 0,0 0,0-1,0 1,0-1,-1 0,1 0,0 0,-1-1,1 1,-1-1,0 0,0 0,2-2,5-6,0 0,0-1,-1 0,-1 0,0-1,-1 0,5-12,9-30,-23 60,1 0,-1-1,1 1,1 0,-1 0,1 0,0 0,0 0,0-1,0 1,1 0,0 0,0 0,1-1,-1 1,1 0,0-1,0 1,0-1,1 0,0 0,-1 0,1 0,1 0,-1-1,3 3,6 1,0 0,1-1,-1 0,1-1,1-1,-1 0,1-1,-1 0,1-1,0 0,5-1,47 5</inkml:trace>
  <inkml:trace contextRef="#ctx0" brushRef="#br0" timeOffset="3842.741">3596 2040,'-130'-1,"126"2,-1 0,0-1,1 2,-1-1,1 0,-1 1,1 0,0 0,0 0,0 1,0-1,0 1,0 0,1 0,-1 0,1 1,0-1,0 1,0 0,1 0,-1 0,1 0,0 0,0 0,-1 4,2-5,0 0,1 0,-1 0,1 1,0-1,0 0,0 0,0 0,0 0,1 0,-1 0,1 0,0 0,0 0,0 0,0 0,1 0,-1 0,1-1,0 1,0-1,-1 1,2-1,-1 0,0 1,0-1,1 0,-1-1,1 1,1 1,3 0,-1 1,1-1,0 0,0 0,0-1,0 0,0-1,0 1,0-1,1-1,-1 1,5-1,-5-1,0 0,0 0,-1 0,1-1,0 0,-1 0,1 0,-1-1,0 0,0-1,0 1,0-1,-1 0,1-1,-1 1,0-1,0 0,-1 0,1-1,-1 1,-1-1,1 0,-1 0,1-3,5-11,-1 0,-1-1,-1 0,-1 0,-1 0,-1-1,0-4,4-104,-6-102,-3 194,2 38,-1 1,1-1,0 0,-1 0,1 0,0 0,-1 1,1-1,0 0,-1 0,1 0,-1 0,1 0,0 0,-1 0,1 0,0 0,-1 0,1 0,-1 0,1 0,0 0,-1 0,1 0,0 0,-1-1,1 1,0 0,-1 0,1 0,0-1,-1 1,1 0,0 0,0-1,-1 1,1 0,0 0,0-1,-1 1,1 0,0-1,0 1,0 0,0-1,0 1,-1-1,1 1,0 0,0-1,0 1,-14 34,1 0,1 1,2 0,2 1,-2 20,4-25,1-1,1 1,2 0,2 0,1 20,0-41,0 0,1 0,0-1,1 1,0 0,0-1,1 0,0 0,0 0,1 0,1-1,-1 0,1 0,1 0,-1-1,1 0,1 0,-1-1,5 3,2-1,0-2,0 1,0-2,1 0,0-1,0 0,0-1,1-1,-1-1,0 0,1 0,-1-2,1 0,-1-1,1 0,-1-1,0-1,0-1,-1 0,1 0,-1-2,0 0,-1 0,0-1,0-1,-1 0,0-1,0 0,6-8,44-55,-61 73,-1-1,1 1,-1-1,1 0,-1 1,1-1,-1 0,0 0,1 1,-1-1,0 0,1 0,-1 1,0-1,0 0,0 0,0 0,0 1,0-1,0 0,0 0,0 0,0 1,0-1,0 0,-1 0,1 0,0 1,-1-1,1 0,0 1,-1-1,1 0,-1 1,1-1,-1 0,1 1,-1-1,0 1,1-1,-1 1,0-1,1 1,-1-1,0 1,0 0,1 0,-1-1,0 1,0 0,1 0,-1 0,0 0,0 0,0 0,-48 0,49 0,-10 0,0 1,1 1,-1-1,1 1,0 1,0 0,0 0,0 1,0 0,1 0,-1 1,1 0,1 1,-1 0,1 0,0 0,0 1,5-5,1 0,0-1,0 1,0 0,1 0,-1 0,0 0,1 0,-1 0,1 0,-1 0,1 0,0 0,0 0,0 0,0 0,0 0,1 0,-1 0,1 0,-1 0,1 0,-1 0,1 0,0-1,0 1,0 0,0 0,1-1,-1 1,0-1,1 1,-1-1,1 1,-1-1,1 0,0 0,-1 0,1 0,1 1,78 29,15-26,-93-6,0 1,0 0,0-1,0 0,0 0,0 0,0 0,-1 0,1 0,0-1,-1 1,1-1,-1 0,0 0,1 0,-1 0,0 0,0 0,0-1,-1 1,1-1,0 1,-1-1,0 0,0 1,1-1,-2 0,1 0,0 0,0 0,-1-18,1 26,-1-1,1 1,0-1,0 0,0 0,1 0,-1 1,1-1,0 0,0-1,0 1,1 0,-1-1,1 1,0-1,0 0,0 0,1 0,-1 0,1 0,-1-1,1 0,0 0,0 0,0 0,0 0,0-1,0 0,1 0,-1 0,0 0,1-1,-1 1,1-1,-1 0,0-1,1 1,-1-1,0 0,1 0,-1 0,0-1,0 1,3-2,1-6,0 1,0-1,0-1,-1 0,-1 0,0 0,0 0,-1-1,0 0,-1 0,0-1,-1 1,0-1,-1-2,-2 12,0 0,0 0,1 0,-1 0,0 0,1 1,-1-1,1 0,0 0,0 0,-1 0,1 1,0-1,1 0,-1 1,0-1,0 1,1-1,-1 1,1 0,-1 0,1-1,-1 1,1 0,0 0,0 1,-1-1,1 0,0 0,0 1,0-1,0 1,0 0,0 0,0-1,2 1,128 32,-112-27,68 23,-85-26,0-1,0 1,0 0,-1 0,1 0,0 0,-1 1,0-1,1 1,-1-1,0 1,0 0,-1 0,1 0,0 0,-1 0,0 0,0 0,0 0,0 1,0-1,-1 0,1 1,-1-1,0 1,-6 40,4-42,1 1,-1 0,1 0,0 0,0 0,1 0,-1 0,1 0,-1 0,1 0,0 0,0 1,0-1,1 0,-1 0,1 0,0 0,-1 0,1 0,1 0,-1 0,0-1,1 1,-1 0,1-1,0 1,0-1,0 1,0-1,0 0,1 0,-1 0,1 0,-1 0,4 1,10 1,0-1,1 0,0-1,-1-1,1-1,0 0,0-1,0-1,-1 0,7-3,29-4</inkml:trace>
  <inkml:trace contextRef="#ctx0" brushRef="#br0" timeOffset="4194.917">5320 2081,'-7'-2,"-1"0,0 0,0 1,0 0,0 0,0 1,0 0,0 0,0 1,0 0,0 1,0 0,0 0,0 0,1 1,-1 0,1 1,0 0,0 0,0 0,1 1,-1 0,1 0,0 1,1 0,-1 0,1 0,0 1,1-1,-4 8,7-11,0-1,0 1,1 0,0 0,-1 0,1-1,0 1,1 0,-1 0,0 0,1 0,-1-1,1 1,0 0,0-1,0 1,0 0,1-1,-1 0,1 1,-1-1,1 0,0 1,0-1,0 0,0 0,0-1,0 1,1 0,-1-1,1 1,-1-1,1 0,-1 0,1 0,0 0,0 0,-1-1,1 1,0-1,0 0,0 0,0 0,-1 0,1 0,0-1,0 1,0-1,-1 0,1 1,0-1,-1-1,4 1,0-1,0-1,0 1,-1-1,1 0,-1-1,0 1,0-1,0 0,0 0,-1-1,1 1,-1-1,0 0,-1 0,1 0,-1-1,0 1,0-1,0-2,37-124,12-235,-47 324,-7 28,-7 30,-12 34,2 0,3 2,1 0,3 0,3 2,0 9,0 98,12-99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17.95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227 463,'1'-38,"0"23,-1 1,0 0,0-1,-2 1,0 0,0 0,-5-14,6 26,0-1,0 0,0 1,-1-1,1 1,-1 0,0-1,1 1,-1 0,0 0,0 0,0 0,-1 0,1 0,0 1,-1-1,1 1,-1 0,1-1,-1 1,0 0,0 1,1-1,-1 0,0 1,0 0,0-1,0 1,1 0,-1 1,0-1,0 0,0 1,0 0,1-1,-1 1,0 0,1 1,-1-1,1 0,-3 2,-5 4,1 1,0 0,1 1,-1 0,2 0,-1 0,1 1,1 0,0 1,0 0,1 0,0 0,1 0,0 1,1-1,0 1,1 0,1 0,0 0,0 9,0-17,1 0,0 1,0-1,0 0,0 0,1 0,0 0,0 0,0 0,0-1,0 1,1 0,-1 0,1-1,0 1,1-1,-1 0,0 1,1-1,0 0,0 0,0-1,0 1,0-1,0 1,1-1,-1 0,1 0,0 0,-1-1,1 0,0 1,0-1,0 0,0-1,0 1,0-1,0 0,0 0,0 0,0 0,0-1,0 0,3 0,3-4,0 0,0-1,-1 0,0-1,0 0,-1 0,0 0,0-1,-1-1,1 1,-2-1,0 0,0-1,0 1,-1-1,-1 0,0-1,0 1,-1-1,0 0,-1 0,0 1,-1-1,0-1,-1-1,-6-14,4 41,0-1,2 1,0 0,0-1,1 1,1-1,0 1,1-1,3 8,-2-6,0 0,2 0,0 0,0-1,2 0,-1 0,2-1,2 4,-8-13,1 0,-1 1,1-1,0-1,0 1,0 0,0-1,1 0,0 0,-1 0,1-1,0 1,0-1,0 0,1-1,-1 1,0-1,1 0,-1-1,1 1,-1-1,0 0,1 0,-1-1,3 0,53-31,-37 8</inkml:trace>
  <inkml:trace contextRef="#ctx0" brushRef="#br0" timeOffset="292.436">627 329,'0'-25,"0"-19,0-15,0-3,0 7,0 10,2 15,1 21,3 29,1 34,1 36,-4 36,-12 32,-20 28,-28 24,-5-25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24.77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158 98,'-15'79,"5"1,3 0,3 0,4 18,-1-83,1 1,0 0,2-1,0 1,0-1,1 1,1-1,1 0,0 0,1-1,0 1,1-2,1 1,1 0,-7-12,0 1,0-1,1 0,-1 0,1 0,0 0,-1 0,1-1,0 1,0-1,0 0,0 0,1 0,-1 0,0 0,0-1,0 0,1 1,-1-1,0 0,1-1,-1 1,0-1,0 1,0-1,1 0,-1 0,0 0,0 0,0-1,-1 1,1-1,0 0,2-2,5-3,0-1,-1-1,0 0,0 0,-1-1,0 0,-1 0,4-7,3-8,-1-1,-1 0,-1-1,-1 0,-1 0,-2-1,-1-1,-1 1,-1-1,-2 0,-1 0,-1 0,-1 1,-2-1,-1 0,-1 1,-2-2,6 22,-1 0,0 0,0 0,-1 1,0-1,-1 1,1 0,-1 0,-1 0,1 1,-1 0,0-1,-1 1,1 1,-1-1,0 1,-1 0,1 1,-1-1,0 1,0 1,0-1,-1 1,1 1,-1-1,0 1,0 0,0 1,1 0,-7 0,2 5,1 0,0 0,0 2,0-1,1 1,0 1,0 0,0 0,1 1,0 0,1 1,0-1,0 2,1-1,0 1,0 0,1 1,1 0,0-1,0 2,-42 95,9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26.89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1,'5'16,"6"14,5 9,5 4,5 3,4-1,-4-7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27.23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 0,'-3'5,"3"10,7 12,9 13,10 8,4 8,-3-6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28.09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0,'14'12,"13"8,11 9,6 7,3 7,-3 7,-8-5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26.26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1 749,'84'-290,"-58"220,-17 85,-7 257,-1-188,0-30,-1 0,-3-1,-3 1,-4 17,7-60,1 0,-1 0,-1-1,0 1,0-1,-1 0,0 0,-1 0,0-1,-1 0,0 0,0-1,-3 3,7-9,3-2,-1 0,1 0,0 0,-1 0,1 0,-1 0,1 0,0 0,-1 0,1 0,0 1,-1-1,1 0,-1 0,1 0,0 1,-1-1,1 0,0 0,0 1,-1-1,1 0,0 1,0-1,-1 0,1 1,0-1,0 0,0 1,0-1,-1 1,1-1,0 0,0 1,0-1,0 1,0-1,0 0,0 1,0-1,0 1,0-1,0 0,0 1,1-1,-1 1,0-1,0 0,0 1,0-1,1 0,-1 1,0-1,0 0,1 1,-1-1,0 0,1 0,-1 1,0-1,1 0,-1 0,1 1,151-1,21-2,-125 2</inkml:trace>
  <inkml:trace contextRef="#ctx0" brushRef="#br0" timeOffset="2293.762">362 14,'-3'-7,"0"0,0 9,0 12,6 18,9 14,12 12,8 4,-1-8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37.24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2705 642,'16'12,"200"263,-213-271,42 40,-43-43,-1 0,1 0,-1 1,1-2,-1 1,1 0,0 0,-1 0,1-1,0 1,0-1,-1 1,1-1,0 0,0 0,0 0,-1 0,1 0,0 0,0 0,0 0,-1-1,1 1,0-1,0 0,-1 1,1-1,0 0,-1 0,1 0,0-1,4-4,-1-1,0 1,0-1,-1-1,0 1,0-1,0 0,-1 1,0-2,1-6,2-2,121-313,-109 284</inkml:trace>
  <inkml:trace contextRef="#ctx0" brushRef="#br0" timeOffset="-948.697">1407 522,'27'-24,"-8"15,0 1,0 1,1 1,0 0,0 2,0 0,1 1,16 1,-35 1,1 1,-1 0,0-1,1 1,-1 1,1-1,-1 0,1 0,-1 1,1 0,-1-1,0 1,0 0,1 0,-1 0,0 1,0-1,0 0,0 1,0-1,0 1,0 0,-1-1,1 1,-1 0,1 0,-1 0,0 1,1-1,-1 0,0 0,-1 1,1-1,0 0,-1 1,1-1,-1 1,0-1,0 0,0 3,-3 6,-1 0,-1-1,0 1,0-1,-1 0,0-1,-1 1,0-1,0-1,-1 1,0-1,-1-1,0 1,0-1,0-1,-3 1,-12 13,24-20,0 1,-1-1,1 1,0-1,0 1,0-1,0 1,0-1,0 0,0 1,0-1,0 1,1-1,-1 1,0-1,0 1,0-1,0 1,1-1,-1 1,0-1,1 0,-1 1,0-1,1 1,-1-1,0 0,1 0,-1 1,0-1,1 0,-1 1,1-1,-1 0,1 0,-1 0,1 0,-1 1,1-1,-1 0,1 0,-1 0,1 0,-1 0,1 0,-1 0,1 0,-1 0,0-1,1 1,-1 0,1 0,-1 0,1-1,-1 1,1 0,-1 0,0-1,1 1,-1 0,1-1,-1 1,0 0,1-1,1 1,40-1,-28-1,-1 2,1-1,-1 2,0 0,1 0,-1 2,0-1,5 3,-15-4,-1 0,0 0,1 0,-1 0,0 0,0 1,0-1,0 0,0 1,-1 0,1 0,0-1,-1 1,1 0,-1 0,0 0,1 0,-1 1,0-1,0 0,0 0,-1 1,1-1,-1 1,1-1,-1 0,0 1,0-1,0 1,0-1,0 1,-1 1,0 3,-1-1,0 1,0-1,-1 0,0 0,0 0,0 0,0-1,-1 1,0-1,-4 4,-8 6,1-2,-2 0,0-1,0 0,-1-2,0 0,-1-1,0 0,-1-2,-18 5,38-13,0 1,0 0,0-1,0 1,0-1,0 1,1-1,-1 1,0 0,0-1,0 1,-1-1,1 1,0-1,0 1,0-1,0 1,0 0,0-1,-1 1,1-1,0 1,0 0,-1-1,1 1,0 0,0-1,-1 1,1 0,0-1,-1 1,1 0,0 0,-1 0,1-1,-1 1,1 0,-1 0,1 0,0 0,-1 0,1-1,-1 1,1 0,-1 0,1 0,15-14</inkml:trace>
  <inkml:trace contextRef="#ctx0" brushRef="#br0" timeOffset="-664.413">1982 763,'-6'16,"-8"9,-5 8,-2 6,2 1,5 0,5-1,3-4,9-6,2-8</inkml:trace>
  <inkml:trace contextRef="#ctx0" brushRef="#br0" timeOffset="-317.669">2450 469,'-9'-7,"0"0,-1 2,0-1,0 1,0 0,-1 1,1 0,-3 0,9 4,0-1,0 0,0 1,1 0,-1 0,0 0,0 0,0 1,0-1,1 1,-1 0,0 0,0 1,1-1,-1 1,1-1,0 1,-1 0,1 1,0-1,0 0,0 1,0 0,1 0,-2 1,-9 16,2 0,0 1,1 0,1 0,1 1,1 1,1-1,1 1,1 0,0 0,2 12,-2 92,4-121,1 0,0 0,0-1,0 1,1 0,-1-1,2 1,-1-1,0 0,1 1,0-1,0 0,1-1,0 1,-1-1,1 1,1-1,-1 0,1-1,2 2,0-1,1 0,1-1,-1 0,0-1,1 1,-1-2,1 1,0-1,-1-1,1 0,0 0,0 0,-1-1,1 0,0-1,-1 0,8-3,-10 3,0 0,0 0,0-1,0 1,-1-2,1 1,-1 0,0-1,0 0,0 0,0-1,-1 0,0 1,0-1,0-1,0 1,-1 0,0-1,0 0,0 0,-1 0,0 0,0 0,0-4,-1 5,-1-1,0 1,0-1,0 0,-1 1,0-1,0 1,0-1,-1 1,0 0,0 0,0-1,-1 1,1 1,-1-1,0 0,-1 1,1-1,-1 1,0 0,0 0,0 1,-1-1,1 1,-1 0,0 0,0 0,0 1,0 0,0 0,0 0,-1 0,1 1,-1 0,1 0,-1 1,0 2,1 0,0 1,0 0,0 0,0 1,0-1,1 1,-1 0,1 0,0 1,0-1,1 1,-1 0,1 0,0 0,1 0,-1 0,1 1,0-1,0 1,1 0,-1 0,1-1,0 1,1 0,0 0,0 0,0 0,0 0,2 2,-2-3,1 1,0-1,1 1,-1-1,1 0,0 0,1 0,-1 0,1 0,0 0,0-1,2 3,18 18</inkml:trace>
  <inkml:trace contextRef="#ctx0" brushRef="#br0" timeOffset="-1868.865">418 736,'-2'-6,"-1"0,1 0,1-1,-1 1,1-1,0 0,1 1,0-1,0 0,0 1,1-1,-1 0,2 1,-1-1,1 1,0-1,0 1,1 0,0 0,0 0,0 0,1 1,0-1,0 1,0 0,1 0,0 0,0 1,0-1,0 1,5-2,-7 4,0 1,0 0,0-1,0 2,1-1,-1 0,0 0,1 1,-1 0,0 0,1 0,-1 0,0 0,1 1,-1-1,0 1,0 0,0 0,1 0,-1 0,0 1,0-1,-1 1,1 0,0 0,0 0,0 1,62 76,-47-53,-16-22,0-1,0 1,0 0,1-1,-1 0,1 1,0-1,0 0,0 0,0-1,1 1,-1-1,1 1,-1-1,1 0,0-1,0 1,0 0,0-1,0 0,0 0,0 0,0-1,0 1,1-1,-1 0,0 0,0-1,0 1,1-1,-1 0,4-1,3-5,-1 0,1-1,-1 0,-1 0,1-1,-2-1,1 0,-1 0,-1 0,1-1,-2 0,-1 5,10-17</inkml:trace>
  <inkml:trace contextRef="#ctx0" brushRef="#br0" timeOffset="-1547.767">472 896,'22'5,"22"1,17-5,14-7,10-7,2-6,-14 1</inkml:trace>
  <inkml:trace contextRef="#ctx0" brushRef="#br0" timeOffset="3285.423">44 295,'-12'29,"9"319,-23 94,26-441,-1 3,1 0,-1-1,0 1,1 0,0 0,0 0,0-1,1 1,-1 0,1 0,0-1,0 1,0 0,0-1,1 1,-1-1,1 0,0 1,0-1,0 0,1 0,-1 0,1 0,-1-1,1 1,0-1,0 0,0 1,0-1,1 0,-1-1,1 1,0 0,106 0,171 42,175-38,-269-8,3-4,-89 0,0 6,8 4,115 6,79-12,200-26,146 29,-245 27,-192-2,-209-26,1 1,0-1,0 0,0 0,0 0,0-1,0 1,0-1,0 0,0 0,0 0,-1-1,1 1,0-1,-1 0,0 0,1 0,-1-1,0 1,0-1,0 1,0-1,-1 0,1 0,-1 0,1-1,-1 1,0-1,-1 1,1-1,0-2,19-130,-18 90,14-152,-8-39,-9 193,-3 1,-1-1,-2 1,-10-34,12 58,-2 1,0 0,-1 0,-1 0,-1 1,0 0,-1 0,-1 1,0 1,-2 0,1 0,-2 2,4 6,-1 0,-1 1,1 0,-1 1,0 1,0 0,0 0,-1 1,1 1,-1 0,0 1,0 0,1 1,-1 0,0 1,0 1,0 0,-36-1,25 0,-105 0,0-6,-36-9,11-5,-143 1,-244 14,67-4,262-6,-114 14,77-27,30 38,-14-3,71 15,148-23,-1 0,1 1,-1 1,1 1,0 0,0 0,0 2,0-1,1 2,0 0,0 0,-8 7,-30 52,31-33,-7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6:15.62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8555 334,'-121'-36,"47"12,-1 4,-1 3,-17 1,-163-5,-17 12,9 0,-1176-78,415 14,499 52,-452 42,739-11,13 3,-185 36,238-20,-2-7,-90-5,216-16,0 1,0 3,0 1,1 3,-7 4,-143 52,4 8,-4 11,84-35,33-15,0 4,3 3,-41 30,94-54,0 1,1 1,1 1,1 1,1 1,1 1,1 1,1 1,1 0,2 1,0 1,-1 6,-11 41,3 2,3 0,3 8,-9 31,-14 32,16-62,4 1,3 0,2 19,13-51,1 1,3-1,3 0,1 0,4 0,1 0,5 8,22 64,5-1,33 62,-61-153,2-2,0 0,2-1,2 0,1-2,1 0,1-2,1 0,2-2,1 0,0-2,25 15,26 4,2-3,1-3,1-4,2-4,1-3,37 3,498 128,-541-133,741 199,8-71,-553-105,167 22,3-19,213-12,-214-33,386-48,-463-2,-2-16,326-101,-506 105,-2-7,-3-8,-4-8,77-53,-203 106,-2-1,-1-3,-1-2,-2-1,-2-3,-1-1,-2-3,-2 0,26-40,-33 33,-3 0,-2-2,-2-1,-2-1,-3-1,-2 0,-2-1,-2-7,2-33,-3 0,-5 0,-4 0,-6-43,-7 45,-4-1,-5 2,-3 0,-4 2,-4 0,-4 3,-4 0,-3 3,-4 2,-4 1,-29-32,37 49,-4 3,-2 1,-2 3,-3 2,-2 2,-3 3,-2 2,-2 3,-45-25,77 55,0 1,-1 2,0 0,-1 2,0 2,0 1,-1 1,0 2,0 1,-1 2,1 1,0 1,0 2,-26 6,-16 8,0 4,2 2,-15 10,-54 25</inkml:trace>
  <inkml:trace contextRef="#ctx0" brushRef="#br0" timeOffset="673.961">9985 3008,'-5'20,"-1"19,-1 13,-3 12,-2 7,0 2,-2-3,3-5,3-12,2-15</inkml:trace>
  <inkml:trace contextRef="#ctx0" brushRef="#br0" timeOffset="1029.873">9999 3008,'-3'24,"2"0,0 0,1 0,2 0,0 0,2 0,0 0,2-1,4 12,-5-23,-1-1,2 1,-1-1,2 0,-1 0,1-1,1 0,0 0,1-1,-1 0,2 0,-1-1,1 0,0-1,1 0,0-1,0 0,10 4,70 10,-88-20,0 0,0 0,0-1,-1 1,1-1,0 1,-1-1,1 0,0 0,-1 0,1-1,-1 1,1 0,-1-1,0 0,0 1,0-1,0 0,0 0,0 0,0-1,0 1,-1 0,1-1,-1 1,0-1,0 1,0-1,0 0,0 1,0-3,3-20,-2 0,0 0,-1 0,-2-1,-1 1,-2-12,-1-24,3 31,-3-17,2 1,2-1,2 0,2 0,2 1,2-1,2 2,4-7,13 10,-17 45,-3 7</inkml:trace>
  <inkml:trace contextRef="#ctx0" brushRef="#br0" timeOffset="1440.768">10560 2980,'-6'38,"1"1,3-1,1 0,1 1,2-1,2 0,2 0,1 0,2-1,13 33,-22-68,0-1,0 1,1-1,-1 1,1-1,-1 1,1-1,0 0,-1 1,1-1,0 0,0 0,0 0,0 1,0-1,0 0,0 0,0 0,1-1,-1 1,0 0,0 0,1-1,-1 1,1 0,-1-1,1 0,-1 1,1-1,-1 0,0 0,1 0,0 0,-1 0,1 0,-1 0,1 0,-1-1,0 1,1 0,-1-1,1 1,-1-1,0 0,1 0,0 0,11-12,-1 0,0-2,-1 1,-1-1,0-1,-1 0,-1 0,0-1,-1 0,-1 0,0-4,51-176,-53 175,-15 36,-1 16,2 1,1 0,1 0,2 0,1 1,1 0,2 14,1-40,1 0,0 0,1-1,-1 1,1 0,0-1,0 1,1 0,-1-1,1 1,1-1,-1 0,1 0,0 0,0 0,0 0,1-1,-1 1,1-1,0 0,1 0,-1 0,1-1,2 2,42 14,2-7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00.36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136 268,'-17'-9,"15"6,0 1,0 0,0 1,0-1,0 0,-1 1,1-1,-1 1,1 0,-1-1,0 1,1 1,-1-1,0 0,0 1,0-1,1 1,-1 0,0 0,0 0,0 0,0 0,0 1,1-1,-1 1,0 0,0 0,1 0,-1 0,1 0,-1 1,1-1,-1 1,-1 1,-1 6,1 1,1-1,-1 0,2 1,-1 0,1 0,1-1,-1 1,2 0,0 0,0 0,0 0,2 1,-2-9,0-1,0 1,0-1,0 1,1 0,-1-1,1 1,-1-1,1 1,0-1,0 1,-1-1,1 1,0-1,0 0,0 0,0 1,1-1,-1 0,0 0,0 0,1 0,-1 0,1 0,-1-1,1 1,-1 0,1-1,-1 1,1-1,0 0,-1 1,1-1,-1 0,1 0,0 0,-1 0,1 0,0-1,-1 1,1 0,-1-1,1 1,0-1,67-34,-50 21,-1 0,-1-1,0-1,-1 0,-1-1,-1-1,8-12,-13 16,-9 43,-2-21,0-1,1 1,0-1,0 1,1 0,0-1,0 1,1 0,0-1,0 1,1-1,-1 1,2-1,-1 0,1 0,1 0,-1 0,1 0,0-1,0 1,1-1,0 0,0-1,1 1,-1-1,1 0,2 0,0-1,0 0,0-1,1 1,-1-2,1 1,0-1,0-1,-1 1,1-1,0-1,0 0,0 0,0-1,0 0,0 0,0-1,0 0,-1-1,1 0,1-1,3-1,-1-2,1 1,-1-2,0 1,-1-2,1 0,-2 0,1-1,-1 0,-1 0,0-1,-1-1,1-1,0-2,0-1,-2 0,0-1,-1 1,0-1,-1-1,-1 1,-1-1,0-3,-5 7,-5 37,-4 47,3 0,3 0,3 34,0 0,-19 254,20-349,0-21,3-150,7 1,10-26,12-18,-31 203,0 0,0 1,0-1,0 0,0 1,1-1,-1 1,0-1,1 0,-1 1,1-1,0 1,-1-1,1 1,0-1,0 1,0 0,0-1,0 1,1 0,-1 0,0 0,0 0,1 0,-1 0,1 0,-1 0,1 1,-1-1,1 0,-1 1,1 0,0-1,-1 1,1 0,0 0,-1-1,1 1,0 1,-1-1,2 0,9 9,-1 0,0 1,0 0,-1 1,0 0,-1 1,0 0,-1 0,0 1,-1 0,3 7,-8-16,1 0,0-1,-1 1,0 0,0 0,0 1,0-1,-1 0,0 1,0-1,0 1,0-1,-1 1,0-1,1 1,-2-1,1 1,0-1,-1 1,0-1,0 1,-1-1,1 0,-1 1,0-1,0 0,0 0,0 0,-1 0,0-1,1 1,-2-1,0 2,-6 1,-1 0,0 0,0-1,-1 0,0-1,1 0,-1-1,0 0,-1-1,-5 0,-9 1</inkml:trace>
  <inkml:trace contextRef="#ctx0" brushRef="#br0" timeOffset="564.85">1058 495,'85'-348,"-84"345,4-14,3 26,-5-3,1 1,0-1,1 0,0 0,0 0,0-1,0 0,1 0,0 0,0-1,0 1,1-2,-1 1,1-1,0 0,0 0,0-1,0 0,1 0,2 0,42 18,-45-16,0 0,0 0,-1 0,1 1,-1 0,0 0,-1 0,1 1,-1 0,0 0,-1 0,1 1,-1 0,-1-1,1 2,-1-1,0 0,-1 0,0 1,0 0,0-1,-1 1,0 0,-1 0,0 2,0 24,4 39,-3-71,0 0,-1 1,1-1,0 0,0 0,0 0,0 0,1 0,-1 0,0 0,1-1,-1 1,1 0,0-1,0 1,-1-1,1 0,0 0,0 1,0-1,0-1,1 1,-1 0,0 0,0-1,0 1,1-1,0 1,9-2,-1-1,0 1,1-2,-1 0,0 0,-1-1,1 0,-1-1,1 0,-2 0,1-1,0-1,-1 0,0 0,-1 0,0-1,0-1,-1 1,1-1,-2 0,0-1,0 0,0 0,-1 0,-1-1,1-1,16-59,-29 81,0 10,2 0,0 0,1 1,1-1,1 1,1 0,1 0,0 0,2 10,-1-27,1-1,-1 1,0-1,1 1,0-1,0 0,0 1,0-1,1 0,-1 1,1-1,0 0,-1 0,2 0,-1-1,0 1,0 0,1-1,0 1,1 0,12 4</inkml:trace>
  <inkml:trace contextRef="#ctx0" brushRef="#br0" timeOffset="1022.501">1753 0,'13'1,"0"0,0 1,-1 0,1 1,-1 0,1 1,-1 0,0 1,-1 0,1 1,-1 1,0 0,-1 0,1 1,-2 0,1 1,-1 0,0 0,-1 1,0 0,-1 1,0 0,1 12,-2 0,0 1,-2 0,-1 0,-1 0,0 0,-2 1,-1-1,-1 0,-1 0,-2 3,-2 56,6-82,1 1,0-1,0 0,-1 1,1-1,0 1,0-1,1 0,-1 1,0-1,0 0,1 1,-1-1,1 0,-1 1,1-1,-1 0,1 0,0 1,0-1,-1 0,1 0,0 0,0 0,0 0,0 0,0 0,1-1,-1 1,0 0,0-1,0 1,1 0,-1-1,0 0,1 1,-1-1,0 0,1 0,-1 1,1-1,-1 0,0 0,1-1,-1 1,1 0,9-3,-1-1,0 1,1-2,-2 0,1 0,-1 0,1-1,-2-1,1 0,-1 0,0 0,0-1,-1 0,0-1,0 1,-1-1,-1-1,4-6,29-62,-64 129,20-35,0-1,1 1,1 0,1 1,0-1,0 12,2-24,1 1,0-1,1 1,-1-1,1 1,0-1,0 0,0 0,0 1,1-1,0 0,-1 0,2 0,-1 0,0-1,1 1,0-1,-1 1,2-1,-1 0,0 0,0 0,1-1,0 1,-1-1,1 0,3 1,82 16,-43-18</inkml:trace>
  <inkml:trace contextRef="#ctx0" brushRef="#br0" timeOffset="1358.596">2863 134,'-10'-3,"0"0,0 1,0 0,-1 1,1 0,0 1,-1 0,1 0,0 1,0 1,-1 0,1 0,0 1,1 0,-1 1,0 0,1 0,0 1,0 0,0 1,1 0,0 0,0 1,0 0,0 1,-39 59,46-65,0 0,0 1,0-1,0 1,0-1,0 1,1-1,-1 1,1 0,0-1,0 1,0 0,0-1,0 1,1 0,-1-1,1 1,-1-1,1 1,0-1,0 1,0-1,1 0,-1 1,1-1,-1 0,1 0,-1 0,2 0,6 5,0-1,1 0,0-1,0 0,0 0,1-1,0-1,-1 0,1 0,11 1,-5-1,216 58,-186-35,-46-26,0 1,-1-1,1 1,0 0,-1 0,1-1,0 1,-1 0,1 0,-1 0,1-1,-1 1,1 0,-1 0,0 0,0 0,1 0,-1 0,0 0,0 0,0 0,0 0,0 0,0 0,0 0,0 0,-1 0,1 0,0 0,0 0,-1 0,1 0,-1-1,1 1,-1 0,1 0,-1 0,0 0,1-1,-1 1,0 0,1-1,-1 1,0-1,0 1,0-1,0 1,1-1,-2 1,-10 6,-2-1,1 0,-1-1,0 0,0-1,0-1,0 0,-1-1,0 0,-6-1,16 0,-93 7,-2-3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58.07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37 0,'8'31,"-2"1,0 0,-2 0,-2 0,-1 0,-1 0,-2 0,-1 1,-1-1,-2-1,-1 1,-2-1,-2 2,11-33,-21 127,21-125,0 0,0 1,0-1,1 0,-1 0,1 0,-1-1,1 1,0 0,0 0,0 0,0 0,0-1,0 1,0 0,1-1,-1 1,0-1,1 1,0-1,-1 0,1 0,0 0,-1 0,1 0,0 0,0 0,0 0,0-1,0 1,0-1,0 0,1 1,70-4,203-51,-246 50</inkml:trace>
  <inkml:trace contextRef="#ctx0" brushRef="#br0" timeOffset="420.916">745 14,'-78'297,"77"-295,-5 18,1 1,0-1,2 1,0 0,1 0,2 0,0 0,1 1,1-1,3 10,-4-26,1 0,0 0,0 0,1 0,-1-1,1 1,0-1,1 0,-1 1,1-1,-1-1,1 1,1-1,-1 1,0-1,1 0,-1-1,1 1,0-1,0 0,0 0,0 0,0-1,0 0,1 0,1 0,5 0,0 0,0-1,0 0,0-1,0-1,0 1,0-2,0 0,-1 0,1-1,1-2,26-12</inkml:trace>
  <inkml:trace contextRef="#ctx0" brushRef="#br0" timeOffset="629.87">571 335,'18'4,"18"2,13 0,11-1,8-4,2-4,-2-5,-6-2,-8-2,-15 1</inkml:trace>
  <inkml:trace contextRef="#ctx0" brushRef="#br0" timeOffset="892.171">732 27,'16'3,"16"0,19-1,17 1,15-6,9-5,2-2,-14 0</inkml:trace>
  <inkml:trace contextRef="#ctx0" brushRef="#br0" timeOffset="1177.409">1453 227,'-4'19,"-4"14,-3 14,0 7,3 6,2 0,2-3,5-8,3-9,4-12,3-10,1-13,0-7</inkml:trace>
  <inkml:trace contextRef="#ctx0" brushRef="#br0" timeOffset="1458.176">1481 27,'1'10,"0"-1,1 0,0 1,1-1,0 0,0 0,1-1,0 1,1-1,4 7,-8-13,25 36,1-1,3 0,0-3,3 0,0-2,35 24,108 112,-129-98,-46-67,0-1,0 1,0-1,-1 1,1-1,-1 1,1 0,-1-1,0 1,0 0,0-1,0 1,0 0,-1-1,1 1,-1 0,0-1,0 1,0-1,0 1,0-1,-1 0,1 1,0-1,-1 0,0 0,0 0,1 0,-2 0,-6 5,0-1,0-1,-1 0,1 0,-1-1,0 0,0-1,-1 0,-7 1,-34 7,-1-2,1-3,-1-2,-1-2,-15-3,9-4,17-1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57.34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6 294,'-4'-2,"2"-1,14 0,18 1,22 0,20 1,17 3,11 1,2 0,-5 1,-14 1,-22-1</inkml:trace>
  <inkml:trace contextRef="#ctx0" brushRef="#br0" timeOffset="354.595">407 0,'3'9,"0"0,1-1,0 1,0-1,1 0,0 0,0-1,1 1,0-1,0 0,1-1,-1 1,1-1,1-1,-1 1,1-1,0-1,2 1,23 11,-1-2,2-1,0-1,1-2,-32-10,36 12,106 42,-142-53,0 0,0 0,-1 1,1-1,0 1,-1 0,1 0,-1 0,0 0,0 0,0 1,0-1,0 1,0-1,-1 1,1 0,-1 0,1-1,-1 1,0 0,0 0,-1 0,1 0,-1 0,1 0,-1 1,0-1,0 0,0 0,-1 0,1 0,-1 0,0 0,1 0,-1 0,-2 3,-5 7,-1 0,-1 0,0 0,-1-1,0-1,-1 0,0 0,-1-1,0-1,-1 0,-2 1,-236 129,217-123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56.25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0 124,'18'7,"16"2,10 2,5-1,1-2,-1-1,-5 0,-7-3,-10-1</inkml:trace>
  <inkml:trace contextRef="#ctx0" brushRef="#br0" timeOffset="183.507">14 351,'16'7,"16"2,17 0,14-2,11-4,8-6,-2-3,-14-2</inkml:trace>
  <inkml:trace contextRef="#ctx0" brushRef="#br0" timeOffset="525.312">816 351,'14'15,"1"-1,1-1,1 0,0-2,0 0,1 0,17 6,-29-14,1-1,-1 1,0-2,1 1,-1 0,1-1,0-1,-1 1,1-1,0 0,-1 0,1-1,0 0,-1 0,1-1,-1 0,1 0,-1 0,0-1,0 0,0 0,0 0,-1-1,1 0,4-4,-3 0,0-1,0 0,-1 0,0 0,-1-1,0 0,-1 0,0-1,0 1,-1-1,0 0,-1 1,0-1,-1 0,0-1,-1 1,0 0,-1 0,0 0,-1 0,0 0,0 0,-1 1,-1-1,0 1,0 0,-1 0,-2-3,0 2,1 1,-1 0,-1 1,1 0,-2 0,1 0,-1 1,-1 1,1-1,-1 2,0-1,-7-2,11 6,0 0,0 1,-1 0,1 0,0 0,-1 1,1 0,-1 0,0 1,1-1,-1 1,1 1,-1 0,0-1,1 2,-1-1,1 1,0 0,0 1,-1-1,1 1,1 0,-3 2,-3 4,1 1,0 0,1 0,1 1,-1 0,2 0,-1 1,2 0,-1 1,2-1,0 1,0 0,1 0,1 1,0-1,1 1,0 0,1-1,1 1,0 0,1 0,0 0,1-1,1 1,0-1,1 1,5 11,14 25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55.77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71,'9'-8,"0"1,1 0,0 0,0 1,0 1,1-1,0 2,0 0,0 0,0 1,1 0,0 1,-1 0,1 1,0 0,0 1,-1 0,3 1,-10 0,1 0,0 0,0 0,0 0,-1 1,1 0,-1 0,0 0,1 1,-1 0,0-1,0 1,0 1,-1-1,1 0,-1 1,0 0,0 0,0 0,-1 0,1 0,-1 1,0-1,0 1,0-1,-1 1,1 2,1 7,-1 0,0 0,-1 0,-1-1,0 1,-1 0,0 0,-1 0,-1 2,-42 151,44-166,1-1,-1 1,1-1,-1 1,1 0,0-1,-1 1,1-1,0 1,-1 0,1-1,0 1,0 0,0-1,-1 1,1 0,0 0,0-1,0 1,0 0,0-1,0 1,0 0,1-1,-1 1,0 0,0 0,0-1,1 1,-1-1,0 1,1 0,-1-1,1 1,-1-1,1 1,-1-1,1 1,-1-1,1 1,-1-1,1 1,-1-1,1 0,0 1,-1-1,1 0,0 0,-1 1,1-1,0 0,-1 0,1 0,0 0,0 0,-1 0,1 0,0 0,0 0,9-7,1-1,-2 1,1-2,-1 1,0-1,0-1,-1 0,-1 0,7-10,-11 16,14-24,0 0,-2-1,-1-1,-2 0,0 0,-3-2,0 0,-18 180,9-142,4 152,-3-149,1 0,-1-1,1 1,1-1,0 0,0 1,1-1,0-1,0 1,0 0,1-1,1 0,-1 0,1-1,0 1,6 3,-9-8,-1 1,2-1,-1-1,0 1,0 0,1-1,-1 0,0 1,1-1,0-1,-1 1,1 0,-1-1,1 0,0 0,-1 0,1 0,0-1,-1 1,3-2,15-5</inkml:trace>
  <inkml:trace contextRef="#ctx0" brushRef="#br0" timeOffset="214.425">227 232,'10'0,"11"0,16 0,15 0,13-3,11-2,7-1,-1-2,-13 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03.23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0,'13'9,"12"3,11 0,7-3,4-2,3-3,0-2,-6-1,-11-1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03.40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49,'25'0,"22"-3,19-4,12-4,3-1,1 3,-15 3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03.68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1 392,'62'-264,"-38"178,-10 45,-7 53,-7 33,-1-1,-2 1,-2-1,-3 0,-3 11,-12 78,17-71,3-10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08.07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0 167,'3'-27,"4"-39,2-8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06.79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171 459,'-149'3,"148"-3,0 0,0 0,1 0,-1 0,0 0,0 0,0 0,0 1,0-1,1 0,-1 1,0-1,0 0,0 1,1-1,-1 1,0 0,1-1,-1 1,0-1,1 1,-1 0,1-1,-1 1,1 0,-1 0,1 0,0-1,-1 1,1 0,0 0,0 0,-1 0,1-1,0 1,0 0,0 0,0 0,0 0,0 0,0 0,1 0,-1-1,0 1,0 0,1 0,-1 0,0-1,1 1,-1 0,1 0,-1-1,1 1,0 0,-1-1,1 1,-1 0,2 0,40 37,188 109,-183-100,-46-46,0 0,0 1,0-1,0 1,0-1,0 1,0-1,-1 1,1 0,-1-1,1 1,-1 0,0-1,0 1,1 0,-1 0,0-1,0 1,-1 0,1 0,0-1,-1 1,1 0,-1-1,1 1,-1 0,0-1,0 1,1-1,-1 1,0-1,-1 0,1 1,-1 0,-7 3,0 0,-1 0,0-1,1 0,-1-1,-1 0,1-1,0 0,-1-1,1 0,-1 0,1-1,-1 0,-6-2,14 3,0-1,0 0,0 0,0 0,1 0,-1 0,0 0,0-1,0 1,0-1,1 0,-1 0,0 0,1 0,-1 0,1-1,-1 1,1-1,0 1,-1-1,1 0,0 0,0 0,0 0,0-1,1 1,-1 0,1-1,-1 1,1-1,0 0,1-2,1 1,0 0,1-1,-1 1,1 0,-1-1,1 1,1 0,-1 0,0 1,1-1,0 0,0 1,0 0,0-1,1 1,135-120,15-18,-136 119,-2-1,0-1,-2 0,0-1,-2 0,-1-1,-1-1,-1 0,-2 0,0 0,-2-1,-1 0,-1 0,-1 0,-3-18,6 32,5 34,16 53,-4 2,-3 0,-3 1,-4 1,-3 0,-2 20,-7-85,14 83,-13-93,-1 1,1 0,0 0,1-1,-1 1,0-1,1 1,-1-1,1 0,0 1,0-1,0 0,0 0,0 0,1 0,-1-1,0 1,1-1,-1 1,1-1,0 0,-1 0,1 0,0 0,0-1,-1 1,1-1,0 1,0-1,1 0,11-3,0-1,-1-1,1 0,-1-1,0 0,0-1,0-1,-1 0,-1 0,1-2,-1 1,-1-2,5-4,61-67,-77 82,0 0,1-1,-1 1,0 0,0-1,0 1,0 0,1-1,-1 1,0 0,0 0,0-1,1 1,-1 0,0 0,1-1,-1 1,0 0,0 0,1 0,-1 0,0-1,1 1,-1 0,1 0,-1 0,0 0,1 0,-1 0,0 0,1 0,-1 0,0 0,1 0,-1 0,0 0,1 0,-1 0,0 1,1-1,-1 0,0 0,1 0,-1 1,0-1,1 0,-1 0,0 0,0 1,1-1,-1 0,0 1,0-1,0 0,1 0,-1 1,0-1,0 0,0 1,0-1,0 1,0-1,0 0,0 1,0-1,0 0,0 1,0-1,0 0,0 1,1 34,-2-26,15 117,-13-122,0 0,0 0,1-1,-1 1,1-1,0 1,0-1,0 1,0-1,0 0,1 0,0 0,-1 0,1-1,0 1,0-1,1 1,-1-1,0 0,1-1,-1 1,1 0,0-1,-1 0,1 0,0 0,0 0,0-1,0 1,3-1,31-5,-2-5</inkml:trace>
  <inkml:trace contextRef="#ctx0" brushRef="#br0" timeOffset="205.48">1121 379,'-19'-4,"-14"-3,-7-1,-1-2,2-1,4-2,-1-2,8 0</inkml:trace>
  <inkml:trace contextRef="#ctx0" brushRef="#br0" timeOffset="675.214">411 205,'444'-37,"-396"32,0 2,0 2,0 2,-1 2,1 2,-1 3,26 7,-63-13,0 1,-1 1,1 0,-1 0,0 1,0 0,-1 0,1 1,-1 0,-1 0,1 1,-1 0,0 1,0 0,-1 0,0 0,-1 0,0 1,0 0,-1 0,0 1,0-1,1 7,-1 9,-1 0,-1 0,-1 0,-1 0,-1 0,-2 8,-1 72,4-102,0-1,-1 0,1 0,1 0,-1 1,0-1,1 0,-1 0,1 0,-1 0,1 0,0 0,0 0,0 0,0 0,0 0,0 0,1 0,-1-1,1 1,-1-1,1 1,0-1,-1 1,1-1,0 0,0 0,0 0,0 0,0 0,0 0,0-1,0 1,1-1,-1 1,0-1,0 0,0 0,0 0,2 0,6-3,-1 0,0-1,0 0,0-1,-1 1,1-2,-1 1,0-1,-1 0,0-1,0 0,0 0,-1-1,1 1,-2-1,1-1,-1 1,-1-1,3-6,64-157,-69 203,-6 5,0-16,0-1,2 1,1 0,0 0,2-1,0 1,1 0,1 0,0-1,2 0,0 0,8 16,-10-29,1-1,0 0,0 0,1 0,-1-1,1 0,0 0,0 0,0 0,1-1,-1 0,1 0,0 0,0-1,0 0,0 0,0 0,0-1,1 0,-1 0,0-1,1 1,4-2,29-1</inkml:trace>
  <inkml:trace contextRef="#ctx0" brushRef="#br0" timeOffset="997.686">2243 405,'-52'-1,"31"0,0 0,0 1,0 1,0 1,1 1,-1 1,-18 6,38-10,-1 0,0 1,1-1,-1 1,1-1,-1 1,1 0,0-1,-1 1,1 0,-1 0,1 0,0 0,0 0,0 0,0 0,0 1,0-1,0 0,0 1,0-1,0 0,1 1,-1-1,1 1,-1-1,1 1,-1-1,1 1,0 0,0-1,0 1,0-1,0 1,0 0,0-1,1 1,-1-1,0 1,1-1,-1 1,1-1,0 1,0 0,8 9,1-1,0 0,1 0,0-1,1-1,0 0,0 0,1-1,5 2,4 4,166 116,-186-128,-1 0,0-1,0 0,1 1,-1 0,0-1,0 1,0 0,1-1,-1 1,0 0,0 0,0 0,0 0,-1 0,1 0,0 0,0 1,-1-1,1 0,0 0,-1 0,1 1,-1-1,0 0,1 1,-1-1,0 0,0 1,0-1,0 1,0-1,0 0,0 1,-1-1,1 0,0 1,-1-1,1 0,-1 0,1 1,-1-1,0 0,-80 31,62-27,-156 30,154-35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7:23.63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1 188,'4'0,"7"-2,7-1,8 0,7-2,6 0,4 1,1 1,0-1,-3 0,-7 1,-8-2,-9 1</inkml:trace>
  <inkml:trace contextRef="#ctx0" brushRef="#br0" timeOffset="285.322">174 0,'-6'21,"-4"15,2 16,1 10,4 11,3 6,1 3,1-12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04.80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 1,'10'43,"-2"1,-2 0,-2 0,-2 1,-2-1,-6 42,-25 120,30-202,0 0,0-1,1 1,0 0,-1 0,1-1,1 1,-1 0,1 0,-1-1,1 1,0 0,0-1,1 1,-1-1,1 1,-1-1,1 0,0 1,1-1,-1 0,0-1,1 1,0 0,-1-1,1 1,0-1,0 0,1 0,0 1,12 1,1 0,-1-1,1-1,0-1,0 0,0-1,-1-1,1 0,0-1,0-1,-1-1,0 0,11-5,31-10,-7 0</inkml:trace>
  <inkml:trace contextRef="#ctx0" brushRef="#br0" timeOffset="269.83">519 188,'-6'46,"2"0,2 0,2 0,2 0,7 38,-8-72,-2-5,1 0,0 0,0 0,0 0,1 0,0 0,1 0,-1-1,1 1,1 0,-1-1,1 1,0-1,0 0,1 0,0 0,0-1,1 1,-1-1,1 0,0 0,0 0,1-1,0 0,-1 0,4 1,6-3,0 0,0-1,1 0,-1-2,0 1,0-2,0 0,0-1,0-1,-1 0,1-1,-1 0,0-1,-1-1,2-1,29-13</inkml:trace>
  <inkml:trace contextRef="#ctx0" brushRef="#br0" timeOffset="470.355">412 402,'16'0,"17"-2,16-4,13-2,10-3,7-1,0-3,-3-4,-10-1,-17 3</inkml:trace>
  <inkml:trace contextRef="#ctx0" brushRef="#br0" timeOffset="679.832">559 94,'20'0,"23"0,23 0,20 0,16-2,8-6,-13-1</inkml:trace>
  <inkml:trace contextRef="#ctx0" brushRef="#br0" timeOffset="971.099">1481 201,'-6'18,"-8"18,-3 11,-1 7,2 4,5-2,3-3,3-4,6-8,1-9,4-10,0-8</inkml:trace>
  <inkml:trace contextRef="#ctx0" brushRef="#br0" timeOffset="1238.459">1455 1,'19'36,"0"-1,3-1,1-1,1-1,2-1,1-1,24 19,-32-28,20 18,-18-21,-1 1,-1 2,-1-1,0 2,-2 1,0 0,-2 1,-1 0,9 23,-21-41,1-1,-2 1,1-1,-1 1,1-1,-2 1,1 0,-1-1,1 1,-2-1,1 1,0-1,-1 0,0 0,-1 1,1-1,-1-1,0 1,0 0,0-1,0 1,-1-1,0 0,0 0,0-1,-1 1,1-1,-1 0,0 0,1 0,-1-1,-1 1,0-1,-25 14,-1-2,-1-1,0-2,0-1,-1-2,0-1,-1-1,1-2,-16-2,6-5,13-4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04.15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1 214,'13'5,"19"1,19 0,17-3,13-3,9-1,2-1,-3 1,-7 0,-18 0</inkml:trace>
  <inkml:trace contextRef="#ctx0" brushRef="#br0" timeOffset="258.829">374 0,'277'93,"-138"-50,-137-43,13 3,0 1,0 1,0 0,-1 1,1 0,-1 1,-1 1,0 0,0 1,0 0,-1 1,-1 0,1 1,-2 0,10 13,-19-20,1 0,-1 0,0 0,1 1,-2-1,1 0,-1 1,1-1,-1 1,0-1,-1 1,1-1,-1 0,0 1,0-1,0 0,-1 1,1-1,-1 0,0 0,0 0,0-1,-1 1,-73 75,48-58,-1-2,-1-1,-1-1,-1-2,0-1,-1-1,0-2,-27 5,28-11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02.81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0 101,'14'-12,"0"1,0 0,1 2,0-1,1 2,0 0,1 1,-1 0,1 1,1 1,8-1,-21 6,0 0,0-1,0 2,0-1,0 1,0 0,0 0,0 0,-1 0,1 1,0 0,-1 0,1 0,-1 1,0 0,0-1,0 1,0 1,0-1,-1 1,1-1,-1 1,0 0,0 0,0 0,-1 1,1-1,0 3,3 8,0 0,-1 0,-1 0,0 1,-1-1,-1 1,0 0,-1 8,-2 159,1-181,0-1,0 1,0-1,1 0,-1 1,0-1,1 1,-1-1,1 0,-1 1,1-1,0 0,0 0,0 1,0-1,-1 0,1 0,1 0,-1 0,0 0,0 0,0 0,0-1,1 1,-1 0,0-1,1 1,-1-1,1 1,-1-1,0 0,1 1,-1-1,1 0,-1 0,1 0,-1 0,1 0,-1-1,0 1,1 0,-1-1,1 1,-1-1,0 1,1-1,-1 0,1 0,61-41,-47 27,0-1,-1 0,-1-1,0-1,-1-1,-1 1,-1-2,-1 0,-1 0,0-1,1-9,-23 94,11-49,1-1,0 1,1 0,0-1,1 1,1-1,0 1,1-1,1 0,0 0,1 0,0 0,1-1,1 0,0 0,1-1,0 0,1 0,0 0,1-2,0 1,1-1,0 0,-7-7,1-1,-1 1,0-1,1 0,-1 0,1-1,0 1,-1-1,1 0,0 0,0-1,0 0,0 1,-1-2,1 1,0 0,0-1,0 0,0 0,-1-1,1 1,3-2,15-10</inkml:trace>
  <inkml:trace contextRef="#ctx0" brushRef="#br0" timeOffset="246.465">427 168,'-15'6,"-11"6,0 2,4 1,6 0,12 0,18-2,21-4,22-7,20-12,13-8,6-6,2-3,-17 2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18.56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22 32,'-9'-13,"-3"-6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17.27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7 1110,'-2'-5,"1"1,0 0,0 0,1 0,-1-1,1 1,0 0,0-1,0 1,0 0,1-1,0 1,0 0,0 0,0 0,1-1,0 1,1-7,2-11,1-5,1 1,1 1,2-1,0 1,2 1,3-5,-14 28,0-1,0 0,0 1,0-1,1 1,-1-1,1 1,-1-1,1 1,-1 0,1 0,0 0,0 0,-1 0,1 0,0 1,0-1,0 0,0 1,0 0,0-1,0 1,0 0,0 0,0 0,0 0,0 1,0-1,0 0,0 1,0 0,0-1,0 1,0 0,1 1,60 45,-58-43,24 23,7 5,-2 1,-1 2,23 32,-55-66,1 0,-1 0,0 0,0 0,0 0,0 0,0 0,0 0,0 1,0-1,0 0,-1 1,1-1,-1 1,1-1,-1 0,1 1,-1-1,0 1,1 0,-1-1,0 1,0-1,0 1,-1-1,1 1,0-1,0 1,-1-1,1 1,-1-1,1 1,-1-1,0 0,0 1,1-1,-1 0,0 0,0 1,0-1,-1 0,1 0,0 0,0 0,-1 0,-5 1,-1 0,1-1,-1 0,1 0,-1 0,0-1,1 0,-1-1,0 1,1-2,-1 1,1-1,0 0,-1-1,1 1,0-1,0-1,1 1,-1-1,1-1,-1 1,-1-3,6 5,-1-1,1 1,0-1,0 0,0 0,1 0,-1 0,1 0,-1 0,1 0,0 0,0 0,0 0,1-1,-1 1,1 0,0-1,0 1,0 0,0-1,1 1,-1 0,1-1,0 1,0 0,0 0,0 0,0-1,1 1,0 0,63-83,-64 85,44-47,-9 13,-2-2,-2-1,-2-1,-1-2,-2-1,1-7,-12 13,-2-1,-2-1,-2 0,-1 0,-2-1,-1 0,-2 0,-2-1,-2 1,-2 0,-1-1,-6-25,2 34,7 31,0 1,0-1,0 0,0 1,-1-1,1 0,0 1,0-1,0 1,0-1,0 0,0 1,-1-1,1 0,0 1,0-1,0 0,-1 0,1 1,0-1,0 0,-1 0,1 1,0-1,-1 0,1 0,0 0,-1 1,1-1,0 0,-1 0,1 0,-1 0,1 0,0 0,-1 0,1 0,0 0,-1 0,1 0,-1 0,1 0,0 0,-1 0,1 0,0 0,-1-1,1 1,0 0,-1 0,1 0,0-1,-1 1,1 0,0 0,-1-1,1 1,0 0,0-1,-13 130,13-98,-3 150,9 0,9 19,-12-165,2 1,2-1,1 1,1-2,2 0,9 18,-18-48,-1 0,0 0,1-1,0 1,0 0,0-1,0 1,1-1,0 0,-1 0,1 0,0 0,0 0,1 0,-1-1,0 0,1 0,0 0,-1 0,1 0,0-1,0 1,0-1,0 0,0 0,0-1,0 1,0-1,1 0,-1 0,0-1,0 1,0-1,0 0,3 0,6-8,0-1,-1 0,0 0,-1-1,0-1,0 0,-1 0,-1-1,0 0,-1-1,0 0,-1 0,2-9,-9 23,56-111,-45 103,-12 29,-2 1,-7 105,10-121,1 0,0-1,0 1,1 0,-1-1,1 0,0 1,1-1,-1 0,1 0,0 0,1-1,-1 1,1-1,-1 0,2 1,-1-2,0 1,1 0,-1-1,2 1,35 15,0-6</inkml:trace>
  <inkml:trace contextRef="#ctx0" brushRef="#br0" timeOffset="293.255">1196 615,'-15'-2,"-11"-3,-3-1,2 0,3 2,3 1,0 2,5 0</inkml:trace>
  <inkml:trace contextRef="#ctx0" brushRef="#br0" timeOffset="616.499">555 388,'108'-7,"0"5,1 4,-1 5,58 14,-137-18,-1 1,0 1,0 1,-1 2,0 1,0 1,-1 1,0 2,-1 0,15 11,-34-16,0-1,0 1,0 0,-1 0,0 1,-1-1,0 1,-1 0,1 0,-2 0,1 1,-1-1,-1 1,0-1,0 1,0 0,-2-1,1 1,-1 0,-1-1,-1 8,7 105,-3-116,1 0,0-1,0 1,1-1,-1 0,1 0,1 0,-1 0,0 0,1-1,0 1,0-1,1 0,-1 0,1-1,0 1,0-1,0 0,0-1,1 1,-1 0,0-1,0 0,0-1,0 1,1-1,-1 0,1 0,-1-1,1 1,-1-1,0-1,1 1,-1-1,1 0,-1 0,0 0,1-1,-1 0,0 0,0 0,0 0,-1-1,1 0,0 0,-1 0,0-1,0 0,0 1,0-1,-1-1,1 1,-1 0,0-1,2-3,3-11,0 0,0 0,-2 0,-1-1,0 0,-1 0,0-19,-10 115,3-52,1 1,1 0,1-1,1 1,1 0,3 10,-4-30,0 0,1-1,0 1,0 0,0 0,0-1,1 1,-1-1,1 0,0 0,1 0,-1 0,1 0,0-1,-1 0,1 0,1 0,-1 0,0 0,1-1,1 1,26 8</inkml:trace>
  <inkml:trace contextRef="#ctx0" brushRef="#br0" timeOffset="1032.439">2252 549,'-11'-6,"0"1,0 1,-1-1,0 2,0 0,0 0,0 1,0 1,0 0,0 1,-1 0,1 0,0 2,0-1,0 2,-6 1,15-2,-1-1,1 1,0 0,1 0,-1 0,0 0,0 1,1-1,0 1,-1-1,1 1,0 0,0 0,1 0,-1 0,0 0,1 1,0-1,0 0,0 1,0-1,1 1,-1-1,1 1,0-1,0 1,0-1,0 1,1-1,0 4,1 3,1 0,0 0,0 0,1 0,1 0,-1-1,1 0,1 0,6 8,13 8,0 0,2-1,1-2,0-1,2-1,0-1,1-2,1-1,20 6,-13 3,-38-24,-1-1,0 1,0-1,0 1,0-1,0 1,0-1,0 1,0-1,0 1,0-1,0 1,0-1,0 1,-1 0,1-1,0 1,0-1,0 0,-1 1,1-1,0 1,-1-1,1 1,0-1,-1 0,1 1,-1-1,1 0,-1 1,1-1,0 0,-1 1,1-1,-1 0,1 0,-1 0,0 0,1 1,-1-1,1 0,-1 0,1 0,-1 0,1 0,-1 0,0 0,-24 5,-1 0,1-2,-1-1,0-1,-25-2,11 1,21 0,-62-8,71 2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15.1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 40,'0'556,"0"-542,-1-8,1 1,-1-1,1 1,0-1,1 1,-1-1,1 0,0 1,1-1,0 0,0 0,0 0,1 0,0 0,0 0,0-1,0 0,1 1,0-1,1-1,-1 1,1 0,6 0,1-1,-1 0,1-1,0 0,0-1,0 0,0-1,1-1,-1 1,0-2,3 0,-6 1,73-3,0-4,0-3,54-15,-77 10</inkml:trace>
  <inkml:trace contextRef="#ctx0" brushRef="#br0" timeOffset="336.296">643 175,'0'20,"0"16,0 14,0 9,0 3,0 1,0-3,3-6,5-7,7-10,12-8,9-7,8-7,10-7,7-6,5-6,0-8,-11 0</inkml:trace>
  <inkml:trace contextRef="#ctx0" brushRef="#br0" timeOffset="516.214">630 441,'28'3,"24"0,22 0,16-1,9 0,0-3,-19-2</inkml:trace>
  <inkml:trace contextRef="#ctx0" brushRef="#br0" timeOffset="722.618">737 147,'-13'-4,"1"-2,16 0,23 2,34 0,29 2,23-1,14 0,-15 0</inkml:trace>
  <inkml:trace contextRef="#ctx0" brushRef="#br0" timeOffset="1010.36">1512 94,'5'13,"4"15,2 11,1 10,0 10,-1 5,-2 2,-2 0,-3-3,-1-8,-3-8,1-8,0-10,4-13,1-9</inkml:trace>
  <inkml:trace contextRef="#ctx0" brushRef="#br0" timeOffset="1296.594">1499 1,'44'75,"7"-12,4-2,2-2,2-3,7 0,105 104,-91-62,-79-97,0 1,1 0,-1 0,0 0,0 0,0 0,0 0,0 0,0 0,-1 0,1 0,-1 1,0-1,1 0,-1 0,0 1,0-1,0 0,-1 0,1 1,0-1,-1 0,0 0,1 0,-1 0,0 0,0 0,0 0,0 0,-1 0,1 0,0 0,-1-1,0 1,1 0,-1-1,0 0,1 1,-1-1,0 0,0 0,0 0,0 0,0 0,-1 0,0 0,-19 5,-1 0,0-1,1-1,-1-2,-1 0,1-1,-6-1,2 0,-8 1,-24 2,0-3,0-3,-43-7,73 1,18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21.79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0 188,'18'2,"24"1,26 2,23 1,20-2,16 0,6-2,-1-3,-9-4,-26-1</inkml:trace>
  <inkml:trace contextRef="#ctx0" brushRef="#br0" timeOffset="292.534">735 1,'25'9,"24"5,20 5,11 4,4 5,-5 4,-15 3,-17 6,-22 4,-26 4,-29 2,-28 0,-24-2,-14-5,0-8,12-7,20-9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27.30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 38,'-5'-16,"-1"-5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25.31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235 254,'0'-2,"0"1,0-1,0 1,0-1,0 1,-1-1,1 1,-1-1,1 1,-1-1,1 1,-1 0,0-1,0 1,0 0,0-1,0 1,0 0,0 0,0 0,0 0,0 0,-1 0,1 0,0 1,-1-1,1 0,-1 1,1-1,-1 1,1-1,-1 1,1 0,-1 0,1-1,-6-1,1 0,-1 1,1-1,-1 1,0 0,0 1,1-1,-1 2,0-1,0 1,0 0,1 0,-1 0,1 1,-1 0,1 1,0-1,-1 1,1 0,1 1,-1 0,0 0,1 0,0 0,0 1,0 0,1 0,-1 0,1 0,0 1,1 0,-1 0,0 2,3-5,0 0,1 0,-1 0,1 0,-1 0,1 0,0 0,0 0,0 0,0 0,1-1,-1 1,1 0,0 0,0 0,0 0,0 0,0-1,0 1,1 0,0-1,-1 1,1-1,0 0,0 0,0 1,0-1,1-1,-1 1,1 0,-1 0,1-1,-1 0,4 2,4 2,1-1,0 1,1-2,-1 0,1 0,-1-1,1 0,4-1,-7 0,0-1,1 0,-1-1,0 0,0-1,0 0,0 0,0-1,3-1,-9 3,-1 0,1 0,-1 0,0-1,1 1,-1-1,0 1,0-1,0 0,0 1,0-1,-1 0,1 0,0-1,-1 1,0 0,1 0,-1-1,0 1,0-1,0 1,-1-1,1 1,-1-1,1 0,-1 1,0-1,0 1,0-1,0 0,0 1,-1-1,1 0,-1 0,0-1,-1-1,1 1,-1 0,0 0,0 0,0 0,0 0,-1 0,0 0,0 1,0 0,0-1,0 1,-1 0,1 0,-1 1,0-1,0 1,0 0,0 0,-1 0,4 2,-1 0,0 0,0 1,0-1,1 1,-1-1,0 1,1 0,-1 0,1 0,-1 0,1 0,-1 0,1 0,-1 0,1 0,0 1,0-1,0 0,0 1,0-1,0 1,0 0,0-1,0 1,1-1,-1 1,1 0,-1 0,1-1,0 1,0 0,0 0,0 0,0-1,0 1,0 0,0 0,1 0,-1-1,1 1,-1 0,1-1,1 7,1 0,0 0,0-1,0 1,1-1,0 0,1 0,0 0,0-1,0 0,1 0,0 0,0 0,0-1,1 0,-1-1,1 1,0-1,1-1,-1 1,1-1,0 0,-1-1,1 0,0 0,0-1,1 0,-1 0,0-1,0 0,0 0,1-1,-1 0,0-1,0 0,7-2,15-11,-4-2</inkml:trace>
  <inkml:trace contextRef="#ctx0" brushRef="#br0" timeOffset="425.084">583 267,'20'-79,"-16"82,-1 111,-2 37,19 130,20 17,-44-226,4-72,-1 1,1 0,-1-1,1 1,-1 0,1-1,-1 1,0-1,1 1,-1-1,0 1,0-1,1 0,-1 1,0-1,0 0,0 1,1-1,-1 0,0 0,0 0,0 0,0 0,0 0,1 0,-1 0,0 0,0 0,0 0,0-1,1 1,-1 0,0-1,0 1,1 0,-1-1,0 1,0-1,1 1,-1-1,0 0,1 1,-1-1,1 0,-1 1,1-1,-1 0,1 1,0-1,-1 0,1 0,0 0,0 1,-1-1,1 0,0 0,0 0,0 0,0 0,0 1,0-1,0 0,0 0,1 0,-10-29,1 0,2 0,1-1,2 0,1 1,1-15,1 30,-4-118,7 0,18-123,-19 241,-2 8,0-1,1 1,0 0,1 0,0 0,0 0,0 0,1 0,0 0,0 1,1-1,-1 1,3-2,-2 6,-1 1,1-1,-1 1,1 0,0 0,0 1,-1-1,1 1,0 0,0 0,-1 0,1 1,0-1,0 1,-1 0,1 0,0 0,-1 0,1 1,-1-1,0 1,1 0,-1 0,0 0,0 0,0 1,0 0,-1-1,2 2,7 5,0 0,-1 0,0 1,0 0,-1 1,0 0,-1 1,0-1,-1 2,5 11,-11-21,0 0,0 0,0 0,0 0,-1 0,0 0,1 0,-1 0,0 0,0 0,-1 0,1 0,-1 0,1 0,-1 0,0 0,0 0,-1 0,1 0,0 0,-1-1,0 1,1-1,-1 1,0-1,0 0,-1 1,1-1,0 0,-1 0,1-1,-1 1,-1 0,-4 2,1 0,-1 0,0-1,0-1,0 1,0-1,-1 0,1-1,0 0,-1-1,-7 1,-4-3</inkml:trace>
  <inkml:trace contextRef="#ctx0" brushRef="#br0" timeOffset="961.215">1064 494,'4'-92,"5"0,12-52,-18 122,-2 22,-1 0,0 1,0-1,1 0,-1 1,0-1,1 0,-1 0,0 1,1-1,-1 0,0 0,1 0,-1 0,1 1,-1-1,0 0,1 0,-1 0,1 0,-1 0,0 0,1 0,-1 0,1 0,-1 0,1 0,-1 0,0 0,1-1,-1 1,1 0,-1 0,0 0,1 0,-1-1,0 1,1 0,-1-1,0 1,1 0,-1 0,0-1,0 1,1 0,-1-1,0 1,0-1,0 1,0 0,1-1,-1 1,0-1,0 1,0 0,0-1,0 1,0-1,0 1,0-1,0 2,17 10,-1 0,1 0,1-2,0 0,0-1,1-1,0 0,0-2,1 0,111 43,-128-46,0 0,0 0,-1 0,1 0,0 1,-1-1,1 1,-1 0,0-1,0 1,0 0,0 0,0 0,-1 1,1-1,-1 0,0 0,0 1,0-1,-1 1,1-1,-1 1,0-1,0 1,0-1,0 1,0 0,-1-1,0 0,0 1,0-1,0 1,-1 0,2-1,-2 0,0 0,1 0,-1 0,1 0,0 0,0 0,0 0,1 0,-1 0,1 1,0-1,-1 0,1 1,1-1,-1 0,0 0,1 1,0-1,0 0,0 0,0 0,0 0,1 0,-1 0,1 0,0 0,0-1,0 1,0-1,0 1,0-1,1 0,-1 0,1 0,2 1,8 1,0 0,0-1,1-1,0 0,-1-1,1-1,-1 0,1-1,0 0,-1-1,1 0,-1-1,0-1,4-2,-7 3,-1-1,1 0,-1-1,0 0,0 0,0-1,-1 0,1-1,-2 0,1 0,-1 0,0-1,-1 0,1-1,-2 1,1-1,0-3,1-5,-4 44,-4-16,1 0,0 0,1 0,0 0,1-1,0 1,1 0,0-1,1 0,0 0,0 0,1 0,1 0,-1-1,1 0,1 0,6 6,6 0</inkml:trace>
  <inkml:trace contextRef="#ctx0" brushRef="#br0" timeOffset="1432.29">1893 0,'3'12,"1"0,1-1,0 0,1 0,0 0,0-1,1 1,1-1,-1-1,2 0,-1 0,1-1,1 0,-1 0,9 4,8 10,-12-10,0 0,-1 1,0 0,-1 1,0 0,-2 1,1 0,-2 1,0 0,-1 1,-1 0,0 0,0 3,18 77,-22-94,0-1,1-1,-1 1,0 0,1-1,0 1,-1-1,1 0,-1 0,1-1,0 1,0-1,0 0,-1 0,1 0,0 0,0-1,-1 1,1-1,0 0,-1 0,1-1,-1 1,1-1,-1 1,1-1,-1 0,0 0,2-3,7-2,0-1,-1 0,0-1,-1 0,0-1,0 0,-1 0,0-1,-1-1,0 1,-1-1,0 0,-1-1,-1 0,1 0,-41 143,34-124,0-1,1 1,0 0,0 0,0 0,1 0,0 0,0 0,1-1,-1 1,1 0,0-1,1 1,0-1,-1 0,2 0,-1 0,0 0,1-1,0 1,0-1,3 3,0-3,0 0,0 0,0 0,0-1,0 0,1 0,0-1,-1 0,1 0,1-1,35 5</inkml:trace>
  <inkml:trace contextRef="#ctx0" brushRef="#br0" timeOffset="1807.341">3083 174,'-22'-2,"0"1,0 1,0 1,1 1,-1 0,0 2,1 1,0 0,0 2,-16 7,-18 23,54-35,0-1,0 1,0-1,0 1,0 0,0 0,1-1,-1 1,1 0,-1 0,1 0,0 0,0 0,0 0,0-1,0 1,0 0,0 0,0 0,1 0,-1 0,1 0,0-1,-1 1,1 0,0-1,0 1,0 0,0-1,0 1,1-1,-1 1,1 0,12 9,0 1,1-2,0 0,0-1,1 0,1-1,-1-1,1-1,1 0,9 1,-27-7,198 52,-196-51,-1-2,0 1,0 0,0 0,0 0,1 0,-1 0,0 0,0 1,0-1,0 0,0 1,0-1,0 0,0 1,0-1,0 1,0 0,0-1,0 1,-1 0,1-1,0 1,0 0,-1 0,1 0,0 0,-1 0,1 0,-1 0,1 0,-1 0,1 0,-1 0,0 0,0 0,1 0,-1 0,0 0,0 0,0 0,0 1,-1-1,-6 5,0-1,0 1,-1-2,0 1,0-1,0-1,-1 1,0-2,-2 2,-11 4,-99 27,105-34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14.57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0 262,'23'2,"25"1,30 0,29-1,26 0,17-1,8 2,-4 2,-28 1</inkml:trace>
  <inkml:trace contextRef="#ctx0" brushRef="#br0" timeOffset="9865.881">883 7,'-9'-7,"16"13,35 20,0-2,2-1,30 9,92 50,-108-37,-56-43,0 0,-1-1,1 1,-1 0,1 0,-1 0,0 1,0-1,0 0,0 0,0 1,-1-1,1 0,-1 1,1-1,-1 1,0-1,0 0,0 1,0-1,0 1,-1-1,1 1,-1-1,1 0,-1 1,0-1,0 1,-5 5,-1 0,1 0,-2-1,1 0,-1 0,1-1,-2 0,1 0,-1-1,0 0,0-1,-7 3,-196 75,104-48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09:08.46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1981 150,'0'0,"1"0,-1 0,1 0,-1-1,1 1,-1 0,1 0,-1-1,0 1,1 0,-1-1,1 1,-1 0,0-1,0 1,1-1,-1 1,0 0,1-1,-1 1,0-1,0 1,0-1,0 1,0-1,1 1,-1-1,0 1,0-1,0 1,0-1,0 1,0-1,-1 1,1-1,0 1,0-1,0 1,0-1,-1 1,1-1,0 1,0 0,-1-1,1 1,0-1,-1 1,1 0,0-1,-1 1,1 0,-1-1,1 1,0 0,-1 0,1-1,-1 1,1 0,-1 0,1 0,-1 0,1 0,-1 0,1 0,-1 0,-34-14,-46-8,-2 3,-77-7,-116-4,106 24,130 1,1 2,-1 1,-33 3,23-1,-183 34,209-30,1-3,0 1,1 2,-1 0,1 1,0 1,0 1,1 1,0 1,1 1,0 1,0 1,1 0,0 2,-1 2,-58 65,3 3,-10 22,70-85,1 1,1 0,1 1,0 0,2 0,1 2,1-1,1 1,1 0,1 0,2 1,0-1,1 24,4 222,21-123,-10-89,-5-25,1 0,2-1,1 0,2-1,1 0,14 20,-12-22,-10-14,1-2,1 1,1-1,0-1,0 1,1-2,1 1,4 2,117 60,-64-42,-17-9,1-1,1-4,5 0,-51-16,15 3,0-2,0 0,0-1,1-2,-1 0,3-1,29 1,83 5,68-29,114 0,-285 16,0-3,-1 0,0-2,-1-2,0-1,-1-1,-1-2,-1-1,0-2,-2 0,16-17,-30 28,-1-1,0-1,-1 0,-1-1,0 0,0-1,-1 0,-1 0,6-14,107-246,-111 234,-2 0,-1-1,-3 0,-1-1,-2 1,-2-10,0 51,12-246,-15 228,-1 1,0 0,-1 0,-1 0,0 1,-2 0,0 0,0 0,-1 1,-2 0,-31-61,23 30,-29-48,41 87,0 0,-1 1,0 0,0 0,0 1,-1 0,0 0,0 1,0 1,-2-1,-38-19,-38-48,74 63,-1 1,0 0,-1 1,1 0,-1 1,-1 1,1 0,-12-1,-27-8,-116-23,169 36,0 0,0 0,0 0,-1 0,1-1,0 1,0 0,0-1,0 1,0-1,0 1,-1-1,1 0,0 1,1-1,-1 0,0 0,0 0,0 1,0-1,1 0,-1 0,0 0,1 0,-1 0,1-1,-1 1,1 0,0 0,-1 0,1 0,0 0,0-1,0 1,-2-12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7:22.05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76 340,'11'-9,"6"-3,5 0,3 3,2 2,1 3,2 2,1 1,2-1,0-3,-2-3,0-2,-5-1,-5-2,-7 1</inkml:trace>
  <inkml:trace contextRef="#ctx0" brushRef="#br0" timeOffset="490.602">48 327,'-41'231,"34"-188,8-42,-1-1,0 0,1 1,-1-1,1 0,-1 1,0-1,1 0,-1 0,1 0,-1 1,1-1,-1 0,1 0,-1 0,1 0,-1 0,1 0,-1 0,0 0,1 0,-1 0,1 0,-1 0,1 0,-1 0,1 0,-1-1,1 1,-1 0,1 0,-1-1,0 1,1 0,-1 0,1-1,-1 1,0 0,1-1,-1 1,0-1,0 1,1 0,-1-1,0 1,0-1,1 0,51-46,-44 38,1-1,1 1,0 1,0 0,0 0,1 1,0 0,0 1,1 1,0-1,3 1,-13 4,1 0,0 1,0 0,0-1,0 1,0 0,-1 0,1 0,0 1,0-1,0 1,0 0,-1-1,1 1,0 1,-1-1,1 0,-1 0,1 1,-1 0,0-1,1 1,-1 0,0 0,0 0,0 0,-1 1,1-1,0 1,-1-1,0 1,2 2,20 92,-21-81,-2 0,1 0,-2 1,0-1,-1 0,-1 0,0 0,2-11,-1-1,1 1,-1-1,1 0,-1 0,0 1,-1-1,1-1,-1 1,0 0,0-1,0 1,0-1,0 0,-1 0,0 0,1 0,-1-1,0 0,0 1,-1-1,1-1,0 1,-1-1,1 1,-3-1,-117-1,112 1,18 3,6-2</inkml:trace>
  <inkml:trace contextRef="#ctx0" brushRef="#br0" timeOffset="892.709">557 366,'74'109,"-59"-83,102 181,-117-205,1-1,-1 0,0 0,1 0,-1 0,1 0,-1 0,1 0,-1 0,1 0,0-1,-1 1,1 0,0 0,0 0,-1-1,1 1,0 0,0-1,0 1,0-1,0 1,0-1,0 0,0 1,0-1,0 0,0 1,1-1,-1 0,0 0,0 0,0 0,0 0,0-1,0 1,0 0,0 0,0-1,0 1,0 0,0-1,0 1,0-1,0 0,0 1,0-1,0 0,0 1,0-1,21-93,-18 59,10-64,5 2,4 0,4 1,21-46,-21 81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22.79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26 0,'0'1,"-14"482,10-445,2-25,0 0,0 0,1 1,1-1,0 0,1 0,1 0,0 0,0 0,1 0,4 9,-1-16,0 0,1 0,0 0,0 0,0-1,1 0,0-1,-1 0,2 0,-1-1,0 0,1 0,-1-1,1 0,0 0,0-1,0 0,0-1,0 0,0-1,7 0,16 1,1-1,0-1,0-2,-1-2,0 0,0-2,0-2,-1-1,3-3,32-17</inkml:trace>
  <inkml:trace contextRef="#ctx0" brushRef="#br0" timeOffset="235.343">668 80,'-18'29,"1"0,2 1,1 0,1 1,2 1,1 0,2 1,1-1,0 14,4-35,1 0,0 0,0 0,2 1,-1-1,2 0,-1 1,1-1,1 0,0 0,1 0,0 0,0 0,1 0,1-1,0 0,0 0,1 0,0-1,1 1,0-1,0-1,1 0,2 1,6 1,1-1,0-1,0-1,1 0,0-1,0-2,1 1,-1-2,1 0,0-2,0 0,0-1,0 0,-1-2,1 0,0-1,-1-1,1-1,4-3,26-10</inkml:trace>
  <inkml:trace contextRef="#ctx0" brushRef="#br0" timeOffset="504.653">600 361,'16'2,"21"1,23 0,19-1,12 0,4-3,-3-6,-14-6,-21-1</inkml:trace>
  <inkml:trace contextRef="#ctx0" brushRef="#br0" timeOffset="713.704">814 107,'69'-10,"-1"3,1 2,20 4,-28 0,237 6,-210 13,-85-18,-1 1,1 1,0-1,-1 0,0 1,1-1,-1 1,0-1,0 1,1 0,-1 0,-1 0,1 1,0-1,-1 0,1 0,-1 1,1-1,-1 1,0 0,0-1,0 1,-1 0,1-1,-1 1,1 0,-1 0,0 2,-33 122,27-109,0 0,2 0,0 1,1-1,0 1,2 0,0-1,2 1,0 0,1 0,0 0,2-1,0 0,1 0,1 0,1 0,5 11,5-10,-16-21</inkml:trace>
  <inkml:trace contextRef="#ctx0" brushRef="#br0" timeOffset="997.507">1589 94,'1'0,"0"-1,0 1,0-1,0 1,0-1,0 1,1-1,-1 1,0 0,0 0,0 0,0 0,0 0,1 0,-1 0,0 0,0 0,0 0,0 0,0 1,0-1,1 1,-1-1,0 0,0 1,0 0,0-1,0 1,-1 0,1-1,0 1,0 0,0 0,-1 0,1 0,0 1,33 27,-2 3,-1 0,25 35,-28-33,32 37,-3 3,34 59,-90-132,2 4,1-1,0 1,-1 0,0 0,0 0,0 1,-1-1,1 1,-1-1,-1 1,1 0,-1 0,0 0,0 0,-1 0,0-1,0 1,0 0,-1 0,0 0,0 0,0 0,-1 0,0-1,-1 3,-3-2,0 0,-1-1,0 1,0-2,0 1,0-1,-1 0,0-1,0 1,0-2,0 1,0-1,-1 0,-7 0,-35 6,0-2,0-3,-47-2,-42-6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14.94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3047 1,'-30'31,"-75"99,69-89,1 1,3 2,-12 21,-126 190,154-231,0 1,1 1,2 0,1 1,-9 27,-121 319,111-274,3 1,-6 66,-29 226,46-313,3 1,4 0,3 1,4 50,6-47,3 18,-4 0,-5 0,-4-1,-8 20,-52 268,54-72,8-110,-1-145,-4 0,-2 0,-3-1,-2 0,-20 40,-109 358,123-393,-3-2,-3 0,-3-2,-2-1,-3-1,-3-3,-4 2,-7 6,-47 59,-70 120,-89 180,114-199,-42 100,124-191,6 3,-23 95,42-123,-58 176,-50 265,94-303,10 2,11 1,10 23,18 48,-14 306,0-415,9 1,11 36,30 537,-35-549,9 343,6 113,-13-400,46 415,-43 83,9-331,-15-424,0-23,0 0,1 0,1 0,0-1,1 1,0 0,2 5,6-14,-7-23,-8-13,-5-2</inkml:trace>
  <inkml:trace contextRef="#ctx0" brushRef="#br0" timeOffset="55019.859">1016 13449,'0'-4,"0"-72,2 0,12-63,-9 120,5 24,6 93,-6 34,-6 0,-6 0,-9 31,10-131,1-33,0 1,0 0,1-1,-1 1,0-1,0 1,0 0,0-1,1 1,-1 0,0-1,0 1,0 0,1 0,-1-1,0 1,1 0,-1 0,0-1,1 1,-1 0,0 0,1 0,-1-1,0 1,1 0,-1 0,0 0,1 0,-1 0,1 0,-1 0,0 0,1 0,-1 0,0 0,1 0,-1 0,1 0,-1 0,0 1,1-1,-1 0,0 0,1 0,-1 0,0 1,1-1,-1 0,0 0,0 1,1-1,-1 0,0 1,0-1,1 0,-1 1,0-1,0 0,0 1,0-1,46-65,-37 49,1 0,1 0,1 1,0 1,1 0,0 0,1 1,1 1,0 0,0 2,2-1,-13 9,-1 0,0 1,1-1,0 1,-1 0,1 0,-1 1,1-1,0 1,0-1,-1 1,1 0,0 1,0-1,-1 1,1 0,0-1,-1 2,1-1,-1 0,1 1,-1-1,0 1,1 0,-1 0,0 0,0 1,-1-1,1 1,0 0,0 0,3 7,1 1,-1 0,-1 0,0 0,-1 1,0 0,0 0,-2 0,1 0,-1 0,-1 0,0 1,-1-1,-1 0,1 1,-2-1,0 0,0 0,-1 0,-1 0,0 0,-1-1,0 1,0-1,-5 5,5-7,-1-1,0 0,-1 0,0-1,0 0,-1 0,0-1,0 0,0-1,-1 1,-1-1,7-3,-1 0,0 0,1-1,-1 1,0-1,0 0,0 0,-1 0,1-1,0 1,0-1,0 0,0 0,0-1,-1 1,1-1,0 0,0 0,0 0,0-1,1 1,-1-1,0 0,1 0,-1 0,1-1,-3-1,3 1,1 1,-1-1,1 0,0 0,0 0,0 0,0 0,0 0,1 0,-1 0,1-1,0 1,0-1,0 1,1-1,-1 1,1-1,0 1,0-1,0 0,0 1,1-1,-1 1,1-1,0 1,0-1,0 1,1 0,-1-1,1 1,0 0,0 0,0 0,0 0,0 1,1-1,-1 0,1 1,0 0,-1 0,2-1,75-42,-36 26</inkml:trace>
  <inkml:trace contextRef="#ctx0" brushRef="#br0" timeOffset="55306.159">1818 13262,'0'-20,"2"-14,1-6,0 9,4 19,3 27,4 31,5 34,1 27,-3 23,-11 20,-20 17,-31 17,-41 19,-6-26</inkml:trace>
  <inkml:trace contextRef="#ctx0" brushRef="#br0" timeOffset="59338.284">6015 14078,'0'4,"1"1,-1 0,1 0,0-1,0 1,0-1,1 1,-1-1,1 1,0-1,1 0,-1 0,1 0,0 0,0 0,0-1,0 1,0-1,1 0,0 0,-1 0,1 0,0-1,1 0,-1 1,0-2,1 1,-1 0,1-1,-1 0,3 1,6 0,0 1,0-2,0 0,0 0,0-1,0-1,0 0,0-1,0 0,-1-1,1-1,-7 3,0 0,0-1,-1 0,0 0,1-1,-1 1,0-1,0 0,0-1,0 1,-1-1,1 0,-1 0,0 0,0-1,-1 1,1-1,-1 0,0 0,0 0,-1-1,0 1,1 0,-2-1,1 0,-1 1,0-1,0 0,0 0,-1 0,0 0,0 1,-1-1,1 0,-1 0,0 0,-1 0,-1-4,-1 1,0 1,0-1,-1 1,0-1,-1 1,1 1,-1-1,-1 1,0 0,0 0,0 1,-1 0,1 0,-2 1,1 0,0 0,-1 1,0 0,0 1,0 0,-1 0,1 1,0 0,-1 1,0 0,1 0,-1 1,0 1,1-1,-1 1,-8 3,6 0,1 0,0 1,0 0,0 1,0 0,1 1,0 0,1 0,-1 1,-5 6,12-10,-1-1,1 1,0 0,-1 0,2 0,-1 1,0-1,1 1,0-1,0 1,0 0,1-1,0 1,0 0,0 0,0 0,1 0,0 0,0 0,0 0,0 0,1 0,0 0,0 0,0 0,2 2,13 25</inkml:trace>
  <inkml:trace contextRef="#ctx0" brushRef="#br0" timeOffset="58836.471">4959 13891,'14'0,"13"0,14 0,11 0,8 0,3 0,-2 2,-10 3,-11 3,-12 1</inkml:trace>
  <inkml:trace contextRef="#ctx0" brushRef="#br0" timeOffset="59029.074">5066 14024,'0'16,"7"8,14 1,16-3,21-5,16-8,13-10,9-9,-13-4</inkml:trace>
  <inkml:trace contextRef="#ctx0" brushRef="#br0" timeOffset="65851.248">5066 15187,'19'0,"18"0,18 0,13-2,6-1,-5 0,-14 1</inkml:trace>
  <inkml:trace contextRef="#ctx0" brushRef="#br0" timeOffset="65852.248">5026 15361,'25'-4,"24"-5,20-2,14 1,4 1,-12 3</inkml:trace>
  <inkml:trace contextRef="#ctx0" brushRef="#br0" timeOffset="66103.33">5815 15388,'30'-14,"-2"-1,0-2,0 0,-2-2,0-2,-1 0,-2-1,0-1,-1-2,-1 0,-2-1,0-1,-2-2,-2-13,-15 42,0 0,0 0,0-1,0 1,0 0,-1 0,1-1,0 1,0 0,0 0,0 0,-1 0,1-1,0 1,0 0,0 0,-1 0,1 0,0 0,0 0,-1 0,1-1,0 1,0 0,-1 0,1 0,0 0,0 0,-1 0,1 0,0 0,0 0,-1 0,1 1,0-1,0 0,-1 0,1 0,0 0,0 0,0 0,-1 0,1 1,0-1,0 0,0 0,-1 0,1 1,0-1,0 0,0 0,0 0,0 1,-1-1,1 0,0 0,0 1,0-1,0 0,0 0,0 1,0-1,0 0,0 0,0 1,0-1,0 0,-5 10,1 0,0 0,0 0,1 1,1-1,0 1,0 0,1 0,0 0,1 0,0 0,2 18,0 1,3-1,0 0,2 0,1-1,1 0,7 14,3 12,-15-44,0 1,-1 0,0 0,-1 0,0 0,0 0,-1 0,-1 1,0-1,-1 0,0 0,-1 0,0 1,-1 0,-9 17</inkml:trace>
  <inkml:trace contextRef="#ctx0" brushRef="#br0" timeOffset="66302.443">6069 15642,'20'2,"17"1,14 0,16-1,14 0,13-1,12 0,-12-1</inkml:trace>
  <inkml:trace contextRef="#ctx0" brushRef="#br0" timeOffset="79926.385">2580 10067,'96'128,"-74"-102,8 13,3-2,1 0,30 22,-63-57,1 0,-1 0,1 0,0 0,0 0,0 0,0-1,0 1,0-1,0 1,0-1,1 0,-1 0,0 0,1 0,-1 0,1-1,-1 1,1-1,0 0,-1 1,1-1,-1 0,1-1,-1 1,1 0,0-1,-1 1,1-1,-1 0,0 0,1 0,-1 0,0 0,1-1,-1 1,0-1,6-12,0-1,0 1,-2-2,0 1,-1-1,0 0,-2 0,1 0,-1-5,0 3,16-88,-12 97,-3 32,38 524,-40-522,2 14,-2-1,-1 1,-2 0,-2 0,-1-1,-3 1,7-34,-1-1,1 0,-1 0,0 0,0 0,-1 0,1 0,-1 0,0 0,0-1,0 1,-1 0,1-1,-1 0,0 0,0 0,0 0,0 0,0 0,-1-1,1 0,-1 1,0-1,1-1,-1 1,0-1,0 1,0-1,0 0,0 0,-1-1,1 1,0-1,-6-3,0-1,1 1,-1-2,1 1,0-1,0-1,1 0,-1 0,1-1,1 0,-1 0,1 0,0-1,1 0,0-1,0 0,-2-5,-1 1,1-1,1-1,0 1,1-1,1-1,0 1,1-1,0 1,2-1,-1-5,2 13,1-1,0 1,1-1,-1 1,1-1,1 1,0 0,0 0,1-1,0 2,0-1,1 0,0 0,0 1,1 0,0 0,0 0,0 1,1 0,3-3,17-10,2 0,0 2,1 0,0 3,1 0,1 2,0 1,33-7,246-65,-164 49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3:51.15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55 11,'-1'-1,"0"0,0 0,0 0,0 0,0 0,0 0,0 1,0-1,-1 1,1-1,0 1,0-1,-1 1,1 0,0-1,-1 1,1 0,0 0,-1 0,1 0,-1 0,1 0,0 1,-1-1,1 0,0 1,0-1,-1 1,1-1,0 1,0 0,0-1,-1 1,1 0,0 0,0 0,0 0,0 0,1 0,-1 0,0 0,0 0,1 0,-1 1,0-1,1 0,-1 0,1 1,0 6,1 1,1-1,-1 1,1-1,0 0,1 0,0 0,0 0,1 0,0-1,1 0,-1 1,2-1,-4-3,7 12,0-1,0 1,2-2,0 0,1 0,0-1,1 0,0-1,1-1,0 0,1-1,0 0,1-1,0-1,0-1,1 0,0-1,0-1,0 0,11 1,-23-6,-1 0,0 0,0-1,1 1,-1-1,0 0,0 0,0 0,1-1,-1 1,-1-1,1 0,0 0,0-1,-1 1,1-1,-1 1,0-1,0 0,0 0,0-1,0 1,-1-1,0 1,1-1,-1 0,-1 0,1 0,0 0,-1 0,1-4,3-13,-2 0,0-1,-1 1,-1-1,-2-18,1 19,2 2,13 124,-5-29,-3 1,-4 0,-3 1,-3-1,-4 0,-3-1,-20 73,22-121,-2 0,-1-1,-2 0,0 0,-13 17,20-34,-1-1,0 0,0 0,-1-1,0 1,0-2,-1 1,1-2,-2 1,1-1,-1 0,0-1,0 0,-1-1,1 0,-5 1,9-4,1 0,-1 0,1-1,-1 1,1-1,-1-1,1 1,-1-1,1 0,-1 0,1 0,0-1,-1 0,1 0,0-1,0 1,0-1,1 0,-1 0,1 0,0-1,-1 0,2 0,-1 0,0 0,1-1,-2-2,-5-8,1 0,1-1,1 0,0 0,1 0,1-1,0 0,1-4,-1-2,1 0,1 1,0-1,2 0,2-7,-1 23,0 1,1-1,0 0,0 1,1-1,0 1,0 0,0 0,1-1,0 1,0 1,1-1,-1 0,1 1,0 0,1 0,-1 0,1 1,0-1,4-2,13-4,1 0,0 1,1 1,0 2,0 0,1 2,-1 0,18 0,-36 4,220-23,-122 19</inkml:trace>
  <inkml:trace contextRef="#ctx0" brushRef="#br0" timeOffset="828.227">109 1334,'-2'3,"0"1,0-1,0 0,1 1,0-1,-1 1,1-1,0 1,1 0,-1-1,1 1,-1 0,1 0,0-1,1 1,-1 0,1 0,-1-1,1 1,0-1,1 1,-1 0,0-1,1 0,0 1,0-1,0 0,1 0,3 7,2 0,-1-1,1 0,1 0,0-1,0-1,0 1,4 1,0-1,0 0,0-1,0 0,1-1,0-1,0 0,1-1,0 0,-1-2,1 1,0-2,0 0,0-1,0 0,0-1,0-1,9-2,-16 1,-1-1,1-1,-1 1,1-1,-1 0,-1-1,1 0,-1 0,0 0,0-1,-1 0,0 0,0 0,-1 0,0-1,0 0,-1 0,1 0,-2 0,1-1,-1 1,-1-1,0 1,0-1,0 0,-1 1,-1-3,-6 1,-1 30,1 29,3 1,1 0,3 0,5 35,-1-12,-2-26,1-13,0 1,-3 1,-1-1,-1 0,-2-1,-1 1,-2-1,-2 0,-1 0,-2 1,9-27,0-1,-1 1,0-1,-1 0,0 0,0 0,0-1,0 0,-1 0,0 0,-1-1,1 0,-1 0,0 0,0-1,-1 0,1 0,-1-1,0 0,0-1,0 1,0-2,0 1,0-1,-1 0,1-1,0 0,-1 0,0-1,-3-3,0-1,0 0,0 0,1-2,-1 1,2-2,-1 1,1-2,0 1,1-1,0-1,0 1,1-1,0-1,1 0,0 0,1 0,0-1,-4-12,7 19,0-1,0 0,1 1,0-1,0 0,0 0,1 0,0 0,0-1,0 1,1 0,0 0,1-1,-1 1,1 0,0 0,0 0,1 0,0 0,0 0,2-3,4 0,1 0,-1 1,2 0,-1 0,1 1,0 0,0 1,1 0,0 1,0 0,1 1,-1 0,1 1,2-1,6-2,185-62,-108 35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12.16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15 3,'-7'-2,"0"3,6 9,12 9,13 9,15 3,10 2,-1-5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12.32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 0,'-2'5,"5"8,13 11,13 12,17 13,11 5,1 4,-10-8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11.62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0 311,'9'-24,"2"0,0 0,1 1,2 0,0 1,8-8,3-6,40-60,-65 96,0-1,0 1,0 0,0-1,0 1,0 0,1-1,-1 1,0-1,0 1,0 0,1-1,-1 1,0 0,0 0,1-1,-1 1,0 0,1 0,-1-1,0 1,1 0,-1 0,0 0,1-1,-1 1,0 0,1 0,-1 0,1 0,-1 0,0 0,1 0,-1 0,0 0,1 0,-1 0,1 0,-1 0,0 0,1 0,-1 0,1 1,-1-1,0 0,1 0,-1 0,0 1,1-1,-1 0,0 0,0 1,1-1,-1 0,0 1,0-1,1 0,-1 1,0-1,0 0,4 27,-7 359,0-221,0-130</inkml:trace>
  <inkml:trace contextRef="#ctx0" brushRef="#br0" timeOffset="297.697">174 659,'2'0,"8"0,13 0,15 0,16-2,12-4,8-2,-1-2,-8-5,-13-3,-15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10.55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77 220,'9'19,"6"21,2 24,0 22,-2 22,-4 15,-3 9,-4 0,-5-6,-4-13,-3-19,-1-26</inkml:trace>
  <inkml:trace contextRef="#ctx0" brushRef="#br0" timeOffset="423.765">24 407,'-22'-145,"22"143,-1 0,1 1,0-1,-1 0,1 1,0-1,0 0,0 1,0-1,1 0,-1 1,0-1,1 0,-1 1,1-1,0 1,-1-1,1 1,0-1,0 1,0-1,0 1,0 0,0 0,0-1,1 1,-1 0,0 0,1 0,-1 0,1 0,-1 1,1-1,-1 0,1 1,-1-1,1 1,0 0,-1-1,1 1,1 0,12 0,1 1,-1 0,1 2,-1-1,1 2,-1 0,0 1,6 3,-10-4,16 5,-1 0,-1 2,0 1,0 1,-1 1,-1 1,0 1,16 16,-36-31,-1 1,1 0,-1 0,1 0,-1 0,0 0,0 0,0 0,0 1,-1-1,1 1,-1 0,1-1,-1 1,0 0,0 0,0-1,0 1,-1 0,1 0,-1 0,1 0,-1 0,0 0,-1 0,1 0,0 0,-1 0,1 0,-1 0,0 0,0 0,0 0,-1-1,1 1,-1 0,-6 3,0 0,-1 0,0-1,0 0,0-1,-1 0,1-1,-1 0,0 0,0-1,0 0,0 0,-1-2,0 1,-1 1,-1 0,1-1,-1 0,1-1,-1-1,0 0,1 0,-1-2,1 1,0-2,0 1,0-2,0 1,1-2,-7-3,16 8,0 0,1-1,-1 1,1 0,-1-1,1 1,-1 0,1-1,0 0,0 1,0-1,0 0,0 0,0 1,0-1,0 0,1 0,-1 0,1 0,-1 0,1 0,0 0,0 0,0 0,0 0,0 0,1 0,-1 0,0 0,1 0,0 0,-1 0,1 0,0 0,0 1,0-1,0 0,0 0,0 1,1-1,-1 1,1-1,0 0,76-50,90-8,-138 52,1 0,-1-3,0 0,-1-2,-1-1,0-1,-1-2,0 0,-2-2,10-9,12-44,-46 71,0-1,-1 0,1 0,0 0,-1 0,1 1,-1-1,1 0,-1 0,0 0,0 0,0 0,0 0,0 0,-1 0,1 0,-1 0,1 0,-1 0,1 0,-1 1,0-1,0 0,0 0,0 1,0-1,0 1,-1-1,1 1,-1-1,1 1,-1 0,1-1,-1 1,1 0,-1 0,0 1,0-1,0 0,-1 0,-5 0,1 1,-1 0,0 0,0 0,1 1,-1 1,0-1,1 1,-1 0,1 1,0 0,0 0,0 1,0-1,0 1,1 1,0 0,0-1,0 2,0-1,1 1,0 0,0 0,0 0,1 1,0-1,-2 6,2-5,0 0,1 0,0 1,0-1,0 1,1 0,0 0,1 0,-1 0,2 0,-1 0,1 1,0-1,1 0,0 0,0 0,1 0,0 0,0 0,1 0,0-1,1 1,-1-1,1 0,1 0,-1 0,1-1,1 1,5 3,0 0,1 0,0-1,1-1,0 0,0-1,0 0,1-1,0-1,1 0,-1-1,4 0,24 5,1-2,0-1,26-2,42-2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08.16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293 1544,'-8'-4,"-1"1,1 0,-1 0,0 1,1 0,-1 1,0 0,0 0,0 1,0 0,0 0,0 1,0 1,0-1,0 1,1 1,-1 0,1 0,-1 0,1 1,0 1,1-1,-1 1,1 0,0 1,0 0,0 0,1 0,0 1,0 0,1 0,0 1,0 0,1-1,0 1,0 1,1-1,-1 2,3-8,0 0,0 1,1-1,-1 0,0 1,1-1,-1 1,1-1,0 1,0-1,0 0,0 1,0-1,0 1,1-1,-1 1,1-1,0 0,0 1,0-1,0 0,0 0,0 1,1-1,-1 0,1 0,-1 0,1-1,0 1,-1 0,1-1,0 1,0-1,1 1,-1-1,0 0,0 0,0 0,1 0,-1-1,1 1,-1-1,0 1,1-1,1 0,8-2,0 0,-1-1,1-1,-1 0,1 0,-1-1,-1-1,1 0,-1 0,0-1,0 0,-1-1,0 0,0 0,-1-1,0 0,-1-1,0 0,0 0,-1 0,5-12,-6 11,0-1,0-1,-1 1,-1-1,0 1,0-1,-2 0,1 0,-2-1,1 77,1-56,0 1,0-1,1 1,0-1,1 0,-1 0,1 0,0-1,1 0,0 1,0-1,0-1,1 1,0-1,0 0,0 0,0-1,1 0,0 0,0 0,2 0,32 12</inkml:trace>
  <inkml:trace contextRef="#ctx0" brushRef="#br0" timeOffset="682.768">855 1196,'-11'1,"1"1,-1 0,1 0,-1 1,1 1,0 0,0 0,1 1,-1 0,1 0,0 1,0 1,1-1,0 1,0 1,1-1,-1 1,2 1,-6 7,8-11,0-1,1 1,-1 0,1 1,0-1,0 0,1 1,0-1,0 1,0 0,0 0,1 0,0 0,0 0,1 0,0 0,0 0,0 0,1 0,0 0,0 0,0 0,1 0,0 0,0-1,0 1,1-1,0 1,0-1,0 0,1 0,0 0,3 3,0-4,0 0,0 0,0-1,1 0,-1-1,1 1,0-1,0-1,0 0,0 0,0 0,0-1,0 0,0-1,0 1,-1-2,1 1,0-1,5-2,6-2,-1-1,1 0,-2-2,1 0,-1-1,-1 0,10-9,-10 5,1-2,-2 0,0 0,-1-1,-1-1,0-1,-1 1,-1-2,-1 0,-1 0,-1-1,-1 0,0 0,-2-1,0-1,9-56,-4 0,-3-1,-4-43,-3 109,4-220,-14-70,-4 207,14 97,0-1,1 0,-1 0,0 0,0 1,0-1,0 0,0 0,0 0,0 1,0-1,-1 0,1 0,0 1,0-1,-1 0,1 0,0 1,-1-1,1 0,-1 1,1-1,-1 0,1 1,-1-1,1 1,-1-1,1 1,-1-1,0 1,1-1,-1 1,0 0,0-1,1 1,-1 0,0 0,0 0,1-1,-1 1,0 0,0 0,0 0,1 0,-1 0,0 0,0 0,0 1,1-1,-1 0,0 0,0 1,1-1,-1 0,0 1,1-1,-1 1,0-1,1 1,-1-1,1 1,-1-1,1 1,-1 0,1-1,-1 1,1 0,-1-1,1 1,0 0,-7 15,2-1,0 1,0 0,2 0,0 1,1-1,0 1,2 15,-1-26,2 82,3 0,4-1,4 1,4-2,3 0,14 30,-24-78,2-1,2 0,1-1,2 0,1-1,10 12,-26-45,0 0,0 1,0-1,0 0,1 0,-1 0,1 0,-1 0,1 0,0 0,0 0,0-1,0 1,0-1,0 1,0-1,1 0,-1 0,0 0,1 0,-1 0,1 0,-1-1,1 0,-1 1,1-1,0 0,-1 0,1 0,-1 0,1-1,-1 1,1-1,-1 1,1-1,-1 0,1 0,-1 0,2-1,7-9,-1-1,1 0,-2 0,0-1,0 0,-1-1,-1 1,0-2,1-5,-1 5,68-184,-80 213,-6 14,1 1,1 0,1 1,2-1,1 1,1 16,4-44,0 1,0 0,0 0,0-1,1 1,-1 0,1 0,0-1,0 1,0-1,0 1,0-1,1 1,-1-1,1 1,0-1,0 0,-1 0,1 0,0 0,1 0,-1-1,0 1,0-1,1 1,-1-1,1 0,-1 0,1 0,0 0,-1 0,3 0,28 2</inkml:trace>
  <inkml:trace contextRef="#ctx0" brushRef="#br0" timeOffset="972.991">1737 701,'-14'-2,"-8"-1,-4 0,3-2,4-1,4-1</inkml:trace>
  <inkml:trace contextRef="#ctx0" brushRef="#br0" timeOffset="1238.282">908 541,'5'-18,"12"-13,20-8,23-7,25 1,21 0,12 4,3 7,-20 8</inkml:trace>
  <inkml:trace contextRef="#ctx0" brushRef="#br0" timeOffset="1426.776">2031 675,'19'41,"1"0,2-1,2-2,2 0,1-1,3 0,-28-35,-1 1,1 0,0 0,0-1,0 1,0-1,1 1,-1-1,1 0,-1 0,1 0,0 0,0-1,0 1,0-1,0 1,0-1,0 0,0 0,1-1,-1 1,0-1,0 1,1-1,-1 0,0 0,1-1,-1 1,0-1,3 0,-1-4,0-1,0 1,-1-1,0 0,0 0,-1 0,1 0,-1-1,-1 1,1-1,-1 0,0 1,0-8,1 4,9-44,-1 0,-4-1,-1-3,17-114,6 96,-13 55</inkml:trace>
  <inkml:trace contextRef="#ctx0" brushRef="#br0" timeOffset="1626.389">2700 688,'-1'4,"1"0,-1 1,1-1,0 0,0 1,1-1,-1 0,1 1,0-1,0 0,0 0,1 0,-1 0,1 0,0 0,0 0,1 0,-1-1,1 1,0-1,0 0,0 0,0 0,0 0,1 0,-1-1,1 0,-1 1,1-1,0-1,2 2,3 0,-1 0,1 0,-1-1,1 0,0 0,0-1,0 0,0-1,0 0,0 0,0-1,0 0,0-1,7-2,-10 1,0 0,0-1,0 1,-1-1,1 0,-1-1,0 1,-1-1,1 0,-1 0,0-1,0 1,0-1,-1 0,0 0,0 0,-1 0,1-1,-1 1,-1-1,1 1,-1-1,0 0,-1 1,1-1,-1 0,-1 0,1 1,-1-1,-1 0,1 1,-1-1,0 1,0 0,-1-1,0 1,0 0,0 0,-1 1,0-1,0 1,0 0,-1 0,0 0,0 1,0-1,0 1,-1 0,0 1,0-1,-3 0,5 2,0 1,0 0,-1 0,1 0,-1 0,1 1,-1 0,1 0,-1 0,1 0,-1 1,1 0,-1 0,1 0,0 0,-1 1,1-1,0 1,0 0,0 1,0-1,1 1,-1-1,1 1,-1 0,1 0,0 1,0-1,-2 4,0-1,0 1,0 0,1 0,0 0,0 1,1-1,0 1,0 0,1 0,0 0,0 0,1 0,0 0,1 1,0 7,0-10,1 0,1-1,-1 1,1 0,0-1,0 0,0 1,1-1,0 0,0 0,3 4,16 15</inkml:trace>
  <inkml:trace contextRef="#ctx0" brushRef="#br0" timeOffset="1881.133">3007 33,'-16'-7,"-12"-2,-6 0,1 2,4 7,4 7,6 10,9 9,7 0</inkml:trace>
  <inkml:trace contextRef="#ctx0" brushRef="#br0" timeOffset="2169.856">2994 608,'21'11,"15"4,13-2,12-7,7-11,3-11,-10-3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05.03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108 1437,'7'20,"2"15,-1 6,-1 3,-2-1,-4-5,-3-8</inkml:trace>
  <inkml:trace contextRef="#ctx0" brushRef="#br0" timeOffset="778.827">1 1036,'2'-4,"0"1,0-1,1 1,0 0,-1 0,1 0,0 0,1 0,-1 1,0-1,1 1,-1 0,1 0,0 0,-1 1,1-1,0 1,0 0,0 0,0 0,0 1,1-1,7-2,-1-1,1 2,0 0,-1 0,1 1,0 0,0 1,0 1,0 0,0 0,-1 1,1 1,-1 0,1 0,-1 1,0 0,0 1,0 1,-1 0,0 0,0 1,-1 0,0 1,8 7,-8-1,-1 0,-1 0,0 1,-1 0,-1 0,0 0,-1 1,-1 0,0-1,-2 1,1 16,0-10,1 1,1 0,1-1,1 0,4 9,-9-26,1-1,-1 0,1 1,0-1,1 0,-1 0,1-1,0 1,0 0,0-1,0 0,1 1,-1-1,1-1,0 1,-1 0,2-1,-1 0,0 0,0 0,0-1,1 1,-1-1,1 0,3 0,-4-2,0-2,0 1,0 0,0-1,0 1,-1-1,1 0,-1-1,0 1,0 0,0-1,0 0,-1 1,1-1,-1 0,0-1,0 1,-1 0,1 0,-1-1,0 1,0-1,0 1,-1-1,1 0,-1-1,23-167,-13 160,-2 36,-4-2,-2-8,0-1,1 0,0 0,1 1,1-2,-1 1,2-1,0 1,0-1,1-1,7 9,-12-16,1-1,0 1,0-1,0 0,0 0,0 0,0 0,0-1,1 1,-1-1,1 0,-1 0,1 0,-1-1,1 1,-1-1,1 0,0 1,-1-2,1 1,0 0,-1-1,1 0,-1 0,1 0,-1 0,1 0,-1-1,0 1,0-1,0 0,2-1,3-3,0 0,-1-1,0 1,0-2,0 1,-1-1,0 0,0 0,-1 0,0-1,1-5,11-32,-3-2,-2 0,-2 0,-2-1,-2 0,-2-1,-3-45,0-32,-6 0,-6 0,-23-108,5 131,10 77,18 27,0 0,1 0,-1 0,0 0,0 0,0 0,1 0,-1 0,0 0,0 0,0 0,1 1,-1-1,0 0,1 1,-1-1,0 1,1-1,-1 0,0 1,1-1,-1 1,1 0,-1-1,1 1,-1-1,1 1,-1 0,1 0,0-1,-1 1,1 0,0-1,0 1,-1 0,1 0,0 0,0-1,0 2,-6 18,0 1,2-1,1 1,0 0,1 1,2-1,0 7,0-13,1 41,3 0,2-1,3 1,1-2,4 1,1-2,3 0,3-1,1 0,3-2,2-1,2-1,5 3,-20-31,0 0,1-1,1 0,1-1,1-1,0-1,2 0,-2-4</inkml:trace>
  <inkml:trace contextRef="#ctx0" brushRef="#br0" timeOffset="981.802">883 662,'-14'0,"-15"0,-13 0,-3 0,4 0,11-2,19-6,31-5,33-11,39-9,32-9,20-3,-14 5</inkml:trace>
  <inkml:trace contextRef="#ctx0" brushRef="#br0" timeOffset="1754.698">1484 1183,'9'-27,"-1"-1,-1 0,-2-1,0 1,-2-1,-2 0,0 0,-3-11,3 18,-1 0,-1 0,-1 0,-1 0,-1 0,-1 1,0 0,-2 0,-1 0,0 1,-2-2,9 20,1 1,-1-1,1 1,-1 0,0-1,0 1,0-1,1 1,-1 0,0 0,-1-1,1 1,0 0,0 0,0 0,-1 0,1 0,0 1,-1-1,1 0,-1 1,1-1,-1 1,1-1,-1 1,1 0,-1-1,0 1,1 0,-1 0,1 0,-1 0,0 1,1-1,-1 0,1 1,-1-1,1 1,-1-1,1 1,-1 0,1 0,0-1,-1 1,1 0,0 0,0 0,0 1,0-1,0 0,0 0,0 1,0-1,0 0,0 1,1-1,-1 1,0-1,1 1,-1-1,0 1,0-1,1 1,-1 0,1-1,-1 1,1 0,0-1,0 1,-1 0,1-1,0 1,1 0,-1 0,0-1,0 1,1 0,-1-1,1 1,-1-1,1 1,0 0,0-1,0 0,0 1,0-1,0 1,0-1,0 0,0 0,1 0,-1 1,0-1,1-1,-1 1,1 0,-1 0,1 0,0-1,-1 1,1-1,0 1,77 3,-46-12,0-1,-1-1,0-2,27-15,46-16,-104 42,0 0,0 0,0 0,0 0,1 0,-1 1,0-1,0 0,1 1,-1-1,0 1,1-1,-1 1,0 0,1 0,-1-1,1 1,-1 0,1 0,-1 0,0 1,1-1,-1 0,1 0,-1 1,0-1,1 1,-1-1,0 1,0 0,1 0,-1-1,0 1,0 0,0 0,0 0,0 0,0 0,0 0,0 0,0 1,-1-1,1 0,0 0,-1 1,1-1,-1 0,1 1,-1-1,0 2,-5 49,3-48,0 1,1-1,-1 0,1 0,0 1,0-1,1 1,-1-1,1 0,0 1,0-1,1 1,-1-1,1 1,0-1,0 0,1 1,-1-1,1 0,0 0,0 0,0 0,0-1,1 1,0 0,0-1,0 0,0 0,0 1,1-2,-1 1,4 2,7-3,0 1,0-2,1 0,-1-1,1 0,-1-1,0 0,0-2,1 1,-1-2,-1 0,1 0,9-6,-23 10,60-20</inkml:trace>
  <inkml:trace contextRef="#ctx0" brushRef="#br0" timeOffset="2577.686">2461 475,'-157'-31,"148"30,0 1,0 0,0 0,0 1,0 0,0 1,0 0,0 0,0 1,1 0,-1 0,1 1,0 0,0 1,0 0,0 1,4-3,0 1,1 0,-1 1,1-1,0 0,0 1,1 0,0 0,-1 0,1 0,1 0,-1 0,1 0,0 0,0 1,1-1,-1 0,1 1,1-1,-1 0,1 1,-1-1,2 0,-1 0,0 0,1 1,0-1,0-1,1 1,-1 0,1-1,0 1,0-1,1 0,-1 0,1 0,0 0,0-1,0 1,1-1,-1 0,1-1,-1 1,1-1,0 0,0 0,0 0,0 0,1-1,2 0,-1 0,1 0,-1-1,0 0,0-1,0 1,0-1,0-1,0 1,-1-1,1-1,0 1,-1-1,1 0,-1 0,0-1,0 0,0 0,-1 0,0-1,1 0,-2 0,1 0,0-1,-1 1,0-1,0 0,-1 0,0-1,0 1,0-1,-1 1,0-1,0 0,0-5,4-89,-4 113,1 1,0-1,0 0,1 0,1 0,0 0,1-1,0 0,2 2,48 46,-54-58,0 1,0-1,1 0,-1 1,0-1,0 0,1-1,-1 1,1 0,-1-1,1 1,-1-1,1 0,-1 0,1 0,-1 0,1 0,-1 0,1-1,-1 1,0-1,1 0,-1 0,0 0,1 0,-1 0,0 0,0 0,0-1,2-1,2-5,0 0,0-1,-1 0,0 0,-1-1,0 0,0 1,-1-1,0 0,-1-1,0 1,-1 0,0-10,5-37,-2 0,-3 0,-3 0,-8-54,11 111,-1-1,0 1,0 0,1-1,-1 1,0-1,1 1,-1 0,0-1,1 1,-1 0,1-1,-1 1,0 0,1 0,-1 0,1-1,-1 1,1 0,-1 0,1 0,-1 0,1 0,-1 0,1 0,-1 0,1 0,-1 0,1 0,-1 0,1 0,-1 0,1 0,-1 1,1-1,-1 0,0 0,1 0,-1 1,1-1,-1 0,0 1,1-1,-1 0,0 1,1-1,-1 1,6 1,31 6,1-1,0-2,0-1,31-2,-21 0,-45-2,0-1,0 1,0-1,0 1,0 0,0 1,1-1,-1 0,0 1,0 0,0-1,-1 1,1 0,0 1,0-1,0 0,-1 1,1 0,-1-1,1 1,-1 0,0 0,0 1,1-1,-2 0,1 1,0-1,0 1,-1 0,1-1,-1 1,0 0,0 1,0 53,-2-51,0-1,0 1,1 0,-1-1,2 1,-1 0,0-1,1 1,0 0,1-1,-1 1,1-1,0 0,0 1,1-1,-1 0,3 3,-2-6,-1 0,1-1,0 1,-1 0,1-1,0 1,0-1,0 0,0 0,0 0,0-1,0 1,0-1,1 1,-1-1,0 0,0 0,0 0,1-1,-1 1,0-1,0 0,0 0,0 0,1 0,73-38,-62 30,0-1,-1 0,0-1,0 0,-1-1,-1-1,0 0,-1-1,0 0,-1 0,0-1,-2-1,0 0,0 0,-1 0,-2-1,1 0,-2 0,2-14,-5 28,0 1,-1 0,0-1,0 1,1 0,-1-1,-1 1,1 0,0-1,0 1,-1 0,0-1,1 1,-1 0,0 0,0-1,0 1,0 0,0 0,-1 0,1 1,-1-1,1 0,-1 0,0 1,0-1,1 1,-1-1,0 1,0 0,-1 0,1 0,0 0,0 0,0 0,-1 1,1-1,0 1,-1-1,1 1,0 0,-1 0,-1 0,-1 3,0 0,1 1,-1-1,1 1,-1 0,1 0,0 0,0 1,1-1,-1 1,1 0,0 0,1 0,-1 0,1 1,0-1,0 1,0-1,1 1,0 0,0-1,1 1,-1 0,1 0,1 0,-1-1,1 1,0 0,0 2,1-3,-1-1,1 1,0 0,1-1,-1 1,1-1,0 0,0 1,0-2,0 1,1 0,0 0,0-1,0 0,0 0,0 0,0-1,1 1,0-1,-1 0,2 0,109 22,-80-24,-1-1,1-2,-1-1,15-5,39-10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03.65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885 1,'-32'26,"1"1,2 2,0 1,2 1,2 2,0 0,3 2,0 0,3 2,1 0,1 1,2 0,2 2,-6 32,-27 120,8 1,9 3,5 32,-47 648,62-768,7-75</inkml:trace>
  <inkml:trace contextRef="#ctx0" brushRef="#br0" timeOffset="606.521">29 1645,'1'20,"1"0,0 0,2-1,0 1,1-1,1 0,0 0,2 0,0-1,1 0,1-1,6 9,4 11,7 9,-2 2,-3 0,-2 2,-1 0,-3 1,-3 1,-1 1,-3-1,0 26,-12-75,-3-25,5 15,-25-72,-3 1,-3 1,-4 2,-18-27,42 80,-1 0,-1 1,-1 0,0 1,-18-17,21 24,11 13,1 0,0-1,0 1,0 0,0 0,0-1,0 1,0 0,0-1,0 1,0 0,0-1,0 1,0 0,0-1,1 1,-1 0,0 0,0-1,0 1,0 0,0 0,1-1,-1 1,0 0,0 0,0-1,1 1,-1 0,0 0,1 0,-1-1,0 1,0 0,1 0,-1 0,0 0,1 0,-1 0,0 0,0 0,1 0,-1 0,0 0,1 0,-1 0,0 0,1 0,-1 0,0 0,1 0,-1 0,0 0,0 0,1 0,-1 1,0-1,0 0,1 0,-1 0,2 0,172-6,50-22,-220 28,-1-1,0 1,0 0,1 0,-1 0,0 0,0 1,0-1,0 1,1 0,-1 0,0 0,0 0,-1 1,1-1,0 1,0 0,-1 0,1 0,-1 0,1 0,-1 0,0 1,0-1,0 1,0-1,0 1,-1 0,2 2,-1 7,0 0,-1 1,0-1,-1 0,0 1,-1-1,0 0,-1 1,0-1,-1 0,-4 9,5-14,-127 404,117-352,7-13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7:43.12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127 12,'29'-11,"-18"10,0 2,1 0,-1 0,0 1,0 0,0 1,0 0,0 1,-1 0,1 1,-1 0,0 1,-1 0,3 2,-8-5,-1 0,0 0,1 1,-1-1,-1 1,1-1,0 1,-1 0,0 1,0-1,0 0,0 0,-1 1,0-1,0 1,0-1,0 1,-1 0,1-1,-1 1,0 0,-1-1,1 1,-1 0,-33 112,28-101,-9 19,3 0,0 1,3 1,1 0,1 0,2 0,2 5,2-39,1 0,0 0,0 0,0 1,0-1,1 0,-1 0,1 0,0 0,0 1,0-1,0 0,0 0,1-1,-1 1,1 0,0 0,0-1,0 1,0-1,0 0,1 0,-1 1,1-1,-1-1,1 1,0 0,0-1,0 1,-1-1,1 0,1 0,-1 0,0 0,0-1,2 1,5 0,1-1,-1 0,1-1,0 0,-1-1,1 0,-1 0,0-1,0 0,2-2,-1 2,-11 2,0 1,1 0,-1 0,0 0,0 0,1-1,-1 1,0 0,1 0,-1 0,0 0,0 0,1 0,-1 0,0 0,1 0,-1 0,0 0,1 0,-1 0,0 0,1 0,-1 0,0 0,0 0,1 0,-1 1,0-1,1 0,-1 0,0 0,0 0,1 1,-1-1,0 0,0 0,0 1,1-1,-1 0,0 0,0 1,0-1,0 0,1 0,-1 1,0-1,0 0,0 1,0-1,0 0,0 1,0-1,0 0,0 1,0-1,0 0,0 0,0 1,0-1,0 0,-1 1,-7 23,4-17,-8 34,1 1,2 0,2 1,2 0,2 0,1 8,0 6,-3-1,-3 0,-5 13,12-61,-1 1,0-1,-1 0,0 0,0-1,-1 1,0-1,0 1,-1-1,0 0,0-1,-1 1,1-1,-1 0,-1-1,1 1,-1-1,0-1,0 1,-1-1,1 0,-1-1,0 0,0 0,-6 1,-1-1,0 0,-1-2,1 0,-1 0,1-2,-1 0,1 0,-1-2,1 0,0 0,0-2,0 0,-2-1,18 6,-1-1,0 1,1 0,-1 0,0 0,0-1,1 1,-1 0,0 0,0-1,0 1,1 0,-1-1,0 1,0 0,0-1,0 1,0 0,0-1,0 1,0 0,0-1,0 1,0 0,0-1,0 1,0 0,0-1,0 1,0 0,0-1,0 1,0 0,0-1,-1 1,1 0,19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2:54.31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18 232,'-1'0,"0"0,1 0,-1-1,0 1,1 0,-1 0,0 0,1 0,-1 0,0-1,1 1,-1 0,0-1,1 1,-1 0,1-1,-1 1,1-1,-1 1,1-1,-1 1,1-1,-1 1,1-1,0 0,-1 1,1-1,0 0,0 1,-1-1,1 0,0 1,0-1,0 0,0 1,0-1,0 0,0 1,0-1,0 0,0 1,0-1,0 0,1 1,-1-1,0 0,0 1,1-1,-1 0,0 1,1-1,-1 1,1-1,-1 1,1-1,-1 1,1-1,-1 1,1-1,-1 1,2-1,38-25,-30 20,1 0,0 1,-1 0,1 1,1 0,-1 1,1 0,-1 1,1 0,0 1,-1 0,1 1,0 0,0 1,0 1,1 0,-9 0,0 0,0 1,0-1,0 1,0 0,0 1,-1-1,0 0,1 1,-1 0,-1 0,1 0,0 0,-1 0,0 0,0 1,0-1,-1 1,0 0,1-1,-1 1,0 4,-1 106,-44 49,26-110,18-54,1-1,-1 1,0 0,0 0,0 0,0 0,0 0,1 0,-1-1,0 1,0 0,0 0,1 0,-1 0,0 0,0 0,0 0,1 0,-1 0,0 0,0 0,0 0,1 0,-1 0,0 0,0 0,0 0,1 1,-1-1,0 0,0 0,0 0,0 0,1 0,-1 0,0 0,0 1,0-1,16-21,12-23,-2-1,-2-1,-3-1,-1-1,9-37,-14 32,-12 108,-5 213,1-263,1 1,0-1,0 0,1 0,0 1,-1-1,2 0,-1 0,1 0,-1 0,1 0,1-1,-1 1,1-1,-1 1,1-1,1 0,-1 0,1 0,-1 0,1-1,0 1,0-1,1 0,-1 0,1-1,2 2,1-1,0-1,1 0,-1 0,1-1,-1 0,1-1,-1 0,1 0,-1-1,1 0,-1 0,1-1,-1 0,0-1,0 0,0 0,0 0,0-1,-1 0,0-1,0 0,0 0,0 0,2-4,1-8</inkml:trace>
  <inkml:trace contextRef="#ctx0" brushRef="#br0" timeOffset="268.408">71 405,'12'3,"17"0,17-3,14-5,14-5,9-2,3-2,-3 2,-10 2,-18 4</inkml:trace>
  <inkml:trace contextRef="#ctx0" brushRef="#br0" timeOffset="98104.523">1689 71,'0'-1,"-1"1,1 0,-1-1,1 1,-1-1,0 1,1 0,-1 0,1-1,-1 1,0 0,1 0,-1 0,0-1,1 1,-1 0,0 0,1 0,-1 0,0 0,1 1,-1-1,0 0,1 0,-1 0,0 1,1-1,-1 0,1 0,-1 1,0-1,1 1,-1-1,1 0,-1 1,1-1,-1 1,1-1,0 1,-1 0,1-1,-13 13,0 0,1 1,1 0,1 1,0 0,-3 7,2-4,-112 203,9 5,11 5,-37 133,24-48,-28 155,141-459,-8 26,2 0,1 1,2 0,2 0,0 30,7-48,2-12</inkml:trace>
  <inkml:trace contextRef="#ctx0" brushRef="#br0" timeOffset="99102.185">1301 272,'5'6,"12"-16,-14 8,114-73,-14 9,87-40,-137 88,-52 19,0 0,0 0,0 0,0 0,0 0,-1 1,1-1,0 0,0 0,-1 1,1-1,-1 1,1-1,-1 1,0-1,0 0,0 1,1-1,-1 1,0-1,-1 1,1-1,0 1,0-1,-1 1,1-1,-1 1,1-1,-1 0,1 1,-1-1,0 0,0 0,0 1,0-1,0 1,-1 1,-5 16,0 1,1-1,1 1,1 0,1 0,1 4,-2 17,-2-1,-2 0,-1 0,-13 30,5-13,16-57,1 0,-1 0,0-1,0 1,0 0,1 0,-1-1,0 1,1 0,-1-1,0 1,0 0,1-1,-1 1,1-1,-1 1,0-1,1 0,-1 1,1-1,0 0,-1 1,1-1,-1 0,1 1,0-1,0 0,-1 0,1 1,0-1,0 0,0 0,0 0,0 1,0-1,0 0,-1-2,-9-16,-1 1,-1 0,0 0,-1 1,-1 0,0 2,-1-1,-1 2,-1 0,0 1,0 1,-1 0,-1 1,0 1,0 1,-1 1,0 1,-1 0,1 2,-1 0,0 1,-1 1,-18 1,2 7,45 1,6-3,0 0,0-1,0 0,1-1,-1-1,0 0,12-1,-7 0,43-2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41.09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139 0,'16'114,"0"-32,-3 1,-5 1,-3 0,-3 0,-5 0,-3 0,-8 35,11-105,0 0,0 1,-1-1,-1 0,0-1,-1 1,-1-1,0 0,-1-1,0 0,0 0,-2 0,9-10,0-1,0 0,0 0,0 0,0 0,0 0,0 0,0 0,0 0,-1 0,1 0,0-1,-1 1,1 0,-1-1,1 1,0-1,-1 0,1 1,-1-1,1 0,-1 0,1 0,-1 0,1 0,-1 0,1-1,-1 1,1 0,-1-1,1 1,0-1,-1 0,1 1,0-1,-1 0,1 0,0 0,0 0,0 0,0 0,0 0,0 0,0 0,0 0,0 0,0-1,1 1,-1-1,-24-76,18-1,2-1,5 0,2 0,12-62,-8 80,2 2,3-1,3 1,11-26,-24 81,0-1,1 1,-1-1,2 1,-1 0,0 0,1 0,0 0,0 0,0 1,1-1,-1 1,1 0,0 0,1 0,-1 1,1 0,-1-1,1 1,0 1,0-1,0 1,0 0,1 0,1 0,8 1,0 2,-1 0,1 0,-1 1,0 1,1 1,-1 0,-1 0,1 2,-1-1,0 2,0 0,0 0,-1 1,0 1,-1 0,6 6,-14-13,1 1,0-1,-1 1,1 0,-1 0,0 0,0 0,0 0,-1 1,1 0,-1-1,0 1,0 0,0 0,0 0,-1 0,0 0,0 1,0-1,0 0,0 1,-1-1,0 0,0 1,0-1,-1 0,1 1,-1-1,0 0,0 1,-5 1,0 0,0 0,0-1,-1 0,0 0,0 0,0-1,0 0,-1-1,0 0,1 0,-1 0,0-1,-1 0,1-1,0 0,-6 1,5-1,0 0,0-1,-1 1,1-2,0 1,0-1,0-1,0 1,1-1,-1-1,-6-3,15 6,1 0,-1 0,1 0,-1-1,1 1,-1 0,0 0,1-1,-1 1,1 0,-1-1,0 1,1-1,-1 1,0-1,1 1,-1 0,0-1,0 1,1-1,-1 1,0-1,0 1,0-1,0 0,0 1,0-1,1 1,-1-1,-1 1,1-1,0 1,0-1,0 1,0-1,0 1,0-1,-1 1,1-1,0 1,0-1,-1 1,1-1,0 1,-1-1,1 1,0 0,-1-1,1 1,-1 0,1-1,0 1,-1 0,1-1,-1 1,1 0,-1 0,1 0,-1 0,1-1,-1 1,1 0,-1 0,0 0,1 0,-1 0,1 0,-1 0,44-10,126 6,-131 6,0-2,1-1,-1-2,0-2,0-2,15-5,-42 8,0 0,0-1,0 0,-1-1,1-1,-1 1,-1-2,5-3,-11 9,0-1,1 0,-1 0,-1 0,1-1,0 1,-1-1,0 1,0-1,0 0,0 0,0 0,-1 0,0 0,0 0,0-1,0 1,0 0,-1 0,0-1,0 1,0 0,-1-1,0-2,0 4,0 0,0 1,0-1,0 1,-1-1,1 1,-1-1,1 1,-1 0,0 0,0 0,0 0,0 0,0 0,-1 0,1 1,-1-1,1 1,-1 0,1-1,-1 1,0 1,1-1,-1 0,0 1,0-1,1 1,-1 0,-2 0,-3-1,0 2,-1-1,1 1,0 1,0-1,0 1,0 1,0-1,-5 4,4-3,1 1,0 0,0 1,0 0,1 0,-1 0,1 1,0 0,1 1,0-1,0 1,0 1,1-1,0 1,0 0,1 0,0 0,0 0,1 1,0 0,1-1,-1 1,2 0,-1 0,2 1,-1 5,3-9,1 0,0-1,0 1,0-1,1 1,0-1,0 0,0 0,1-1,-1 0,1 1,0-1,0-1,1 1,-1-1,1 0,0 0,-1-1,1 1,0-1,1-1,-1 1,0-1,0 0,1-1,0 1,33 5,1-2,0-2,-1-1,6-3,65-4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41.5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8,'20'-3,"1"1,-1 0,1 1,-1 2,1 0,-1 1,0 1,1 0,-2 2,1 1,2 1,-16-5,-1 0,0 1,0 0,0 0,0 0,0 1,-1-1,1 1,-1 0,0 0,0 1,0-1,-1 1,0 0,0 0,0 0,0 0,-1 1,0-1,0 1,0-1,-1 1,0 0,0-1,0 1,-1 0,0 0,0 0,-1 2,-3 13,-2 0,0-1,-1 0,-1 0,-1-1,-1 0,0 0,-2-1,-9 12,-25 44,44-73,1 0,0 1,0-1,0 0,0 0,0 0,0 1,0-1,0 1,0-1,1 1,-1-1,0 1,1-1,-1 1,1-1,0 1,0 0,-1-1,1 1,0 0,0-1,1 1,-1 0,0-1,1 1,-1-1,0 1,1 0,0-1,-1 1,1-1,0 0,0 1,0-1,0 0,0 1,0-1,0 0,0 0,1 0,-1 0,0 0,1 0,-1 0,1 0,-1-1,1 1,-1 0,2-1,17 2,1-1,0-1,-1-1,1-1,0 0,-1-2,0 0,0-2,0 0,12-6,53-27,-56 21</inkml:trace>
  <inkml:trace contextRef="#ctx0" brushRef="#br0" timeOffset="232.256">28 182,'16'0,"16"-2,19-1,17-2,13-1,5 2,3 0,-5 2,-12 3,-19 2</inkml:trace>
  <inkml:trace contextRef="#ctx0" brushRef="#br0" timeOffset="1140.606">670 302,'12'3,"1"-1,0-1,0 0,-1 0,1-2,0 0,0 0,-1-1,1 0,0-1,-1-1,0 0,0-1,0 0,-1 0,0-2,0 1,0-1,-1-1,0 0,7-7,-14 13,-1-1,0 1,0-1,0 1,0-1,-1 0,1 0,-1 0,0 0,0 0,0 0,0 0,0 0,0-1,-1 1,0 0,0 0,0-1,0 1,0 0,0-1,-1 1,0 0,0 0,0 0,0 0,0 0,0 0,-1 0,1 0,-1 0,0 1,0-1,0 0,0 1,-1 0,1-1,-1 1,1 0,-1 1,-1-2,-4 0,1 0,-1 1,0 0,0 0,0 0,0 1,-1 1,1-1,0 1,0 1,-1-1,1 2,0-1,0 1,0 0,0 0,1 1,-1 0,1 1,-1 0,1 0,0 0,1 1,-1 0,1 0,0 1,0 0,0 0,1 0,0 1,0 0,1 0,0 0,0 0,1 0,0 1,0 0,0 0,1 2,1-4,1 0,0-1,0 1,1 0,0 0,0 0,0-1,0 1,1-1,0 1,0-1,1 0,0 1,0-1,0-1,0 1,1 0,-1-1,1 1,0-1,1 0,-1-1,1 1,3 1,7 5,1 0,0-1,1-1,0-1,0 0,0-1,5 0,-3 0,0-1,1 0,-1-2,1 0,0-1,0-1,0-1,0-1,0-1,0 0,4-3,-18 3,0-1,0 1,0-1,0-1,-1 1,0-1,1 0,-1 0,-1-1,1 1,-1-1,1 0,-2 0,1-1,0 1,-1-1,0 0,0 1,-1-1,0-1,0 1,0-2,4-17,-1-1,-2 0,0 0,-1-23,-2 41,0 5,-1 2,1 0,0-1,-1 1,1 0,0 0,0-1,-1 1,1 0,0 0,0-1,1 1,-1 0,0 0,0-1,1 1,-1 0,0 0,1 0,-1-1,1 1,0 0,-1 0,1 0,0 0,0 0,-1 0,1 0,0 0,0 0,0 1,0-1,0 0,1 1,-1-1,0 0,0 1,0 0,0-1,1 1,-1 0,0-1,0 1,1 0,-1 0,152 61,-134-54,62 31,-78-36,0 0,-1 0,1 0,-1 0,1 0,-1 1,0-1,0 1,0-1,0 1,-1 0,1 0,-1 0,1 0,-1 0,0 0,0 0,-1 0,1 1,-1-1,1 0,-1 1,0-1,0 3,-3 6,0 0,-1 0,0 0,-1-1,0 0,-1 0,0 0,-5 5,-6 13,9-15,2-4,0 0,1 0,0 1,0 0,1-1,1 2,0-1,0 0,1 4,2-12,1 0,1-1,-1 1,0-1,1 1,-1-1,1 0,-1 0,1 1,0-1,0 0,0-1,0 1,1 0,-1-1,0 1,1-1,-1 1,1-1,0 0,-1 0,1-1,0 1,-1 0,1-1,0 1,0-1,-1 0,1 0,0 0,0-1,0 1,-1-1,1 1,1-1,28-2,-1 0,1-2,-1-2,14-4,58-12,-102 23,1-1,0 1,-1-1,1 1,0-1,0 1,-1 0,1 0,0 0,0 0,-1 0,1 0,0 1,0-1,-1 1,1-1,0 1,-1-1,1 1,-1 0,1 0,-1 0,1 0,-1 0,0 0,1 0,-1 1,0-1,0 0,0 1,0-1,0 0,0 2,4 1,1 1,-1-1,0 0,1 0,0-1,0 1,0-1,0-1,1 1,-1-1,1 0,-1-1,1 1,0-1,-1 0,1-1,0 0,0 0,0 0,-1-1,1 0,0-1,-1 1,6-3,3 2,-1 0,1-1,-1-1,0 0,0-1,-1-1,1 0,-1 0,0-2,-1 0,0 0,0-1,6-6,-15 12,-1 0,1 0,-1 0,0 0,0-1,0 1,0-1,-1 1,1-1,-1 0,0 1,0-1,0 0,-1 0,1 0,-1 0,0 0,0 0,0 0,-1 0,0 0,1 0,-1 1,0-1,-1 0,1 0,-1 1,0-1,0 1,0-1,0 1,0 0,-1 0,1 0,-1 0,0 0,-7-4,-1-1,0 2,0 0,0 0,0 1,-1 0,0 1,0 0,0 1,-1 1,1 0,-1 0,1 1,-1 1,1 0,-1 1,1 0,-1 1,1 0,-1 1,1 0,0 1,1 1,-10 4,-1 3,0 0,1 2,1 0,1 1,-14 14,-26 26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37.79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236 735,'-2'-2,"-88"-49,86 49,-1 1,1 0,0 0,0 1,0-1,-1 1,1 0,0 0,0 0,-1 1,1-1,0 1,0 0,0 1,0-1,0 1,0-1,0 1,0 0,1 0,-1 1,1-1,0 1,-1 0,0 0,0 0,1 1,-1-1,1 1,0 0,0 0,1 0,-1 0,1 0,0 1,0-1,0 1,1-1,-1 1,1 0,0 0,1-1,-1 1,1 0,0 0,0 0,0 0,1 0,0-1,0 1,0 0,0 0,1-1,0 1,0-1,0 1,0-1,1 0,0 0,0 0,0 0,0-1,0 1,1-1,0 1,3 0,0 0,0-1,1 0,-1 0,1 0,-1-1,1 0,0-1,0 0,-1 0,1 0,0-1,0-1,0 1,0-1,0 0,0-1,-1 0,1 0,-1-1,1 0,-1 0,0-1,0 1,0-2,-1 1,1-1,-1 0,0 0,-1-1,1 1,-1-1,0-1,-1 1,1-1,-1 1,0-1,-1-1,0 1,0 0,0-1,-1 1,0-3,-2 7,1 1,-1 0,0 0,0 0,0 0,0 0,0-1,0 1,-1 0,1 0,-1 0,1 0,-1 0,0 0,0 0,0 0,0 0,0 0,0 1,0-1,-1 0,1 1,-1-1,1 1,-1-1,0 1,1 0,-1-1,0 1,0 0,0 0,0 1,0-1,0 0,0 1,0-1,0 1,0-1,-1 1,1 0,0 0,-1 3,1-1,-1 1,1 0,0 0,0 0,0 0,0 1,1-1,-1 0,1 1,0-1,0 1,0 0,1-1,-1 1,1 0,0-1,0 1,0 0,0-1,0 1,1 0,0-1,0 1,0-1,0 1,1 1,3 4,0-1,0 1,1-1,0 0,0-1,1 0,0 0,0 0,0 0,1-1,0-1,1 1,-1-1,1-1,0 0,0 0,0 0,10 1,31 11</inkml:trace>
  <inkml:trace contextRef="#ctx0" brushRef="#br0" timeOffset="631.024">690 722,'-4'-2,"1"0,-1 1,0-1,0 1,0 0,1 0,-1 0,0 1,0-1,0 1,0 0,0 0,0 1,0-1,0 1,0 0,0 0,0 0,0 0,0 1,1-1,-1 1,1 0,-1 0,1 0,0 1,0-1,0 1,0 0,0 0,0 0,1 0,-1 0,1 1,-1 1,1 2,1-1,0 1,0-1,0 1,1-1,0 1,0 0,1-1,-1 1,2-1,-1 1,1-1,0 1,0-1,0 0,1 0,0 0,0-1,1 1,0-1,0 1,0-1,0 0,1-1,0 1,0-1,0 0,1 0,-1 0,1-1,0 0,0 0,0-1,0 1,0-1,1-1,-1 1,1-1,-1 0,1 0,-1-1,2 0,4 0,0 0,-1-1,1 0,0-1,-1 0,1-1,-1 0,0-1,0 0,-1-1,1 0,-1-1,0 0,0 0,-1-1,1 0,5-8,1 1,-2-2,0 0,-1-1,0 0,-1-1,-1 0,-1-1,-1 0,3-10,4-20,-3-1,-2 0,-3-1,-1 0,-3 0,-2-1,-2 1,-3-6,3 54,0-19,-1 0,0 0,-2 1,-1-1,0 1,-2 0,0 0,-5-9,10 28,1 0,-1 1,0 0,0-1,0 1,1-1,-1 1,0 0,0-1,-1 1,1 0,0 0,0 0,-1 0,1 0,0 0,-1 1,1-1,-1 0,1 1,-1-1,1 1,-1-1,0 1,1 0,-1-1,0 1,1 0,-1 0,1 0,-1 1,0-1,1 0,-1 1,1-1,-1 1,0-1,1 1,-1 0,1-1,0 1,-1 0,1 0,0 0,-1 0,1 0,0 1,0-1,0 0,0 0,0 1,0-1,1 1,-1-1,0 1,1-1,-1 1,1-1,-1 1,1 0,-15 27,2 1,1 0,2 1,1 0,1 1,1 0,2 0,2 0,0 10,-1 8,3 1,1-1,3 1,2-1,3 0,1-1,3 0,1 0,3-1,2-1,9 15,39 42,-63-100,0-1,0 0,0 0,0 0,0-1,1 1,-1-1,1 0,0 0,0 0,0 0,0 0,0-1,0 0,0 0,0 0,1 0,-1-1,0 0,1 0,-1 0,0 0,0-1,1 1,-1-1,0 0,1-1,10-6,-1-1,0-1,-1 0,0-1,-1 0,0-1,-1 0,0-1,-1 0,0-1,-1 0,-1-1,0 1,1-6,44-86,-42 101,-8 25,-5 53,8 73,-5-142,0 0,0 0,0 0,0 0,1 0,-1 0,1 0,0-1,1 1,-1-1,0 1,1-1,0 0,0 0,0 0,0 0,0 0,1-1,-1 0,1 1,0-1,-1-1,1 1,0 0,0-1,0 0,0 0,1 0,-1-1,4 1,12-4</inkml:trace>
  <inkml:trace contextRef="#ctx0" brushRef="#br0" timeOffset="919.371">1559 642,'-11'-5,"-7"-3,-4-3,2 0</inkml:trace>
  <inkml:trace contextRef="#ctx0" brushRef="#br0" timeOffset="1186.694">930 387,'0'-4,"14"-4,25-3,33-4,29-2,23 2,10 4,-17 3</inkml:trace>
  <inkml:trace contextRef="#ctx0" brushRef="#br0" timeOffset="1426.908">1746 776,'65'138,"-50"-98,-2-6,42 81,-54-114,-1 0,1-1,-1 1,1 0,-1 0,1-1,0 1,-1 0,1-1,0 1,-1-1,1 1,0-1,0 1,0-1,-1 1,1-1,0 0,0 1,0-1,0 0,0 0,0 0,0 0,0 0,0 0,-1 0,1 0,0 0,0 0,0 0,0-1,0 1,0 0,0-1,-1 1,1 0,0-1,0 1,0-1,-1 0,1 1,0-1,-1 0,1 1,25-40,-25 39,139-339,-135 331,0 0,0 0,1 1,0 0,0 0,1 1,0 0,0 0,1 0,0 1,5-3,9-2</inkml:trace>
  <inkml:trace contextRef="#ctx0" brushRef="#br0" timeOffset="1749.116">2308 829,'-3'16,"2"0,0 1,1-1,0 0,2 1,1 7,-2-20,0 1,0-1,0 1,1-1,0 0,0 0,0 0,0 0,0 0,1 0,0 0,0-1,0 1,0-1,1 0,-1 0,1 0,0 0,-1-1,1 0,1 0,-1 0,0 0,0 0,1-1,2 1,0-1,0 0,0 0,0-1,0 0,0 0,1-1,-1 0,0 0,0 0,-1-1,1 0,0-1,0 1,-1-1,0-1,1 1,-1-1,0 0,-1 0,1-1,-1 0,2-2,2-2,-1 1,0-2,0 1,-1-1,0 0,-1-1,-1 1,1-1,-1-1,-1 1,0 0,-1-1,1-6,-3 13,0 0,0 0,0 0,0 0,-1 0,0-1,0 1,-1 0,1 0,-1 0,0 0,-1 0,1 0,-1 0,0 0,0 0,0 1,-1-1,1 1,-1-1,-1 1,1 0,0 0,-1 0,0 1,0 0,0-1,0 1,0 0,-1 1,1-1,-1 1,0 0,0 0,0 1,-1-1,-3 2,1 2,-1-1,1 1,0 0,-1 1,1 0,0 0,0 0,1 1,-1 1,1-1,0 1,0 0,1 1,-1 0,1 0,0 0,1 1,0-1,0 2,0-1,1 0,0 1,0 0,1 0,0 0,0 0,0 6,2-10,1 0,1 1,-1-1,0 0,1 1,0-1,0 0,1 1,-1-1,1 0,0 0,0 0,0-1,0 1,1 0,-1-1,1 1,0-1,0 0,1 0,-1 0,0-1,1 1,0-1,0 1,0-1,0-1,0 1,0 0,0-1,0 0,0 0,1 0,-1-1,1 1,-1-1,0 0,1 0,-1-1,0 1,3-1,35-1</inkml:trace>
  <inkml:trace contextRef="#ctx0" brushRef="#br0" timeOffset="2041.689">2722 387,'-7'-1,"0"-1,0 1,-1 0,1 1,0-1,0 1,-1 1,1 0,0 0,0 0,0 1,0 0,0 0,0 0,0 1,1 0,-1 1,1 0,0 0,0 0,0 0,1 1,-1 0,1 0,0 1,1-1,-1 1,1 0,0 0,1 1,-1-1,1 1,1 0,-1-1,1 1,0 1,2 7,1 0,1-1,0 1,1-1,0 0,1 0,1 0,0 0,1-1,0 1,1-2,1 1,0-1,0 0,1-1,4 4,2 6,13 22,-1 1,-1 2,-3 1,-2 0,-2 3,-13-32,-5-10,0-1,1 0,0 0,0 0,1 1,0-2,0 1,0 0,1-1,0 1,0-1,1 0,0-1,0 1,0-1,0 0,1 0,0 0,0-1,0 0,1 0,-1-1,1 0,0 0,0 0,0-1,4 1,71-14,-45-2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35.15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147 379,'2'18,"1"13,0 8,0 4,-1 0,-1-4,-1-5,1-10</inkml:trace>
  <inkml:trace contextRef="#ctx0" brushRef="#br0" timeOffset="665.849">0 138,'27'-8,"0"2,0 0,0 2,1 0,23 1,-20 1,-1 2,0 0,0 2,0 1,25 6,-46-7,0 0,0 1,0 0,-1 0,0 1,1 0,-1 0,0 1,-1 0,1 0,-1 1,0 0,-1 0,1 1,-1 0,-1 0,1 0,-1 1,0 0,-1 0,2 3,-2 8,0 0,-1 1,0-1,-2 1,0 0,-2-1,0 1,-1 0,-1-1,0 0,-2 1,0-1,-2-1,0 2,1 0,5-19,1 0,-1 0,0-1,1 1,-1 0,1 0,-1 0,1 0,-1 0,1 0,0 0,-1 0,1 0,0 0,0 0,0 0,0 0,0 0,0 1,0-1,0 0,0 0,0 0,1 0,-1 0,0 0,1 0,-1 0,1 0,-1 0,1 0,-1-1,1 1,0 0,-1 0,1 0,0-1,0 1,0 0,0-1,-1 1,1 0,0-1,0 0,0 1,0-1,0 1,0-1,0 0,0 0,1 0,8-3,-1-1,0 0,0 0,0-1,0 0,-1-1,0 0,0 0,0-1,0-1,-3 4,129-143,-131 144,-3 2,0 0,0 0,0 1,0-1,0 0,0 1,0-1,0 0,0 0,1 1,-1-1,0 0,1 1,-1-1,0 0,1 1,-1-1,1 1,-1-1,1 1,-1-1,1 1,-1-1,1 1,0-1,-1 1,1 0,0-1,-1 1,1 0,0 0,-1-1,1 1,0 0,0 0,-1 0,1 0,0 0,0 0,-1 0,1 0,0 0,0 0,-1 1,1-1,0 0,-1 0,1 1,0-1,-1 0,1 1,-1-1,1 1,0-1,-1 1,1-1,-1 1,1 0,12 129,-11-124,0 0,0 0,1 0,-1-1,1 1,1-1,-1 0,1 0,-1 0,2 0,-1-1,0 1,1-1,0 0,0-1,0 1,0-1,1 0,-1 0,1-1,0 1,0-1,-1-1,2 1,-1-1,0 0,0 0,0-1,0 0,1 0,-1 0,0-1,0 0,0 0,0 0,0-1,0 0,0 0,-1-1,1 0,0 0,-1 0,0 0,0-1,1 0,0-3,0 1,-1-1,0 0,0 0,0-1,-1 0,0 0,0 0,-1 0,0 0,0-1,-1 1,0-1,0-4,5-130,-7 119,-2-226,6 217,-4 33,0 0,1 1,-1-1,0 0,0 0,1 0,-1 1,0-1,0 0,1 0,-1 0,0 1,0-1,1 0,-1 0,0 0,0 0,1 0,-1 0,0 0,1 0,-1 0,0 0,1 0,-1 0,0 0,1 0,-1 0,0 0,0 0,1 0,-1 0,0 0,1 0,-1-1,10 197,-8-84,-1-96,-2 8,2 0,0-1,2 1,0-1,2 1,1-1,0 0,2-1,0 0,2 0,7 12,-13-29,1 0,0 0,0 0,0-1,1 1,-1-1,1-1,0 1,0-1,1 0,-1 0,1-1,-1 1,1-2,0 1,0-1,-1 0,1 0,0-1,0 0,0 0,0-1,7-1,22-5</inkml:trace>
  <inkml:trace contextRef="#ctx0" brushRef="#br0" timeOffset="939.283">936 218,'20'0,"33"-2,31-3,27-3,15 0,-14 1</inkml:trace>
  <inkml:trace contextRef="#ctx0" brushRef="#br0" timeOffset="1319.068">1565 686,'-5'-28,"2"0,2-1,0 0,2 1,1-1,1 1,3-8,-1-3,-4 31,-2 5,1 1,0 0,0 0,0-1,0 1,1 0,-1 0,1-1,-1 1,1 0,0 0,0 0,0 0,0 0,0 0,0 0,0 0,1 0,-1 1,1-1,-1 0,1 1,0-1,0 1,0 0,-1 0,1 0,2-1,10 0,0 0,1 2,-1-1,0 2,1 0,-1 0,0 2,2 0,-3-1,-7-2,0 0,-1 0,1 0,-1 1,1 0,-1 0,1 1,-1-1,0 1,1 0,-1 1,0-1,0 1,-1 0,1 0,-1 1,1-1,-1 1,0 0,0 0,-1 0,1 1,-1-1,0 1,0 0,0 0,-1 0,1 1,-8 97,-2-40,7-60,0-1,0 0,0 0,0 0,0 0,1 1,-1-1,1 0,-1 0,1 0,0 0,0 0,0 0,0 0,0-1,1 1,-1 0,0 0,1-1,-1 1,1-1,0 1,-1-1,1 0,0 0,0 0,0 0,0 0,0 0,0 0,0-1,0 1,0-1,0 1,1-1,-1 0,0 0,0 0,0 0,87-11,-88 11,44-12</inkml:trace>
  <inkml:trace contextRef="#ctx0" brushRef="#br0" timeOffset="2146.332">2420 459,'-16'-7,"0"1,0 0,0 1,-1 1,1 0,-1 2,0 0,0 0,0 2,-9 1,20 0,1 0,0 1,-1 0,1 0,0 0,0 1,0 0,1-1,-1 2,1-1,0 1,-1-1,1 1,1 0,-1 1,1-1,-1 1,1-1,1 1,-1 0,1 0,0 0,0 0,0 1,0-1,1 0,0 1,1-1,-1 4,1-7,-1 1,1-1,0 0,1 1,-1-1,0 1,1-1,-1 0,1 0,0 1,-1-1,1 0,0 0,1 0,-1 0,0 0,1 0,-1 0,1 0,-1 0,1-1,0 1,0-1,-1 1,1-1,0 0,1 1,-1-1,0 0,0-1,0 1,1 0,-1-1,0 1,1-1,1 1,5 0,0 0,0-1,-1 0,1-1,0 1,0-2,0 1,-1-1,5-2,0 0,-1-1,0-1,0 0,0-1,-1 0,0-1,0 0,-1 0,0-1,-1-1,1 0,4-8,-16 22,0 0,0 0,0 0,0 0,1 0,-1 1,1-1,0 0,1 1,-1-1,1 1,-1-1,1 1,1-1,-1 1,1-1,0 0,0 1,0-1,0 0,1 1,-1-1,1 0,0 0,1 0,-1-1,1 1,0-1,-1 1,1-1,1 0,-1 0,0 0,4 2,0-2,0-1,0-1,0 1,1-1,-1 0,0-1,0 1,1-1,-1-1,0 0,0 0,0 0,0-1,0 0,0 0,0-1,0 1,-1-2,1 1,-1-1,0 0,0 0,0-1,-1 1,0-1,1 0,-2-1,1 0,-1 1,0-1,0-1,0 1,-1 0,0-1,0 0,-1 0,0 0,0 0,1-7,10-99,-13 111,1 1,-1 0,0 0,1 0,0 0,-1 0,1 0,-1 0,1 1,0-1,0 0,0 0,-1 0,1 1,0-1,0 0,0 1,0-1,0 1,0-1,0 1,0 0,0-1,0 1,1 0,-1 0,0 0,0-1,0 1,0 1,0-1,0 0,1 0,-1 0,0 0,1 1,45 15,-38-12,5 1,-3-3,-1 1,0 0,0 1,0-1,0 2,-1 0,0 0,0 0,0 1,0 1,-1 0,0 0,-1 0,0 1,0 0,0 0,-1 1,0 0,-1 0,0 0,0 1,2 7,-2 29,-6-41,1 0,-1 0,1 0,1 0,-1 0,1 0,0 0,0 0,0 0,0-1,1 1,0 0,0-1,1 1,-1-1,1 0,0 0,0 0,0 0,0 0,1-1,-1 1,1-1,0 0,0 0,1 0,0-1,8 1,-1 0,1-2,0 1,0-2,0 0,0 0,0-1,0-1,0 0,0-1,0 0,-1-1,0-1,0 1,0-2,0 0,-1 0,0-1,0-1,-1 0,0 0,0-1,-1 0,4-5,-7 8,-1 0,0-1,-1 1,1-1,-1 0,0 0,-1 0,0-1,0 1,0-2,-2 7,-1 0,1-1,-1 1,1 0,-1-1,0 1,0-1,0 1,0-1,0 1,-1 0,1-1,-1 1,1-1,-1 1,0 0,0 0,0-1,0 1,-1 0,1 0,0 0,-1 0,1 1,-1-1,0 0,0 1,0-1,0 1,0-1,0 1,0 0,0 0,-1-1,-1 1,1 0,-1-1,1 2,-1-1,1 0,-1 1,1-1,-1 1,0 0,1 0,-1 1,1-1,-1 1,0-1,1 1,0 0,-1 1,1-1,0 1,-1-1,1 1,0 0,0 0,0 0,0 1,1-1,-1 0,1 1,-1 0,1 0,0 0,0 1,-2 2,0 0,0 0,1 0,0 0,0 1,1 0,-1-1,2 1,-1 0,1 0,0 0,0 0,1 0,0 1,0-1,1 2,1-3,-1 0,1 0,1-1,-1 1,1-1,0 0,0 0,0 0,1 0,0 0,0-1,0 0,1 1,-1-2,1 1,0 0,0-1,0 0,0 0,1-1,-1 1,3 0,129 31,-56-22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4:45.14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0 573,'203'-210,"-136"146,101-112,-166 174,1 0,-1-1,1 1,-1 0,0-1,0 1,0-1,-1 0,1 0,0 1,-1-1,0 0,0 0,0 0,0-1,0 1,-1 0,1 0,-1 0,0-1,0 1,0 0,0 0,-1 0,1-1,-1 1,0 0,0 0,0 0,0 0,0 0,-2-2,-3 1,0 1,-1 0,1 0,0 1,-1 0,0 0,1 0,-1 1,0 0,0 0,0 1,1 0,-1 0,0 1,0-1,0 2,0-1,1 1,-1 0,1 0,-1 1,1-1,0 2,0-1,0 1,0 0,1 0,0 0,0 1,-3 2,-3 8,1 1,0 0,1 0,1 1,0 0,1 1,1 0,1 0,1 0,0 0,1 1,1-1,1 1,1 0,0 0,1-1,3 10,-4-4,1 0,1 0,1 0,1 0,2 0,0-1,1 1,2-2,0 1,2-1,0-1,14 20,-21-36,0-1,1 1,0-1,-1 0,2 0,-1-1,0 1,1-1,0-1,-1 1,1-1,0 0,0 0,0 0,1-1,-1 0,0-1,1 1,-1-1,0 0,1-1,-1 1,0-1,0-1,0 1,1-1,-2 0,1 0,2-1,7-4,1-1,-1 0,-1-1,1 0,-2-1,1-1,-1 0,-1-1,0 0,4-6,12-33,-36 61,7-7,-1 0,1 0,-1 1,1-1,0 0,0 1,0-1,1 1,-1-1,1 1,0 0,0-1,0 1,1-1,-1 1,1-1,0 1,0-1,0 0,0 1,0-1,1 0,-1 0,1 0,0 0,0 0,1 0,-1 0,0-1,1 1,-1-1,1 1,0-1,0 0,0 0,0-1,1 1,5 2,0-1,1-1,-1 0,1 0,-1-1,1 0,-1 0,1-1,0-1,-1 0,1 0,0-1,-1 0,0 0,1-1,-1 0,0-1,-1 0,1 0,-1-1,1 0,-2-1,1 0,0 0,-1 0,0-1,-1 0,0-1,4-5,-8 10,-1 1,0-1,0 0,1 0,-2 1,1-1,0 0,-1 0,1 0,-1 0,0 0,0 0,0 0,0 0,-1 0,1 0,-1 0,0 0,0 0,0 0,0 0,0 0,0 1,-1-1,0 1,1-1,-1 1,0-1,0 1,0 0,-1 0,1 0,-4-2,1 0,-1 0,1 1,-1 0,0 0,0 0,-1 1,1 0,0 0,-1 0,0 1,1 0,-1 0,-2 1,3 0,0 0,0 0,0 0,0 1,0 0,0 0,0 1,0-1,1 1,-1 0,1 1,-1 0,1 0,0 0,0 0,0 1,0-1,1 1,-1 1,1-1,0 1,1-1,-1 1,-1 3,4-6,1 0,-1 0,1-1,0 1,-1 0,1 0,0 0,0 0,0 0,0-1,1 1,-1 0,0 0,1 0,-1-1,1 1,0 0,0 0,0-1,-1 1,2-1,-1 1,0-1,0 1,0-1,1 0,-1 1,0-1,1 0,23 17</inkml:trace>
  <inkml:trace contextRef="#ctx0" brushRef="#br0" timeOffset="598.556">1378 480,'-14'-5,"0"1,1 1,-1 0,0 1,0 0,-1 1,1 1,0 0,0 1,0 0,0 2,0-1,0 2,0 0,1 0,-1 1,1 1,1 0,-1 1,1 0,0 1,1 1,-1-1,2 2,-1 0,-4 6,15-15,-1 0,0 0,1 0,-1 0,1 0,-1 1,1-1,-1 0,1 0,0 1,0-1,0 0,0 0,-1 1,2-1,-1 0,0 0,0 1,0-1,1 0,-1 0,0 1,1-1,-1 0,1 0,0 0,-1 0,1 0,0 0,0 0,-1 0,1 0,0 0,0 0,0 0,0-1,0 1,1 0,-1-1,0 1,0-1,0 1,0-1,1 1,-1-1,0 0,0 0,1 0,-1 1,0-1,1 0,-1-1,0 1,0 0,1 0,-1-1,0 1,0 0,0-1,1 1,-1-1,0 0,24-4,0-1,-1-1,0-1,0-2,-1 0,0-1,-1-1,-1-2,20-14,-37 25,-4 3,1-1,-1 0,1 0,0 0,-1 1,1-1,0 0,-1 0,1 1,0-1,0 1,0-1,0 1,0-1,-1 1,1-1,0 1,0 0,0 0,0-1,0 1,0 0,0 0,0 0,0 0,0 0,0 0,0 0,0 1,0-1,0 0,0 0,0 1,0-1,0 1,0-1,0 1,0-1,-1 1,1 0,0-1,0 1,-1 0,1-1,0 1,-1 0,1 0,0 0,1 118,13 324,-15-432,0 0,0 0,-1 0,0 0,-1 0,-1 0,1 0,-2 0,1-1,-2 1,1-1,-1 0,-1-1,0 1,0-1,-5 6,9-14,0 0,0 0,0 0,-1 0,1-1,0 1,0-1,0 1,0-1,-1 0,1 1,0-1,0 0,-1-1,1 1,0 0,0-1,-1 1,1-1,0 1,0-1,0 0,0 0,0 0,0 0,0-1,0 1,1-1,-1 1,0-1,1 1,-1-1,1 0,0 1,-1-1,1 0,0 0,0 0,0 0,0 0,1-1,-1 1,0 0,1 0,0 0,-1-1,1 1,0 0,0-2,-4-20,1 0,2 0,0-1,1 1,1 0,2-1,0 1,1 0,2 1,0-1,2 1,1 0,0 1,4-6,9-16,1 0,2 1,2 2,2 0,1 2,2 1,11-7,13 0,-55 44,0 1,0 0,0-1,0 1,0 0,0-1,0 1,0 0,0 0,0 0,0 0,0 0,0 0,0 0,0 0,0 1,0-1,0 0,0 1,0-1,0 0,0 1,-1-1,1 1,0-1,0 1,0 0,-1-1,1 1,0 0,-1 0,1-1,0 1,-1 0,1 0,-1 0,1 0,-1 0,0 0,1 0,-1 0,11 49,-8-35,0 3,1-1,0 1,2-1,0 0,1-1,0 1,2-1,0-1,0 0,2 0,0-1,0 0,1-1,1 0,0-1,6 4,1-3</inkml:trace>
  <inkml:trace contextRef="#ctx0" brushRef="#br0" timeOffset="892.841">1658 199,'12'13,"3"6</inkml:trace>
  <inkml:trace contextRef="#ctx0" brushRef="#br0" timeOffset="1177.721">2273 560,'-4'-5,"-73"-73,74 75,-1 0,1 1,-1-1,0 1,0 0,0 0,0 0,0 1,0-1,-1 1,1 0,0 0,-1 1,1-1,-1 1,1 0,0 0,-1 1,1-1,-1 1,1 0,-3 1,-2 3,0 0,1 1,0 0,0 1,1 0,0 0,0 1,0 0,1 0,0 0,1 1,0 0,0 0,1 0,0 0,0 1,1 0,1 0,-1 0,2 0,-1 0,2 0,-1 4,1-6,0-1,0 0,1 1,0-1,0 0,1 1,0-1,0 0,1 0,0 0,0-1,1 1,-1-1,1 1,1-1,-1 0,1-1,0 1,1-1,-1 0,1 0,0-1,0 0,0 0,1 0,-1-1,1 0,0 0,7 2,7 0,-1-2,1 0,0 0,0-2,0-1,0-1,0 0,0-2,0 0,0-1,-1-1,1-1,10-6,27-10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5:47.42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1 368,'11'112,"-9"-22,-3-55,1-1,2 1,1-1,2 1,1-1,2 0,1-1,13 31,-19-58,-1 0,1-1,1 1,-1-1,0 0,1 1,0-2,1 1,-1 0,1-1,0 0,0 0,0 0,0-1,1 0,-1 0,1 0,0 0,0-1,0 0,0-1,0 1,0-1,1 0,-1-1,0 1,1-1,-1 0,0-1,1 0,-1 0,0 0,0-1,0 0,3-1,175-95,-145 79</inkml:trace>
  <inkml:trace contextRef="#ctx0" brushRef="#br0" timeOffset="324.117">550 342,'-2'100,"4"-33,4 0,13 62,-19-122,1 0,1 0,-1 0,1 0,0-1,1 1,-1-1,1 1,1-1,-1 0,1 0,0 0,0-1,1 1,0-1,0 0,0 0,0-1,1 0,0 0,0 0,0 0,0-1,1 0,-1 0,1-1,6 2,1-3,1-1,0 0,-1-1,1 0,-1-1,0-1,0 0,0-1,0-1,0 0,-1 0,0-2,0 0,0 0,-1-1,1-2,23-16</inkml:trace>
  <inkml:trace contextRef="#ctx0" brushRef="#br0" timeOffset="600.924">483 623,'16'2,"14"-1,16-6,11-6,10-7,5-3,-4-2,-5 0,-12 0,-15 5</inkml:trace>
  <inkml:trace contextRef="#ctx0" brushRef="#br0" timeOffset="932.208">589 342,'54'-26,"1"2,1 3,45-11,-61 20,34-12,0 3,2 4,1 3,35 0,-105 13,-5 1,0-1,1 0,-1 1,0 0,0-1,0 1,1 0,-1 0,0 1,1-1,-1 0,0 1,0-1,0 1,0 0,1-1,-1 1,0 0,0 0,0 1,-1-1,1 0,0 1,0-1,-1 1,1-1,-1 1,1 0,0 2,14 110,21 35,-24-108,-3 1,-1 0,-2 0,0 14,-7-36</inkml:trace>
  <inkml:trace contextRef="#ctx0" brushRef="#br0" timeOffset="1276.309">1299 88,'-57'-57,"57"56,0 1,-1-1,1 0,0 0,-1 0,1 0,0 1,0-1,0 0,0 0,0 0,0 0,0 0,0 0,0 1,0-1,0 0,0 0,1 0,-1 0,0 1,1-1,-1 0,1 0,-1 1,1-1,-1 0,1 0,-1 1,1-1,0 1,-1-1,1 1,0-1,-1 1,1-1,0 1,0-1,0 1,-1 0,1 0,0-1,0 1,0 0,0 0,0 0,0 0,-1 0,1 0,0 0,0 0,0 0,0 0,0 1,-1-1,1 0,0 1,0-1,0 0,-1 1,1-1,0 1,0-1,-1 1,1 0,27 7,-1 0,0 2,-1 1,0 1,0 1,-2 2,16 11,-19-14,-1 1,-1 1,0 0,-1 1,0 2,-2-1,0 2,0 0,-2 1,0 0,-2 2,0-1,-1 1,-1 1,-1 0,-1 0,-1 1,1 9,-7-23,-1-1,0 1,0 0,-1-1,0 1,-1-1,0 1,0-1,-1 0,0 0,0 0,-1 0,0-1,0 1,-1-1,0 0,0 0,-1-1,0 1,0-1,0-1,-1 1,-5 3,-3 1,0 0,-1 0,-1-2,1 0,-1-1,-1 0,1-2,-1 0,0-1,-13 1,-11-1,4-3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5:45.76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1155,'259'-144,"-215"122,358-163,386-118,-108 77,273-35,-909 251,-29 7,-27 7,-75 14,30-9</inkml:trace>
  <inkml:trace contextRef="#ctx0" brushRef="#br0" timeOffset="853.835">269 753,'-41'40,"1"2,3 1,2 3,1 0,-10 23,39-62,1 0,0 0,0 0,1 0,0 0,0 1,0 0,1-1,1 1,-1 0,1 0,0 0,1 0,0 0,0 0,1 0,1 3,1-8,1 1,-1-1,1 0,0 0,0 0,0-1,1 0,-1 1,0-2,1 1,0 0,-1-1,1 0,0 0,0 0,0-1,-1 1,1-1,0 0,0-1,0 1,0-1,0 0,3-1,239-28,-244 30,-2 0,1 1,0-1,-1 0,1 1,0-1,-1 0,1 0,0 0,-1-1,1 1,-1 0,1 0,0-1,-1 1,1-1,-1 0,1 1,-1-1,1 0,-1 0,0 0,1 0,-1 0,0 0,0 0,0 0,1-1,-1 1,-1 0,1-1,0 1,0-1,0 1,-1-1,1 1,-1-1,1 1,-1-1,0 0,1 1,-1-1,-1-27,-2 0,0 0,-2 1,-1 0,-1 0,-11-26,16 48,-44-130,41 83,12 39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5:50.81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0,'7'66,"13"138,-6 165,-12-423,2 0,3 0,4-8,-11 59,0 0,1-1,0 1,0 0,0-1,0 1,0 0,0 0,1 0,0 0,-1 0,1 0,0 1,0-1,1 1,-1-1,0 1,1 0,0 0,-1 0,1 0,0 0,0 0,0 1,0 0,1-1,-1 1,0 1,0-1,1 0,-1 1,0-1,1 1,-1 0,0 0,2 1,10 3,1 0,-1 2,1 0,-2 1,1 0,-1 1,0 0,0 2,-1-1,-1 2,11 10,-19-18,0-1,0 1,0-1,-1 1,0 1,1-1,-1 0,0 1,0-1,-1 1,1 0,-1 0,0 0,0 0,0 1,-1-1,1 1,-1-1,0 0,0 1,-1 0,1-1,-1 1,0-1,0 1,-1 0,1-1,-1 1,0-1,0 1,-1-1,1 0,-1 1,0-1,0 0,-2 3,-7 2,0 1,0-2,-1 1,-1-2,1 0,-1 0,0-1,0 0,-1-2,0 1,0-2,0 1,0-2,0 0,-1-1,1 0,-2-1,-32-5,48 5,1 0,-1 0,0 1,1-1,-1 0,1 0,-1 0,1 0,-1 0,1 0,-1 0,0 0,1 0,-1 0,1 0,-1 0,1 0,-1 0,0-1,1 1,-1 0,1 0,-1 0,0 0,1-1,-1 1,0 0,1-1,-1 1,0 0,1-1,-1 1,0 0,0-1,1 1,-1 0,0-1,0 1,0-1,1 1,-1 0,0-1,0 1,0-1,0 1,0-1,0 1,0 0,0-1,0 1,0-1,0 1,0-1,-1 1,1-1,0 1,0 0,0-1,0 1,-1 0,1-1,0 1,0-1,-1 1,1 0,0 0,-1-1,1 1,0 0,-1-1,175-32,-144 24,-1-1,0-2,0-1,-2-1,0-1,0-2,-1 0,-2-2,0-1,0-1,-2 0,-1-2,12-17,-7-10,-26 49,0-1,0 1,0-1,0 1,0-1,0 1,0-1,0 1,-1-1,1 1,-1-1,1 1,-1-1,1 1,-1 0,0-1,1 1,-1 0,0 0,0 0,0 0,0-1,0 1,-1 0,1 1,0-1,0 0,-1 0,1 0,0 1,-1-1,1 1,0-1,-1 1,0-1,-4 0,0-1,-1 1,1 0,0 1,-1 0,1 0,-1 0,1 1,-1-1,1 1,0 1,0 0,-1 0,1 0,0 0,1 1,-1 0,0 0,1 1,0-1,0 1,0 0,0 1,0-1,1 1,0 0,0 0,0 0,1 1,0-1,0 1,-1 2,0-2,0 2,1-1,-1 0,1 1,1-1,-1 1,1 0,1 0,-1 0,2 0,-1 0,1 0,0 0,0 0,1 0,0 0,1 0,0 0,0 0,1-1,0 1,0-1,0 1,1-1,4 5,1-4,0-1,0-1,0 1,1-2,0 1,1-1,-1-1,1 0,0 0,0-1,0 0,0-1,1-1,-1 1,0-2,1 0,-1 0,1-1,-1 0,9-3,31-4</inkml:trace>
  <inkml:trace contextRef="#ctx0" brushRef="#br0" timeOffset="277.375">1243 214,'-12'-2,"-1"0,1 1,-1 1,1 0,-1 1,0 0,1 1,0 0,-1 1,1 0,0 1,0 0,1 1,-1 1,1 0,0 0,1 1,-1 1,2-1,-8 8,14-13,-1 1,1 0,0 1,0-1,0 0,0 1,1-1,-1 1,1 0,0 0,0 0,0 0,1 0,-1 1,1-1,0 0,1 1,-1-1,1 1,-1-1,1 1,1-1,-1 1,1-1,-1 0,1 1,0-1,1 0,-1 1,1-1,0 0,0 0,2 3,4-1,0 0,0-1,1 0,-1 0,1-1,0 0,1-1,-1 0,1 0,-1-1,1 0,0-1,-1 0,1 0,0-1,8-1,31 0,0-3,-1-1,1-3,-1-1,-1-3,32-13,-4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5:53.13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1284 749,'1'23,"2"-1,0 1,1-1,1 0,2 0,1 4,-3-10,18 49,3-2,2-1,3-1,3-1,2-2,3-2,2-1,3-2,2-2,18 13,51 42,4-6,5-5,134 78,-95-74,-158-98,-10-6,4 4,-11-9</inkml:trace>
  <inkml:trace contextRef="#ctx0" brushRef="#br0" timeOffset="286.729">2260 1552,'5'22,"8"18,9 10,9 6,11 2,8 1,4-3,0-2,-5-3,-8-4,-12-2,-14-3,-20-2,-24 0,-31-3,-31-2,-33-9,5-7</inkml:trace>
  <inkml:trace contextRef="#ctx0" brushRef="#br0" timeOffset="3196.526">1 1,'22'98,"-3"1,-6 1,-3 1,-4 44,-6-133,1-19,0-17,-1 15,1 0,0-1,1 1,0 0,0 0,1 0,0 0,1 1,0-1,0 1,1 0,0 0,0 0,1 1,0 0,0 0,1 0,-1 1,2 0,-1 0,1 1,5-3,-9 6,0 1,1 1,-1-1,0 1,0-1,1 1,-1 0,0 1,0-1,1 1,-1 0,0 0,0 0,0 0,0 1,0 0,0 0,-1 0,1 0,0 0,-1 1,0 0,0-1,1 1,-2 1,1-1,1 1,2 4,1 0,-2 1,1 0,-1-1,0 2,-1-1,0 0,-1 1,0 0,2 9,-4-13,-1 0,0-1,0 1,0 0,0 0,-1 0,0 0,-1 0,1 0,-1-1,0 1,0 0,-1-1,0 0,0 0,0 0,0 0,-1 0,0 0,0-1,0 0,-1 0,1 0,-1 0,0-1,0 0,0 0,0 0,-1-1,1 1,-1-1,0-1,0 1,1-1,-1 0,0 0,-3-1,6 2,0-1,0-1,0 1,0 0,0-1,0 0,0 1,0-1,0 0,0-1,0 1,0 0,0-1,0 0,0 0,0 0,0 0,0 0,1 0,-1-1,0 0,1 1,-1-1,1 0,0 0,0 0,-1 0,1-1,1 1,-1-1,0 1,0-2,2 2,1-1,0 1,0-1,0 1,0 0,1 0,-1-1,0 1,1 0,0 0,-1 0,1 1,0-1,0 0,0 1,0-1,0 1,0-1,1 1,-1 0,0 0,1 0,-1 0,1 1,-1-1,1 1,0-1,0 0,235-61,-220 58,-1-2,0 0,0-1,-1 0,0-1,0-1,-1-1,0 0,0-1,-1-1,-1 0,0-1,-1 0,0-1,-1 0,7-12,-17 25,0-1,0 0,0 0,0 1,0-1,0 0,0 0,-1 0,1 0,-1 0,1 0,-1 0,0 0,0 0,0 0,0-1,0 1,0 0,0 0,-1 0,1 0,-1 0,0 0,1 0,-1 1,0-1,0 0,0 0,0 0,-1 1,1-1,0 1,-1-1,1 1,-1-1,0 1,0-1,-6 0,1 0,-1 0,0 1,0-1,0 2,0-1,-1 1,1 1,0-1,0 1,0 1,0-1,1 1,-1 1,0 0,1 0,-1 0,1 1,-6 4,9-6,0 0,0 1,1-1,-1 1,1 0,0 0,-1 1,1-1,1 1,-1-1,0 1,1 0,0 0,0 0,0 0,0 1,1-1,0 0,0 1,0-1,0 1,1-1,-1 1,1-1,0 1,1-1,-1 1,1-1,0 1,1 2,4 4,1-2,0 1,0-1,1 0,1 0,-1-1,1 0,1 0,-1-1,1-1,1 1,-1-2,1 1,0-2,0 1,1-1,7 1,9 4,1-2,-1-1,1-1,0-1,0-2,10-1,20-3</inkml:trace>
  <inkml:trace contextRef="#ctx0" brushRef="#br0" timeOffset="3495.725">1311 228,'-10'-5,"0"1,0 0,-1 0,1 1,-1 1,0 0,0 0,0 1,0 1,0-1,0 2,0 0,0 0,0 1,0 0,0 1,1 0,-1 1,1 0,0 0,0 1,0 1,1 0,0 0,0 1,0 0,-2 3,8-6,0 0,1 0,0 0,0 0,0 0,0 1,1-1,0 0,0 1,0-1,0 1,1 0,-1-1,1 1,0-1,1 1,-1 0,1-1,0 1,0-1,0 1,1-1,-1 0,1 1,0-1,1 0,-1 0,1-1,-1 1,1 0,0-1,1 1,-1-1,0 0,1 0,0-1,2 2,11 6,1-1,1 0,-1-2,1 0,1-1,-1-1,1-1,0 0,0-2,20 1,3 0,0-2,0-2,1-1,-1-3,18-4,6-6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7:45.21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 0,'-2'18,"-1"13,0 10,5 5,4 0,7-5,0-8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6:17.18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6698 4,'-9'-1,"0"0,1 0,-1 0,0 1,0 1,0 0,1 0,-1 0,0 1,1 1,-1-1,1 1,0 1,0-1,0 2,0-1,1 1,0 0,0 0,0 1,-2 3,-166 201,-16 2,103-120,5 3,3 5,-36 63,70-83,3 1,4 2,3 2,4 1,4 2,-12 72,-104 396,138-535,-33 103,5 2,6 1,-5 75,-12 449,29-262,24 202,-3-400,18 283,-14-386,-3 2,-3-1,-5 1,-4-1,-4 0,-9 34,-6-34,-2-1,-5-1,-4-2,-3-1,-4-3,-3-1,-4-2,-3-2,-3-3,-63 62,48-65,-2-3,-4-3,-2-4,-2-3,-4-4,-1-4,-15 3,-116 51,-226 73,136-55,4 13,-115 80,220-98,6 9,6 8,-124 118,240-194,3 3,3 3,2 3,4 2,2 3,4 3,2 1,5 3,-24 54,13 9,6 2,6 2,7 2,-7 73,5 89,9 76,1-13,26-344,-55 734,10 56,1-63,36-598,-7-1,-25 92,1-2,29-121,5 1,6 16,-10 160,4-217,-11 118,8 66,4-144,-5-1,-5 0,-17 52,24-128,-63 239,69-276,0-1,1 1,0-1,1 1,0 0,1 0,1 0,-1 0,1 1,1-1,2 9,38 127,-29-59,-14-85,-1-7,-8-6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6:29.79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568 372,'-30'16,"0"1,1 1,1 2,1 1,1 1,-2 3,17-15,-56 48,3 2,3 4,3 2,-2 8,54-66,-1 0,2 1,-1 0,1 0,0 0,1 1,0 0,-1 5,5-14,0 0,-1 1,1-1,0 1,0-1,-1 1,1-1,0 1,1-1,-1 0,0 1,0-1,1 1,-1-1,0 1,1-1,0 0,-1 1,1-1,0 0,0 0,-1 0,1 1,0-1,0 0,0 0,0 0,1 0,-1-1,0 1,0 0,0 0,1-1,-1 1,0-1,1 1,-1-1,1 1,-1-1,1 0,-1 0,0 0,2 0,65-9,-35-3,-1-2,-1-2,0 0,-2-3,0 0,0-1,-2-2,-1-1,-1-1,-1-1,-1-2,11-15,-16 17,-1-1,-2 0,0-1,-2-1,0 0,-3-1,0 0,-2-1,-1 0,-1 0,-1 0,-2-1,-1 0,-2 1,-1-1,-2-6,2 22,-1 1,0-1,-1 1,0 0,-1 0,-1 0,0 1,-1-1,-1 1,0 1,-1-2,8 13,-1 0,0-1,0 1,1 0,-1 0,0-1,0 1,0 0,0 0,0 0,0 0,-1 0,1 0,0 0,0 1,-1-1,1 0,0 1,-1-1,1 1,-1-1,1 1,-1 0,1 0,-1-1,1 1,-1 0,1 0,-1 1,1-1,-1 0,1 0,0 1,-1-1,1 1,-1-1,1 1,0 0,-1-1,1 1,0 0,0 0,0 0,-1 0,1 0,0 0,0 0,0 0,1 1,-1-1,0 0,0 1,-9 17,0 0,1 1,1 0,1 0,1 1,-3 21,-1-3,-1 2,-7 19,2 1,4 0,1 1,4 0,1 50,10-81,1-1,2 0,1 0,2 0,0-1,2 0,1-1,2-1,0 0,2-1,19 23,-34-46,7 7,-1 1,-1 0,0 0,0 0,-1 1,-1-1,0 2,0-1,-2 0,1 1,-1 0,-1 0,0 0,-1 0,-1 9,-7 3</inkml:trace>
  <inkml:trace contextRef="#ctx0" brushRef="#br0" timeOffset="328.119">768 1215,'47'-161,"-31"118,60-150,-76 193,1 0,-1 1,0-1,0 1,0-1,1 0,-1 0,0 1,0-1,1 0,-1 1,0-1,1 0,-1 0,0 1,1-1,-1 0,0 0,1 0,-1 0,0 1,1-1,-1 0,1 0,-1 0,0 0,1 0,-1 0,1 0,-1 0,0 0,1 0,-1 0,1-1,-1 1,0 0,1 0,-1 0,0 0,1-1,-1 1,1 0,-1 0,0-1,0 1,1 0,-1 0,0-1,0 1,1 0,-1-1,0 1,0 0,0-1,1 1,-1-1,0 1,0 0,0-1,0 1,0 0,0-1,0 1,0-1,0 1,0-1,0 1,0 0,0-1,0 1,5 33,-16 362,15-146,-1-187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6:31.6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422 360,'-4'-2,"-1"-1,0 1,1 0,-1 0,0 1,-1-1,1 1,0 0,0 1,0-1,-1 1,1 0,0 0,-1 1,1-1,0 1,0 0,0 1,0-1,0 1,0 0,0 0,0 1,1 0,-1-1,1 1,0 1,0-1,0 1,-3 3,-19 22,1 1,1 1,1 1,2 1,2 0,-10 25,12-25,1 0,1 1,2 0,2 1,1 0,-2 19,11-51,0 0,-1 0,2 0,-1 0,0 0,1 0,-1 1,1-1,0 0,0 0,0 0,0 1,1-1,-1 0,1 0,0 0,0 0,0 0,0 0,1 0,-1 0,1-1,0 1,0 0,0-1,0 1,0-1,0 0,0 0,1 0,-1 0,1 0,0 0,0-1,-1 1,1-1,0 0,2 1,8-4,-1-1,0-1,0 1,0-2,-1 0,1 0,-1-1,0 0,-1-1,1 0,-1-1,-1 0,0-1,0 0,5-6,18-15,-2-2,0 0,-3-2,0-2,-3 0,-1-1,-1-1,-2-2,-2 0,-2 0,-2-2,-1 0,-2 0,-2-1,-1-7,-6 36,0 0,-1 0,-1 0,0-1,-1 1,0 0,-1 0,-1 0,0 0,-1 1,-1-1,0 1,0 0,-1 0,-1 0,0 1,-5-5,11 15,-1 0,0 0,0 0,0 1,0-1,0 0,0 1,0-1,-1 1,1 0,-1 0,1 0,-1 0,1 0,-1 0,1 1,-1-1,0 1,1 0,-1 0,0 0,1 0,-1 0,0 1,1-1,-1 1,0-1,1 1,-1 0,1 0,0 0,-1 1,1-1,0 0,-1 1,1 0,-2 1,-6 11,1 0,0 1,1 0,1 1,0-1,2 1,-1 0,2 1,0-1,1 1,0 0,2 0,0 0,1 8,-6 44,3 1,3-1,3 1,4-1,2 0,3 0,3-1,3-1,4 0,62 126,-70-166</inkml:trace>
  <inkml:trace contextRef="#ctx0" brushRef="#br0" timeOffset="359.175">716 802,'33'1,"-1"1,0 2,0 2,0 0,28 11,-57-17,1 1,0-1,0 1,-1 0,1 0,-1 1,1-1,-1 1,0-1,1 1,-1 0,0 0,0 1,0-1,0 1,-1-1,1 1,-1 0,1 0,-1 0,0 0,0 1,-1-1,1 0,-1 1,1-1,-1 1,0 0,0-1,-1 1,1 0,-1-1,0 1,0 0,0 0,0-1,-1 1,1 0,-1 0,0-1,0 1,-1-1,1 1,-1 0,-9 8,0 0,-1 0,0-1,-1 0,0-1,-1-1,0 0,-1-1,-11 5,6-2,-50 30,69-41,0 1,0-1,0 0,0 1,0-1,0 0,0 1,1-1,-1 1,0 0,0-1,0 1,1-1,-1 1,0 0,1 0,-1-1,1 1,-1 0,1 0,-1 0,1 0,0 0,-1 0,1 0,0-1,0 1,0 0,0 0,-1 0,1 0,0 0,1 0,-1 0,0 0,0 0,0 0,1 0,-1 0,0 0,1 0,-1 0,1-1,-1 1,1 0,-1 0,1 0,-1-1,1 1,0 0,0-1,-1 1,1-1,0 1,0-1,0 1,0-1,-1 1,1-1,0 0,0 1,0-1,0 0,0 0,0 0,0 0,0 0,1 0,21 6,0-1,1-1,-1-1,1-1,18-1,-3 1,312 19,-261-1,-76-8,-12-1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6:36.18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94 1,'-5'16,"-3"18,-3 18,-2 16,2 14,-1 12,3 7,0 6,2-3,2-4,2-9,3-8,5-12,3-10,1-16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6:33.52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281 207,'-18'136,"7"-34,-4 0,-5-1,-4-1,-25 62,16-98,32-64,1 0,-1 1,0-1,1 0,-1 0,1 0,-1 0,0 0,1 0,-1 0,1-1,-1 1,0 0,1 0,-1 0,1-1,-1 1,1 0,-1 0,1-1,-1 1,1-1,-1 1,1 0,-1-1,1 1,0-1,-1 1,1-1,0 1,-1-1,1 1,0-1,0 1,-1-1,1 0,0 1,0-1,0 1,0-1,0 0,0 1,0-1,0 1,0-1,0 0,0 1,0-1,0 1,1-1,-1 1,0-1,0 0,1 1,-2-38,2 0,1 0,2 1,2-1,3-3,-5 18,-3 17,35-194,22-48,-30 175,-28 72,1 0,-1 0,1 0,0 0,-1 0,1 1,0-1,-1 0,1 1,0-1,0 0,0 1,0-1,0 1,0-1,0 1,-1 0,1-1,0 1,0 0,1 0,-1 0,0 0,0-1,0 1,0 1,0-1,0 0,0 0,0 0,0 0,0 1,0-1,0 1,0-1,0 0,-1 1,1 0,0-1,0 1,0-1,0 1,-1 0,1 0,0-1,-1 1,1 0,-1 0,1 1,31 49,-30-48,44 105,-5 1,-5 3,-5 1,-4 1,8 100,-29-181,-1-2</inkml:trace>
  <inkml:trace contextRef="#ctx0" brushRef="#br0" timeOffset="287.231">1 609,'29'6,"28"-3,28-11,19-9,10-8,0-3,-20 3</inkml:trace>
  <inkml:trace contextRef="#ctx0" brushRef="#br0" timeOffset="650.353">829 74,'20'283,"-13"-153,5-1,16 66,-27-190,30 94,-30-97,0 1,1-1,-1 1,1-1,0 1,-1-1,1 0,0 0,0 0,0 0,1 0,-1 0,0-1,1 1,-1-1,1 1,-1-1,1 0,0 0,0 0,-1 0,1-1,0 1,0-1,0 0,0 0,-1 0,1 0,0 0,0-1,0 1,0-1,0 0,11-5,1-2,-1 0,-1-1,1 0,-2-1,1-1,-1 0,-1 0,0-1,-1-1,0 0,-1 0,5-9,-11 17,11-14,-1 0,-1-1,-1-1,-1 0,0 0,-1-2,-10 23,1 0,0 0,0 1,0-1,0 0,-1 0,1 0,0 1,0-1,-1 0,1 0,0 0,0 0,-1 0,1 1,0-1,0 0,-1 0,1 0,0 0,0 0,-1 0,1 0,0 0,-1 0,1 0,0 0,0 0,-1 0,1 0,0 0,-1 0,1-1,0 1,0 0,-1 0,1 0,0 0,0 0,0-1,-1 1,1 0,0 0,0 0,0-1,-1 1,-8 12,0 1,1 0,0 0,1 1,1 0,0 0,1 1,0 0,1 0,1 0,0 0,2 0,-1 1,2-11,0 1,1-1,-1 0,1 1,1-1,-1 0,0 0,1 0,0 0,0 0,1-1,-1 1,1-1,0 1,1-1,-1 0,1 0,-1 0,1-1,0 1,0-1,1 0,-1 0,1 0,-1-1,1 0,0 0,0 0,0 0,0-1,0 0,1 0,-1 0,0 0,2-1,33 2,-4-4</inkml:trace>
  <inkml:trace contextRef="#ctx0" brushRef="#br0" timeOffset="1558.342">856 475,'44'-5,"52"-8,1 4,0 5,98 7,-175-1,0 1,0 0,0 2,0 0,-1 1,15 7,-27-9,0-1,-1 0,1 1,-1 1,0-1,-1 1,1 0,-1 0,0 0,0 1,0 0,-1 0,0 0,0 0,0 1,-1 0,0-1,0 1,-1 1,0 0,2 17,-1-1,-2 1,0-1,-2 1,-1-1,0 1,-4 10,-5 66,10-98,1-1,-1 0,1 0,0 0,0 0,0 1,0-1,0 0,0 0,0 0,1 1,-1-1,1 0,0 0,0 0,0 0,0 0,0 0,0 0,0 0,0-1,1 1,-1 0,1-1,-1 1,1-1,0 1,-1-1,1 0,0 0,0 0,0 0,0 0,0 0,0-1,0 1,1 0,-1-1,0 0,0 1,0-1,0 0,1 0,11-3,0-1,-1 0,1-1,-1-1,0 0,-1 0,1-1,-1-1,0 0,-1 0,0-2,-1 1,0-1,0-1,3-5,2-2,-2-1,0 0,-1-1,-1 0,7-19,-17 39,0 1,0-1,0 1,0 0,0 0,0-1,-1 1,1 0,0 0,0 0,-1 0,1 0,0 0,-1 0,1 0,-1 0,0 0,1 0,-1 0,0 0,1 1,-1-1,0 0,0 0,0 0,0 0,0 1,0-1,-1 0,1 0,0 0,0 0,-1 0,1 0,-1 0,1 1,1 11,-1-4,1 0,-1 0,2 0,-1 0,1 0,1 0,0-1,0 1,0-1,1 0,1 0,-1 0,1 0,0-1,1 0,0 0,0 0,1-1,-1 0,1 0,1 0,-1-1,1 0,0-1,0 0,0 0,0-1,6 2,-7-4,1-1,0 1,-1-1,1-1,0 0,-1 0,1 0,-1-1,1 0,-1 0,0-1,0 0,0-1,0 1,-1-1,1 0,-1-1,0 0,0 0,-1 0,1 0,-1-1,-1 0,10-11,-2 0,0 0,-1-1,-1-1,-1 0,0 0,5-19,0-15,-3-1,-1 0,-3-1,-3 0,-2 0,-2 0,-2 0,-6-18,4 26,-2 0,-3 0,-12-38,21 85,0 0,-1 0,1 0,0 0,-1 0,1 1,0-1,0 0,-1 0,1 0,0 0,0 0,-1 0,1 0,0 0,-1 0,1 0,0 0,0-1,-1 1,1 0,0 0,0 0,-1 0,1 0,0 0,0-1,-1 1,1 0,0 0,0 0,0 0,-1-1,1 1,0 0,0 0,0-1,0 1,0 0,0 0,-1-1,1 1,0 0,-2 30,27 317,-19-289,36 315,-41-360,1 0,0 0,1 0,0 0,1-1,0 1,1-1,1 0,0 0,0 0,1-1,1 0,5 5,-11-14,0 0,1 0,-1-1,0 1,1-1,-1 0,1 0,0 0,-1 0,1 0,0 0,0-1,0 1,-1-1,1 0,0 0,0 0,0 0,0-1,-1 1,1-1,0 1,0-1,-1 0,1 0,-1 0,1-1,-1 1,1-1,-1 1,1-1,-1 0,0 0,0 0,63-78,4-80,-52 112,-17 48,0 0,1 0,-1 0,0 1,0-1,0 0,0 0,1 0,-1 0,0 0,0 0,0 0,1 0,-1 0,0 0,0 0,0 0,1 0,-1 0,0 0,0 0,0 0,1 0,-1 0,0 0,0 0,0 0,1 0,-1 0,0-1,0 1,0 0,0 0,1 0,-1 0,0 0,0-1,0 1,0 0,0 0,0 0,0 0,1 25,-1-22,-1 56,8 101,-6-155,0 0,0 0,1 0,-1-1,2 1,-1 0,0-1,1 1,0-1,0 0,0 0,0 0,1 0,-1-1,1 1,0-1,0 0,0 0,1 0,-1-1,1 1,-1-1,1 0,0-1,0 1,0-1,0 0,0 0,0 0,0-1,0 0,0 0,2 0,32-3,-5-2</inkml:trace>
  <inkml:trace contextRef="#ctx0" brushRef="#br0" timeOffset="1785.742">2808 475,'-5'-14,"-1"-6,0 0</inkml:trace>
  <inkml:trace contextRef="#ctx0" brushRef="#br0" timeOffset="2021.105">2152 234,'28'-12,"28"-3,29-1,17 1,8 4,-15 4</inkml:trace>
  <inkml:trace contextRef="#ctx0" brushRef="#br0" timeOffset="2294.375">3115 1023,'13'-7,"0"-1,-1 0,-1 0,1-1,-1-1,-1 0,0 0,0-1,-1-1,0 1,-1-1,0-1,-1 0,-1 0,0 0,-1 0,0-1,-1 0,0 0,-1-1,-1 1,0 0,-1-7,-1 17,1 0,-1 0,0 0,-1 0,1 0,-1 0,0 0,0 0,0 0,0 0,-1 0,1 0,-1 1,0-1,0 0,-1 1,1 0,-1 0,1-1,-1 1,0 1,0-1,0 0,-1 1,1 0,-1 0,1 0,-1 0,0 0,0 1,1-1,-1 1,0 0,0 0,0 1,-1-1,1 1,0 0,0 0,0 0,0 1,0 0,-1 0,-4 3,1 0,0 1,0 0,0 0,1 1,0 0,0 1,0 0,1 0,0 0,1 0,-1 1,1 0,1 0,-1 1,2-1,-1 1,1 0,0 0,1 0,0 0,0 0,1 1,1-1,-1 1,1-1,1 0,0 1,0-1,1 0,0 0,1 0,-1 0,2 0,0 1,1-2,0 0,1 0,0-1,0 0,1 0,0 0,0-1,0 0,1-1,0 0,0 0,0 0,1-1,0 0,-1-1,1 0,1 0,6 0,12 3,0-2,0-1,0-2,0 0,18-3,18-3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6:44.27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134 242,'2'21,"1"17,0 10,2 6,-1-3,0-4,-1-9,-1-10</inkml:trace>
  <inkml:trace contextRef="#ctx0" brushRef="#br0" timeOffset="431.335">1 2,'370'67,"-359"-65,-1 0,1 0,-1 1,0 0,0 1,0 0,0 1,-1 0,0 0,0 1,0 0,-1 1,0 0,0 0,0 0,-1 1,0 1,-1-1,0 1,5 9,-7-3,-1 0,-1 0,0 1,-1-1,-1 1,0-1,-1 1,0-1,-2 1,0-1,0 0,-6 14,-8 53,16-80,0 1,1-1,-1 1,1 0,-1-1,1 1,0 0,0-1,0 1,0 0,0-1,1 1,-1-1,1 1,0-1,0 1,0-1,0 1,0-1,0 1,1-1,-1 0,1 0,0 0,0 0,-1 0,1 0,0 0,0-1,1 1,-1-1,0 0,1 1,-1-1,0 0,1 0,-1 0,1-1,7-1,-1-1,1 0,-1-1,0 0,0 0,0-1,0 0,-1 0,0-1,0-1,0 1,0-1,-1 0,0-1,0 0,-1 0,0-1,0 1,-1-1,2-3,6-8,0-1,-2 1,-1-2,0 1,-1-2,-2 1,0-1,-1 0,2-19,-10 66,0 0,2 1,1 0,1-1,1 0,1 1,2 2,-4-19,1 0,0 0,1 0,0 0,0 0,1-1,0 0,1 0,0 0,0-1,1 1,-1-1,2-1,-1 0,1 0,0 0,0-1,0 0,1-1,-1 1,4-1,19 6</inkml:trace>
  <inkml:trace contextRef="#ctx0" brushRef="#br0" timeOffset="761.602">1136 202,'1'9,"0"0,1 0,0 0,0-1,0 1,1 0,1-1,-1 0,1 0,1 0,0 0,0-1,0 1,1-1,0-1,2 2,10 11,2-2,0 0,1-1,22 12,67 27,-109-55,1 1,-1-1,1 1,-1-1,1 0,-1 1,0-1,1 0,-1 0,1 0,-1 0,1 0,-1-1,1 1,-1 0,1-1,-1 1,0-1,1 1,-1-1,0 0,0 0,1 1,-1-1,0 0,0 0,0 0,0 0,0 0,0-1,0 1,0 0,-1 0,1-1,0 1,-1 0,1-1,-1 1,1 0,-1-1,0 1,1-1,-1 1,0-1,0 1,0-1,0 1,-1-1,1 1,0-1,0 1,-1-1,4-238,-3 239,20-117,-18 113,-1 0,1-1,0 1,0 1,0-1,1 0,0 0,0 1,0 0,0-1,1 1,0 1,0-1,0 0,0 1,0 0,1 0,-1 0,1 1,3-2,11-1</inkml:trace>
  <inkml:trace contextRef="#ctx0" brushRef="#br0" timeOffset="1398.461">1752 483,'72'-48,"-51"36,-1 0,-1-1,0-1,-1-1,0 0,-1-1,-1-1,-1-1,10-15,-23 31,0 0,0 0,-1-1,1 1,-1 0,0-1,0 1,0 0,0-1,0 0,0 1,0-1,-1 1,0-1,1 0,-1 0,0 1,0-1,0 0,-1 1,1-1,-1 0,1 1,-1-1,0 1,0-1,0 1,-1-1,1 1,0 0,-1-1,0 1,1 0,-1 0,0 0,0 0,0 1,0-1,0 0,-1 1,1-1,0 1,-1 0,1 0,-1 0,-2-1,0 2,1 0,-1-1,1 1,-1 1,0-1,1 1,-1-1,1 1,-1 1,1-1,-1 1,1-1,0 1,0 1,0-1,0 0,0 1,0 0,1 0,-1 0,1 0,0 1,0-1,0 1,1 0,-2 2,-1 1,0 0,1 1,1-1,-1 1,1 0,0 0,1 0,0 0,0 0,1 0,0 1,0-1,1 1,0 3,1-5,1-1,-1 0,1 1,0-1,1 0,-1 0,1-1,0 1,1 0,-1-1,1 0,0 0,1 0,-1 0,1-1,0 0,0 0,0 0,1 0,-1-1,1 0,2 1,3 1,1 0,0-1,0 0,0-1,0-1,1 1,-1-2,1 0,0 0,-1-1,3-1,-9 0,0 0,0 0,0 0,-1-1,1 0,0 0,-1 0,1-1,-1 0,1 0,-1 0,0-1,-1 1,1-1,-1-1,1 1,-1 0,0-1,-1 0,1 0,-1 0,0 0,0-1,-1 1,0-1,0 0,0 0,0 1,-1-1,0-2,2-18,0 0,-2 1,-1-1,-2 0,0 1,-1-1,-3-41,6 65,-1 1,1-1,0 0,0 1,0-1,0 0,0 1,1-1,-1 1,1-1,-1 1,1-1,-1 0,1 1,0 0,-1-1,1 1,0-1,0 1,0 0,0 0,0 0,1-1,-1 1,0 0,1 0,-1 1,0-1,1 0,-1 0,1 1,-1-1,1 1,-1-1,1 1,0 0,-1-1,1 1,-1 0,1 0,0 0,-1 0,1 1,-1-1,2 0,12-1,1 1,-1 0,0 1,1 1,-1 0,0 1,0 1,0 0,0 1,-1 1,0 0,0 1,12 8,-22-12,0 1,-1 0,0-1,0 2,0-1,0 0,0 0,-1 1,0 0,0-1,0 1,-1 0,1 0,-1 0,0 0,-1 0,1 0,-1 0,0 0,0 0,-1 1,-24 109,17-87,7-27,-1 2,0 1,1 0,-1-1,1 1,-1 0,1 0,0 0,0 0,1 1,-1-1,1 0,0 0,0 0,1 0,-1 1,1-1,0 0,0 0,0 0,0 0,1 0,0-1,0 1,0 0,0-1,0 1,1-1,-1 0,1 0,0 0,0 0,1 0,7 0,-1 0,1-1,0 0,0-1,0-1,0 1,0-2,0 0,0 0,0-1,0 0,-1-1,1 0,8-4,39-13,-5-2</inkml:trace>
  <inkml:trace contextRef="#ctx0" brushRef="#br0" timeOffset="1786.737">3088 28,'-12'-3,"1"1,-1 0,0 0,0 2,1-1,-1 1,0 1,0 0,0 1,1 0,-1 1,1 0,-1 1,1 0,1 1,-1 0,0 1,1 0,0 0,1 1,-1 1,1 0,-2 3,9-10,1 1,0 0,0 0,0-1,0 1,0 0,0 0,0 0,1 0,-1 0,1 0,-1 0,1 0,0 1,0-1,0 0,0 0,0 0,0 0,0 0,1 0,-1 0,1 0,0 0,0 0,-1 0,1 0,0 0,1 0,-1 0,0-1,0 1,1-1,-1 1,2 1,68 38,254 76,-318-115,-1 1,1 0,-1 0,0 1,0-1,0 1,-1 0,1 1,-1 0,0-1,0 2,-1-1,0 0,0 1,3 5,-7-10,1 1,-1 0,1-1,-1 1,0 0,0-1,0 1,0 0,0-1,-1 1,1 0,0-1,-1 1,1 0,-1-1,0 1,1-1,-1 1,0-1,0 1,0-1,0 0,0 1,0-1,-1 0,1 0,0 0,-1 0,1 0,0 0,-1 0,0 0,-54 22,18-14,0-2,-1-1,1-2,-1-2,-30-3,43-1,26-1,21-3,10 0</inkml:trace>
  <inkml:trace contextRef="#ctx0" brushRef="#br0" timeOffset="2659.024">3637 228,'-162'-76,"160"75,1 0,0 0,0 0,-1 1,1-1,0 0,-1 1,1-1,0 1,-1-1,1 1,-1 0,1 0,-1 0,1-1,-1 1,1 1,-1-1,1 0,-1 0,1 1,-1-1,1 0,0 1,-1-1,1 1,0 0,-1 0,1-1,0 1,0 0,-1 0,1 0,0 0,0 0,0 0,0 1,1-1,-1 0,0 1,-3 15,2 0,0 0,1 0,1 0,1 0,0 0,1 0,1 1,-2-2,2 0,0 0,0 0,2-1,0 1,1-1,2 4,-6-16,-1 1,1-1,0 0,0 0,0 0,1 0,-1 0,1-1,0 1,-1-1,1 1,0-1,1 0,-1 0,0 0,0-1,1 1,-1-1,1 0,-1 0,1 0,0 0,-1-1,1 1,0-1,0 0,-1 0,1-1,0 1,0-1,-1 1,1-1,2-1,4-3,-1 0,0 0,0-1,0 0,-1 0,0-1,0 0,0 0,-1-1,0 0,-1 0,0-1,0 0,-1 0,0 0,0-1,-1 0,-1 1,0-1,0-1,0 1,-2 0,1-1,-1 1,-1-6,0 16,0 0,0 0,0 0,0 0,-1 0,1 0,0 0,0-1,0 1,0 0,-1 0,1 0,0 0,0 0,0 0,0 0,0 0,0 0,-1 0,1-1,0 1,0 0,0 0,0 0,0 0,0 0,0-1,-5 20,3-9,0 0,1-1,1 1,0 0,0-1,1 1,0-1,0 1,1 0,0-1,1 0,0 0,1 0,0 0,0 0,1-1,0 1,0-1,1 0,0-1,0 0,1 0,0 0,1-1,-1 0,1 0,0-1,0 0,1 0,-1-1,1 0,9 3,-16-7,0 1,1 0,-1-1,0 0,1 1,-1-1,0 0,1 0,-1 0,1-1,-1 1,0-1,1 1,-1-1,0 0,0 1,1-1,-1 0,0-1,0 1,0 0,0-1,0 1,-1-1,1 1,0-1,-1 0,1 0,-1 0,1 0,-1 0,0 0,0 0,0 0,0-1,15-85,-13 39,-3 24,1 1,1 0,1 0,2 0,0 0,7-17,-11 38,0 0,0 0,1 0,-1 0,1 0,0 0,-1 0,1 0,1 1,-1-1,0 1,1 0,-1 0,1 0,0 0,-1 0,1 0,0 1,0-1,0 1,1 0,-1 0,0 0,0 0,1 0,-1 1,0 0,1-1,-1 1,0 1,1-1,-1 0,0 1,1 0,-1-1,0 1,0 0,0 1,0-1,2 2,6 2,-1 1,0 0,0 0,0 1,-1 1,1-1,-2 2,0-1,0 1,0 0,-1 1,0 0,-1 0,0 0,-1 1,0 0,-1 0,0 0,0 1,-1-1,-1 1,0 0,-1 0,0 0,0 0,-2 0,1-1,-2 1,1 0,-2 0,0 4,-18 54,22-68,0-1,-1 1,1 0,0-1,0 1,0-1,0 1,0-1,0 0,0 0,0 1,1-1,-1 0,1 0,-1 0,1 0,-1 0,1 0,-1-1,1 1,0-1,-1 1,1-1,0 1,-1-1,1 0,0 0,0 0,-1 0,1 0,0 0,0 0,1-1,30 0,0-3,1 0,-2-2,1-2,-1 0,0-3,27-12,-32 15,0-2,-1-1,-1-1,0-2,0 0,-2-1,0-2,0 0,-2-2,0 0,9-13,-27 30,0-1,0 0,0 0,0 0,-1 0,0-1,1 1,-1-1,-1 1,1-1,0 0,-1 1,0-1,0 0,0 0,0 0,-1 0,1 0,-1 0,0 0,0 0,-1 0,1 0,-1 0,0 0,0 0,0 0,-1 0,1 0,-1 1,0-1,0 0,0 1,0 0,-1 0,0-1,-4 1,1 1,-1 1,0-1,0 1,0 0,0 0,0 1,0 0,0 1,0-1,0 1,0 1,1-1,-1 1,0 0,1 1,-1-1,1 1,0 1,0-1,0 1,0 0,0 0,1 1,0 0,0 0,0 0,1 0,0 1,-3 4,1-3,1 0,0 1,0 0,1-1,0 2,0-1,1 0,0 1,1-1,0 1,0 0,0 0,1-1,1 1,0 0,0 0,0 0,1 0,1 0,0 0,0 0,0-1,1 1,0-1,1 0,0 0,0 0,1 0,0-1,0 0,1 0,0 0,0 0,0-1,1 0,0-1,7 5,16 2,1-1,0-1,1-2,-1-1,1-2,1-1,-1-1,1-2,-1-2,1 0,12-4,66-3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6:36.69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4151 147,'4'3,"0"1,0-1,0 0,0 0,0-1,1 1,-1-1,1 0,0 0,0 0,0-1,-1 1,1-1,0 0,1-1,-1 1,0-1,0 0,0-1,0 1,0-1,0 0,0 0,0 0,0-1,0 0,-1 0,1 0,-1 0,1-1,-1 0,0 0,0 0,0 0,0-1,-1 1,1-1,-1 0,0 0,0 0,0-1,-1 1,1-3,-1 4,-1 0,0 0,0-1,0 1,0 0,0-1,-1 1,0 0,0-1,0 1,0-1,0 1,0 0,-1-1,0 1,0 0,0-1,0 1,0 0,-1 0,1 0,-1 0,0 0,0 0,0 0,0 1,0-1,-1 1,1 0,-1-1,0 1,0 0,1 0,-1 1,0-1,-1 1,1-1,0 1,0 0,0 0,-1 1,1-1,-2 0,-7 1,0 1,-1 0,1 0,0 2,0-1,-1 1,2 1,-1 0,0 1,1 0,0 1,0 0,1 0,0 1,0 1,0 0,1 0,0 1,1 0,-1 1,-25 26</inkml:trace>
  <inkml:trace contextRef="#ctx0" brushRef="#br0" timeOffset="1801.857">262 668,'2'-26,"-3"26,1 0,-1 0,1 0,-1-1,1 1,-1 0,1 0,-1 0,1 0,-1 0,1 0,-1 0,0 0,1 0,-1 0,1 0,-1 0,1 0,-1 1,1-1,-1 0,1 0,-1 1,1-1,-1 0,1 1,-1-1,1 0,0 1,-1-1,1 1,0-1,-1 0,1 1,0-1,-1 1,1-1,0 1,0-1,0 1,-1-1,1 1,0 0,-27 36,1 2,2 0,2 2,-9 25,9-23,2 1,2 1,2 0,2 1,-5 35,18-77,0-1,0 1,0-1,0 1,1-1,0 1,-1 0,1-1,1 1,-1 0,0-1,1 1,0-1,0 1,0-1,0 1,0-1,1 0,-1 1,1-1,0 0,0 0,0 0,1 0,-1-1,1 1,-1-1,1 1,0-1,2 1,2-3,0 0,1 0,-1-1,0 0,0-1,1 0,-1 0,0 0,-1-1,1 0,0 0,-1-1,0 0,1 0,-2 0,1-1,0 0,-1 0,2-2,-6 6,42-39,-1-3,-3-1,-1-1,-3-3,-1 0,-3-3,-2 0,19-48,-29 59,-2 1,-2-2,-2 0,-1-1,1-16,-12 48,0 1,0-1,-1 1,0-1,0 1,-1-1,0 1,-1 0,0-1,-1 1,2 5,0 1,-1-1,0 1,1-1,-1 1,-1 0,1 0,0 0,-1 0,1 0,-1 0,0 1,0-1,0 1,0 0,-1 0,1 0,-1 0,1 1,-1-1,1 1,-1 0,0 0,0 0,-1 1,-9 0,1 1,-1 0,0 1,0 0,1 2,-1-1,1 2,0 0,0 0,1 1,-1 1,1 0,1 1,-1 0,1 0,1 1,-3 4,1-4,1 0,0 1,1 1,0 0,1 0,0 1,0 0,1 0,1 1,0 0,1 0,1 1,0 0,0 0,2 0,0 0,0 1,1 0,1-1,0 1,2 0,-1-1,2 1,6 11,2-1,1-1,1 0,0 0,2-1,1-1,1 0,1-1,0-1,2-1,4 3,62 76,-72-81,0 1,-1 0,-1 1,-1 0,0 1,-2 0,0 0,-1 1,-1 0,-1 0,-1 0,-1 1,-1 0,-1-1,0 1,-3 14,-6 16,-1-7</inkml:trace>
  <inkml:trace contextRef="#ctx0" brushRef="#br0" timeOffset="2131.077">823 1404,'13'-57,"3"1,2 1,3 0,10-17,0 25,-30 47,0 0,-1 0,1 1,0-1,0 0,-1 0,1 1,0-1,-1 0,1 1,0-1,-1 1,1-1,-1 1,1-1,-1 1,1 0,-1-1,1 1,-1-1,0 1,1 0,-1 0,0-1,0 1,1 0,-1-1,0 1,0 0,0 0,0-1,0 1,0 0,0 0,0-1,0 1,0 0,0 0,-1-1,1 1,0 0,0-1,-1 1,-23 168,20-141,-2-4,2 1,1-1,0 1,2 0,1 0,1 0,1-1,1 1,2-1,5 19,10-7,1-10</inkml:trace>
  <inkml:trace contextRef="#ctx0" brushRef="#br0" timeOffset="5032.893">1839 962,'12'4,"0"-1,1-1,-1 0,0-1,1 0,-1-1,0 0,1-1,-1 0,1-1,-1 0,0-1,0-1,0 0,3-2,31-8,0-3,-1-2,0-2,-2-2,-1-2,-1-1,-1-2,-1-2,8-10,-39 33,1 1,-2-2,1 1,-1-1,0 0,0 0,-1-1,-1 0,1 0,-1 0,-1-1,0 0,0 0,-1 0,0 0,0-1,-1 1,-1-1,0 1,-1-1,0-7,-1 15,0-1,0 1,0-1,-1 1,1 0,-1-1,0 1,0 0,0 0,0 0,-1 1,1-1,-1 0,0 1,0 0,0-1,0 1,0 0,0 1,0-1,-1 1,1-1,-1 1,1 0,-1 0,1 0,-1 1,0-1,1 1,-1 0,0 0,1 0,-1 1,0-1,1 1,-1 0,1 0,-1 0,1 0,-1 1,1 0,0-1,0 1,0 0,0 0,0 1,0-1,-1 2,-4 6,1 1,0 0,1 0,0 0,1 1,0 0,1 0,0 0,1 1,0-1,1 1,1-1,0 1,0 3,0 49,2 1,3-1,3 0,3 0,3 3,9 70,-12-77,-2 0,-4 1,-2-1,-3 1,-2 0,-3-1,-3 0,-13 45,-19-12,22-70</inkml:trace>
  <inkml:trace contextRef="#ctx0" brushRef="#br0" timeOffset="5574.024">2093 1163,'186'-47,"380"-98,-494 125,-85 14,3 6,1 0,-1 0,1 1,-1 0,1 1,0-1,-1 2,1 0,0 0,1 0,-1 1,0 1,1-1,0 1,0 1,0-1,1 2,0-1,0 1,1 0,-1 0,-1 4,3-3,0 0,0 0,1 1,0 0,1 0,0 0,0 0,1 0,0 1,1-1,0 1,0-1,1 1,0-1,1 1,0-1,1 5,-1-12,0 0,0 1,0-1,0 0,1 0,-1 0,1 0,-1 0,1 0,-1-1,1 1,0-1,0 1,0-1,0 1,0-1,0 0,0 0,1 0,-1 0,0 0,1-1,-1 1,0-1,1 0,-1 1,1-1,-1 0,0 0,1-1,-1 1,1 0,-1-1,0 1,1-1,-1 0,1 0,6-2,-1-1,0 1,1-2,-1 1,-1-1,1 0,-1-1,1 0,1-2,1-4,0-1,0-1,-1 1,-1-1,0-1,-1 1,-1-1,0 0,-1-1,0 0,-2 0,0 0,0 0,-2 0,0 0,-1-12,-2 77,5 92,-2-133,0-1,1 1,0 0,1 0,-1-1,1 1,1-1,-1 0,1 0,1 0,-1-1,1 1,0-1,1 0,-1 0,5 3,29 13,-1-7</inkml:trace>
  <inkml:trace contextRef="#ctx0" brushRef="#br0" timeOffset="5976.738">3563 949,'-12'0,"0"0,0 1,0 0,0 1,0 0,1 1,-1 1,1 0,0 0,0 1,0 0,0 1,1 0,0 1,0 0,1 1,0 0,0 0,1 1,0 0,0 1,1-1,1 1,-1 1,2-1,-1 1,-2 8,7-13,0-1,0 0,0 1,1-1,0 0,0 1,0-1,1 1,-1-1,1 0,1 0,-1 1,1-1,0 0,0 0,0 0,1-1,0 1,0 0,0-1,0 0,1 0,-1 0,1 0,0 0,0-1,1 0,-1 0,1 0,0 0,-1-1,6 2,11 4,1-2,-1 0,1-2,0 0,0-2,0 0,1-1,-1-2,0 0,0-1,1-1,-2-1,1-2,0 0,0-1,-8 3,1 0,-1-1,0-1,-1 0,0 0,0-2,0 0,-1 0,0-1,0-1,-1 1,0-2,-1 0,-1 0,1-1,-2 0,1 0,4-13,-11 22,-1 0,0 0,-1 0,1-1,0 1,-1 0,0 0,0-1,0 1,0 0,0-1,-1 1,1 0,-1 0,0-1,0 1,0 0,-1 0,1 0,-1 0,1 1,-1-1,0 0,0 1,0-1,-1 1,1-1,-1 1,1 0,-1 0,1 0,-1 1,0-1,0 0,0 1,0 0,0 0,0 0,-1 0,1 0,0 1,0-1,-1 1,1 0,0 0,-1 0,1 1,0-1,0 1,-3 0,-2 2,0-1,0 1,1 0,-1 1,1 0,-1 0,2 1,-1 0,0 0,1 0,0 1,0 0,0 0,1 1,0 0,1-1,-2 4,3-6,1-1,0 1,0 0,0 1,1-1,-1 0,1 0,0 1,0-1,0 0,1 1,0-1,-1 1,2-1,-1 1,0-1,1 1,0-1,0 0,0 1,1-1,-1 0,1 0,0 0,0 0,1 0,-1 0,1-1,0 1,0-1,0 0,3 3,7 3,1-1,0-1,0 0,0-1,1-1,0 0,0 0,0-2,1 0,-1-1,1 0,15-1,-26-1,236 9,-121-11</inkml:trace>
  <inkml:trace contextRef="#ctx0" brushRef="#br0" timeOffset="6802.79">4981 1283,'130'-269,"-98"205,-32 63,1 0,-1 0,1 0,-1 0,1 1,0-1,-1 0,1 0,0 1,0-1,-1 0,1 1,0-1,0 1,0-1,0 1,0-1,0 1,0 0,0-1,0 1,0 0,0 0,0 0,0 0,0 0,0 0,0 0,0 0,0 0,0 0,0 1,0-1,0 0,0 1,0-1,0 1,0-1,0 1,0 0,30 33,-28-29,157 205,-141-179,-23-31,-3-5,1 0,1-1,-1 0,1 1,0-2,0 1,1-1,0 1,0-1,0-1,1 1,0 0,1-1,-1 0,3 6,-1-1,1 0,0 0,0 1,0-1,0 0,0 0,0 0,1 0,-1 1,1-1,0 0,0 1,0-1,0 0,1 1,-1-1,1 1,-1 0,1 0,0-1,0 1,0 0,0 0,0 1,0-1,0 0,1 1,-1-1,1 1,-1 0,2-1,89-29,-91 31,3-2,16-3,0 0,0 1,1 1,-1 1,1 1,-1 1,5 1,-22-1,-1 1,0-1,0 1,0 0,0 0,0 0,0 0,0 1,0-1,0 1,0 0,-1 0,1 0,-1 0,1 0,-1 1,0-1,0 1,0-1,0 1,0 0,-1 0,1 0,-1 0,0 0,0 0,1 2,3 94,-5-40,1-56,0 0,0 0,0 0,0 0,0 0,1 0,-1 0,1-1,0 1,0-1,0 1,0-1,0 1,1-1,-1 0,1 0,-1 0,1-1,0 1,-1-1,1 1,0-1,0 0,0 0,0 0,0 0,1-1,-1 1,0-1,0 0,0 0,1 0,-1 0,0-1,0 1,0-1,0 0,0 0,0 0,0 0,0 0,1-1,29-9</inkml:trace>
  <inkml:trace contextRef="#ctx0" brushRef="#br0" timeOffset="7048.69">5529 548,'-14'0,"-8"4,-2 9,4 9,6 7,7 6,4-3</inkml:trace>
  <inkml:trace contextRef="#ctx0" brushRef="#br0" timeOffset="7320.028">5462 1524,'-5'18,"-3"13,-1 10,2 5,-1 4,-3 3,0-9</inkml:trace>
  <inkml:trace contextRef="#ctx0" brushRef="#br0" timeOffset="11312.455">610 2299,'7'5,"1"-1,1 0,-1 0,1-1,-1 0,1 0,0-1,0 0,0-1,1 0,-1 0,0-1,0 0,0-1,0 0,1 0,-1-1,0 0,-1-1,1 0,0 0,3-3,18-12,0-2,0-2,-2 0,-1-2,-1-1,-1-1,-1-1,11-17,-13 18,0 0,-2-1,-1-2,-1 0,-2-1,-1 0,-1-1,8-26,-21 54,0 1,0 0,0 0,-1 0,1-1,-1 1,1 0,-1-1,0 1,0-1,0 1,0 0,0-1,0 1,-1 0,1-1,-1 1,1 0,-1-1,0 1,0 0,0 0,0 0,-1 0,1 0,-1 0,1 0,-1 0,1 1,-1-1,0 1,0-1,0 1,0 0,0-1,0 1,0 0,0 0,-1 0,1 1,0-1,-1 1,1-1,0 1,-1 0,-1 0,-8 2,0 1,0 0,0 1,1 0,-1 1,1 0,0 1,0 0,1 1,0 0,0 0,0 1,1 1,-2 2,-4 1,0 1,1 0,1 1,0 1,0 0,2 0,0 1,1 1,0 0,1 1,1-1,1 2,1-1,0 1,1 0,2 0,-1 0,2 0,1 1,0-1,2 1,0-1,1 4,4-4,1 1,1-1,1 0,1-1,0 0,1 0,1-1,1-1,0 0,1-1,1 0,0-1,1-1,1 0,0-2,0 1,1-2,0 0,1-2,0 0,1-1,0-1,0 0,0-2,7 1,-18-4,0 1,0-1,0-1,1 0,-1 0,0-1,0 0,0 0,1-1,-2 0,1-1,0 0,0-1,-1 1,0-2,3-1,16-12</inkml:trace>
  <inkml:trace contextRef="#ctx0" brushRef="#br0" timeOffset="11588.382">1518 2406,'3'14,"1"-1,1 0,0 0,1 0,0 0,1-1,6 8,-11-16,1 0,0-1,0 1,0-1,1 0,-1 0,1 0,0 0,-1-1,1 1,1-1,-1 0,0 0,0-1,1 1,-1-1,1 0,-1 0,1 0,-1-1,1 0,-1 0,1 0,0 0,0-1,3-1,0 0,-1-1,1 0,0 0,-1-1,0 1,0-2,0 1,0-1,-1 0,0-1,0 1,0-1,0 0,-1-1,0 1,-1-1,1 0,-1-1,-1 1,1 0,-1-1,-1 0,1 0,-2 0,1 0,-1 0,0 0,0 0,-1-1,0 1,-1-4,0 8,1 0,-1 0,-1 1,1-1,0 1,-1-1,0 1,0-1,0 1,0 0,0 0,-1 0,1 0,-1 0,0 1,0-1,0 1,0 0,0 0,0 0,-1 0,1 0,-1 1,1-1,-1 1,0 0,1 0,-1 1,0-1,0 1,0 0,-5 0,-1 0,1 0,0 1,0 1,0 0,0 0,0 0,0 1,1 1,-1 0,1 0,-5 3,6-3,0 0,1 0,-1 0,1 1,0 1,0-1,0 1,1-1,0 2,0-1,1 0,-1 1,1 0,1 0,-1 0,1 1,1-1,-1 1,1 0,1-1,-1 7,2-11,1-1,-1 1,1 0,0 0,0-1,1 1,-1-1,0 1,1-1,-1 1,1-1,0 0,0 0,0 0,0 0,0 0,0 0,1 0,-1-1,1 1,-1-1,3 1,28 13</inkml:trace>
  <inkml:trace contextRef="#ctx0" brushRef="#br0" timeOffset="12242.728">2333 2192,'-16'-1,"-1"0,0 2,1 0,-1 0,0 2,1 0,-1 1,1 0,0 2,1 0,-1 0,1 2,1 0,-1 0,1 2,1-1,0 2,0 0,-33 45,45-55,0 1,0-1,0 1,1-1,-1 1,1-1,-1 1,1 0,0-1,0 1,-1 0,1-1,0 1,0 0,1-1,-1 1,0 0,0-1,1 1,-1-1,1 1,0 0,-1-1,1 1,0-1,0 0,0 1,0-1,0 0,0 1,0-1,1 0,-1 0,0 0,1 0,-1 0,0 0,1-1,-1 1,2 0,10 3,1-1,0 0,0-1,0 0,0-1,0-1,0 0,0-1,0-1,0 0,0-1,0 0,0-1,-1-1,10-4,-6 1,0 0,0-1,-1 0,0-2,-1 0,0 0,0-2,-2 0,1 0,-2-1,0-1,5-7,-17 22,0 0,0 1,0-1,1 1,-1-1,0 1,0-1,1 0,-1 1,0-1,0 1,1-1,-1 0,0 0,1 1,-1-1,1 0,-1 1,0-1,1 0,-1 0,1 0,-1 1,1-1,-1 0,0 0,1 0,-1 0,1 0,-1 0,1 0,-1 0,1 0,-1 0,1 0,-1 0,1 0,-1-1,0 1,1 0,-1 0,1 0,-1-1,1 1,-1 0,0 0,1-1,-1 1,0 0,1-1,-1 1,0 0,0-1,1 1,-1-1,0 1,0 0,1-1,-1 1,0-1,0 1,43 228,-40-214,0 0,-1 0,0 0,-1 1,-1-1,0 1,-1-1,-1 0,0 0,-1 1,-1-1,0-1,-1 1,0-1,-6 12,10-23,0-1,0 1,0 0,-1 0,1 0,-1-1,1 1,-1-1,1 1,-1-1,0 0,1 0,-1 1,0-1,0 0,0-1,0 1,0 0,0-1,0 1,0-1,-1 1,1-1,0 0,0 0,0 0,0 0,0 0,-1-1,1 1,0-1,0 1,0-1,0 0,0 0,0 1,0-2,0 1,1 0,-1 0,0 0,1-1,-1 1,1-1,-1 0,0 0,-3-9,0 0,0 0,1 0,1 0,0-1,0 0,1 1,0-1,1 0,1 0,0 0,1 0,0 0,1-3,3-7,1 2,1-1,1 1,1 0,1 0,1 1,0 1,1 0,1 0,1 1,1 1,0 0,1 1,0 1,1 0,1 1,0 1,1 1,0 1,2 0,-4 0,1 1,0 0,0 2,1 0,0 1,0 1,0 1,1 1,5 0,-22 3,0 0,0 0,0 0,0 0,0 1,0 0,0-1,0 1,0 0,-1 0,1 1,0-1,0 1,-1-1,1 1,-1 0,0 0,1 0,-1 0,0 0,0 0,0 1,-1-1,1 1,0-1,-1 1,0 0,0-1,1 2,16 91,-14-61,-1-17,-3-8,1 0,0 0,1 0,0 0,1 0,0-1,0 1,1-1,-1 0,2 0,0 1,6 0,0-6</inkml:trace>
  <inkml:trace contextRef="#ctx0" brushRef="#br0" timeOffset="12507.023">3029 1778,'-14'2,"-4"6,1 8,7 8,13 4,15 5,4-4</inkml:trace>
  <inkml:trace contextRef="#ctx0" brushRef="#br0" timeOffset="12975.262">3670 2312,'0'-7,"0"0,-1-1,0 1,-1 0,1 0,-1 0,-1 0,1 0,-1 1,0-1,-1 1,0 0,0-1,0 2,-1-1,0 0,0 1,0 0,0 0,-1 1,0-1,0 1,0 1,-1-1,1 1,-1 0,0 0,1 1,-1 0,-5-1,2 4,0 1,0 0,0 0,0 1,0 0,1 1,0 0,-1 0,2 1,-1 1,0-1,1 1,0 1,1-1,-1 1,1 1,1-1,-1 1,1 0,1 1,-1-1,1 1,1 0,0 1,0-1,1 1,0-1,0 1,1 3,2-6,0-1,0 0,0 1,1-1,0 0,0 0,1 1,0-1,0 0,0 0,1-1,0 1,0 0,0-1,1 0,0 0,0 0,0 0,1 0,-1-1,1 0,0 0,0 0,1-1,-1 0,1 0,-1 0,1 0,0-1,0 0,0 0,1-1,20 5,0 0,0-2,0-2,1 0,0-2,-1 0,1-2,-1-2,0 0,0-2,0 0,-1-2,0-1,0-2,-1 0,0-1,16-12,-33 19,-3 3,0-1,0 0,-1 0,1 0,-1-1,1 0,-1 1,0-1,-1-1,1 1,-1-1,2-2,-14 11,6-1,0 0,0 0,1 1,-1-1,1 0,-1 1,1 0,1-1,-1 1,0 0,1 0,0 0,0 0,0 0,0 1,1-1,-1 0,1 0,0 0,1 1,-1-1,1 0,0 0,0 0,0 0,0 0,1 0,-1 0,1 0,0 0,0-1,1 1,-1-1,1 0,0 1,-1-1,1 0,1-1,-1 1,0 0,1-1,-1 0,1 0,4 1,1 0,-1-1,1 0,-1-1,1 0,0 0,-1-1,1 0,0 0,0-1,-1 0,1-1,0 0,-1 0,0-1,1 0,-5 2,1-1,0 0,0 0,-1-1,1 1,-1-1,0 0,1 0,-1-1,-1 1,1-1,-1 0,1 0,-1 0,0 0,0-1,-1 1,1-1,-1 1,0-1,-1 0,1 0,-1 0,0 0,0 0,0 0,-1-3,-1-2,-1 1,-1-1,0 1,0 0,-1 0,0 0,-1 0,0 0,0 1,0 0,-1 0,-1 1,1-1,-1 2,0-1,-1 1,0 0,0 0,0 1,-1 0,1 0,-1 1,0 0,0 1,-1 0,-2 0,7 1,0 0,0 1,-1-1,1 1,0 1,0-1,-1 1,1 0,0 0,-1 0,1 1,0 0,-1 0,1 0,0 1,0 0,0 0,0 0,0 0,1 1,-1 0,1 0,0 0,-1 1,1-1,1 1,-1 0,1 0,-1 0,1 0,0 1,0-1,1 1,0 0,0 0,0 0,0 0,1 0,-1 0,1 3,1-3,-1-1,1 0,0 1,1-1,-1 0,1 0,-1 1,1-1,1 0,-1 0,1 0,-1 0,1 0,0 0,1-1,-1 1,1-1,-1 1,1-1,0 0,0 0,0 0,1 0,-1-1,1 1,-1-1,1 0,6 3,-1-1,1 0,0 0,-1-1,2 0,-1-1,0 0,0-1,1 0,6 0,26-3</inkml:trace>
  <inkml:trace contextRef="#ctx0" brushRef="#br0" timeOffset="13234.9">4286 1925,'-9'14,"-3"13,-2 9,2 8,2-4</inkml:trace>
  <inkml:trace contextRef="#ctx0" brushRef="#br0" timeOffset="13440.394">4232 2500,'9'14,"8"8,5 4,6-3,7-6,9-5,9-7,4-7,1-8,-4-4,-9-2,-13 2</inkml:trace>
  <inkml:trace contextRef="#ctx0" brushRef="#br0" timeOffset="14235.315">5128 2540,'4'-3,"7"-2,3-5,2-6,-2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7:01.38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79 1,'-7'11,"-2"16,-2 14,1 16,2 17,0 11,2 10,-1 4,1 0,2-7,1-11,4-13,1-18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7:01.665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151 209,'16'-9,"8"-8,-1-5,-4-4,-5-3,-7-3,-10 3,-9 6,-8 7,-9 11,-6 12,-3 16,0 11,6 8,9 3,8-4,7-9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7:04.0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0,'5'1,"0"-1,-1 1,1 0,0 0,0 0,-1 0,1 1,-1 0,0 0,1 0,-1 1,0 0,0-1,0 1,-1 1,1-1,-1 0,1 1,-1 0,0-1,-1 1,1 1,-1-1,1 1,4 10,0 0,-1 1,0 0,-1 0,-1 0,0 7,4 31,18 60,-25-111,0-1,0 0,0 1,1-1,-1 0,1 0,-1 0,1 0,0 0,0-1,0 1,0 0,0-1,0 1,0-1,1 0,-1 0,1 0,-1 0,0 0,1-1,0 1,-1 0,1-1,-1 0,1 0,-1 0,1 0,0 0,-1-1,1 1,-1-1,1 1,-1-1,2 0,5-3,0 0,0 0,-1-1,0 0,1 0,-2-1,1 0,-1-1,0 1,5-5,-1-1,-1 0,0 0,0-1,-2 0,1 0,-2-1,0 0,0-1,-2 1,1-1,-2-1,0 1,-1 0,0-7,-7-3,-3 40,7-4,-1 0,2-1,0 1,0-1,0 1,2-1,-1 1,1-1,1 0,0 0,0-1,1 1,0-1,1 0,0 0,0 0,1-1,0 0,0-1,1 1,0-1,1-1,-1 1,1-2,0 1,1-1,-1-1,6 3,-10-6,0 0,0 0,0-1,0 1,0-1,0 0,1-1,-1 1,0-1,0 0,0 0,-1 0,1-1,0 0,0 0,-1 0,1 0,-1-1,0 0,0 0,0 0,0 0,0-1,0 1,-1-1,3-4,0 0,0-1,-1 0,0-1,0 1,-1-1,0 0,0 0,-1 0,-1-1,0 1,0-1,-1-1,2-6,1 33,-2-4,1 2,1 0,0 0,1 0,1 0,0-1,0 0,1-1,1 1,4 5,-9-13,1 0,-1 1,1-2,0 1,0 0,0-1,1 1,-1-1,1-1,0 1,0-1,0 1,0-1,0-1,0 1,1-1,-1 0,0 0,1 0,-1-1,1 0,-1 0,0 0,1-1,0 0,-1 0,0-1,-1 0,1 0,0 0,-1-1,0 0,1 0,-1 0,0 0,-1 0,1-1,-1 0,1 0,-1 0,0 0,0 0,-1-1,0 1,1-1,-1 1,-1-1,1 0,-1 0,1-3,13-123,-22 72,-4 72,8-2,0 0,1 0,0 0,0 0,1 0,1 0,0 0,1 0,0 0,0 0,1 0,1 0,0 0,0 0,1-1,0 0,1 0,3 4,0-7,0-1,0 0,1 0,-1-1,1 0,1-1,-1 0,1-1,-1 1,1-2,0 0,0 0,1 0,-1-1,0-1,0 0,0 0,1-1,-1-1,7-1,32-3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7:45.66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1,'4'20,"7"16,8 14,5 6,0 6,-2-8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7:09.12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1 771,'20'-7,"-1"-1,0-1,0-1,-1-1,0 0,0-2,-2 0,0 0,0-2,-1 0,-1-1,0 0,-1-1,-1 0,-1-1,-1-1,0 0,-1 0,-1 0,-1-1,-1-1,0 1,0-8,-1 3,0 0,-1 0,-2-1,0 0,-2 1,-1-1,0 0,-2 1,-2-1,0 1,-1 0,-6-11,12 33,-1 0,0 0,0 0,-1 0,1 1,0-1,-1 0,0 1,1-1,-1 1,0 0,0-1,-1 1,1 0,0 0,-1 1,1-1,-1 0,0 1,1-1,-1 1,0 0,0 0,0 0,0 1,0-1,0 1,0-1,0 1,0 0,-2 0,-1 3,1 1,-1-1,1 1,0 0,0 1,1-1,-1 1,1 0,0 0,0 0,1 1,0-1,-1 1,2 0,-1 0,1 0,0 0,0 0,0 3,-6 22,1 1,1 1,1-1,3 1,0-1,2 1,1 0,2 0,1-1,2 1,1-1,2-1,0 1,3-2,0 1,2-2,1 1,2-2,-10-15,2 0,-1-1,2-1,0 1,0-1,1-1,0 0,0-1,10 6,-16-12,0 0,0 0,0 0,0-1,1 0,-1 0,1 0,0-1,0 0,-1 0,1 0,0-1,0 0,0 0,0 0,-1-1,1 0,0 0,0 0,-1-1,1 0,-1 0,1 0,-1-1,4-2,-2-1,1 0,-1-1,0 1,0-2,-1 1,0-1,0 0,-1 0,0 0,0-1,-1 0,0 0,-1 0,0 0,0-1,0-2,3 45,-4-27,-1-1,1 1,-1-1,1 0,1 0,-1 0,1 0,0 0,0 0,0-1,1 1,0-1,0 0,0 0,0-1,0 1,1-1,0 0,-1 0,1 0,0-1,0 0,1 0,-1 0,0 0,1-1,-1 0,1 0,0 0,-1-1,1 0,-1 0,1-1,0 1,-1-1,1 0,4-2,-5 0,0 0,0 0,0 0,-1-1,1 1,-1-1,0 0,0-1,0 1,-1-1,0 1,0-1,0 0,0 0,-1-1,1 1,-2 0,1-1,0 1,-1-1,0 0,0 1,-1-1,0 0,0-1,1-1,-1-1,-1 1,0 0,0-1,0 1,-1 0,0 0,-1 0,1 0,-2 0,1 1,-1-1,0 1,-1 0,0 0,0 0,-1 0,3 4,0 0,-1 0,1 1,-1-1,1 1,-1 0,0 0,0 0,0 0,0 1,-1 0,1 0,0 0,0 0,-1 1,1-1,0 1,-1 0,1 0,0 1,-1-1,1 1,0 0,-1 0,1 1,0-1,0 1,0 0,0 0,1 0,-1 1,-1 1,-2 0,0 2,1-1,0 1,0-1,0 2,1-1,0 1,0-1,0 1,1 1,0-1,1 1,0-1,0 1,0 0,0 7,2-10,1-1,-1 1,2-1,-1 1,0-1,1 0,0 1,0-1,0 1,0-1,1 0,-1 0,1 0,0 0,1 0,2 3,18 22</inkml:trace>
  <inkml:trace contextRef="#ctx0" brushRef="#br0" timeOffset="653.645">1258 624,'-12'-6,"1"1,-1 0,0 1,0 0,-1 1,1 1,-1 0,1 0,-1 1,0 1,1 0,-1 1,0 0,1 1,-1 1,1 0,0 0,-1 1,2 1,-6 2,15-6,-1 0,0 0,0 0,0 0,0 1,1 0,-1-1,1 1,-1 0,1 0,0 0,0 1,0-1,0 0,0 1,0 0,0-1,1 1,0 0,-1 0,1 0,0-1,0 1,1 1,-1-1,1 0,-1 0,1 0,0 0,0 0,0 0,1 0,-1 0,1 0,0 0,0 0,0 2,7 2,0 0,0 0,0-1,1 0,0 0,0-1,0 0,1-1,0 0,0 0,0-1,0-1,0 1,0-2,1 1,-1-2,1 1,-1-1,1-1,2 0,-7 2,0-1,0 0,0 1,0-2,0 1,0-1,0 0,0 0,0-1,0 0,0 0,-1 0,1 0,-1-1,0 0,1 0,-1-1,-1 1,1-1,0 0,-1-1,0 1,0-1,0 0,-1 0,1 0,-1 0,1-4,2-51,-9 94,41 250,-36-261,2 2,-1 1,-1-1,-1 1,-2-1,0 1,-2-1,-1 1,-1-1,-5 17,7-35,-1-1,1 0,-1 0,0 0,-1 0,0 0,0-1,0 0,0 0,-5 3,8-7,1 1,0-1,-1 0,1 0,-1 0,0-1,1 1,-1 0,0-1,1 1,-1-1,0 1,0-1,1 0,-1 1,0-1,0 0,0 0,1-1,-1 1,0 0,0 0,0-1,1 1,-1-1,0 0,1 0,-1 1,1-1,-1 0,1 0,-1 0,1-1,-1 1,1 0,0 0,0-1,0 1,0-1,0 1,0-1,0 1,0-1,0 0,-2-8,1 0,0 0,0 0,1 0,0 0,1-1,0 1,1 0,0 0,1 0,0 0,0 0,1 0,0 0,1 1,3-7,42-106,6 4,34-52,-60 116,31-52,-38 80,-21 26,-1-1,1 1,-1 0,1-1,-1 1,1 0,-1 0,1 0,-1 0,1-1,-1 1,1 0,0 0,-1 0,1 0,-1 0,1 0,-1 0,1 1,0-1,-1 0,1 0,-1 0,1 0,-1 1,1-1,-1 0,1 1,-1-1,1 0,-1 1,0-1,1 0,-1 1,1-1,-1 1,0-1,1 1,-1-1,0 1,0-1,0 1,1-1,-1 1,0 0,0-1,0 1,0-1,0 1,0-1,0 1,0-1,0 1,9 131,-8-102,-2 4,2 0,2-1,0 1,3-1,0 1,8 18,-13-51,-2 0,1 0,1 0,-1 0,0 0,0 0,0 0,0 0,1 0,-1 0,0 0,1 0,-1 0,1 0,-1 0,1 0,0 0,-1-1,1 1,0 0,-1 0,1-1,0 1,0 0,0-1,0 1,0-1,0 1,0-1,-1 0,1 1,0-1,1 0,-1 0,0 1,0-1,0 0,0 0,0 0,6-9</inkml:trace>
  <inkml:trace contextRef="#ctx0" brushRef="#br0" timeOffset="902.977">1726 263,'-5'11,"-1"4</inkml:trace>
  <inkml:trace contextRef="#ctx0" brushRef="#br0" timeOffset="1373.179">2086 611,'-91'-49,"88"48,0 0,-1 0,1 0,-1 0,1 0,0 1,-1 0,1 0,-1 0,1 0,-1 0,1 1,-1-1,1 1,0 0,-1 0,1 0,0 1,0-1,0 1,0-1,0 1,0 0,0 0,1 1,-1-1,-1 3,0 1,0 0,1 1,0 0,0 0,1 0,0 0,0 0,1 1,-1-1,2 0,-1 1,1-1,0 1,0-1,1 1,0-1,1 0,-1 0,2 1,-1-1,1 0,0-1,0 1,0 0,1-1,0 0,1 0,-1 0,1 0,0-1,1 0,-1 0,1 0,0-1,0 0,1 0,1 1,5 1,-1 0,1-1,0 0,0-1,0-1,1 0,-1-1,1 0,0-1,0-1,-1 0,1 0,0-2,12-2,-16 2,-1 0,1-1,-1 0,0 0,0-1,0 0,-1-1,1 0,-1 0,0-1,-1 0,1 0,-1 0,0-1,-1-1,1 1,-2-1,1 0,-1 0,0-1,1-2,4-35,-10 47,0-1,0 0,0 1,0-1,0 1,0-1,0 0,0 1,-1-1,1 0,0 1,0-1,0 1,0-1,-1 0,1 0,0 1,0-1,-1 0,1 1,0-1,0 0,-1 0,1 1,0-1,-1 0,1 0,0 0,-1 0,1 1,0-1,-1 0,1 0,-1 0,1 0,0 0,-1 0,1 0,0 0,-1 0,1 0,-1 0,1 0,0 0,-1 0,1-1,0 1,-1 0,1 0,0 0,-1 0,1-1,0 1,-1 0,1 0,0-1,0 1,-1 0,1 0,0-1,0 1,-2 3,0 1,0-1,0 1,1-1,0 1,0 0,0-1,0 1,0 0,1 0,0 0,0 0,0 0,0 0,0-1,1 1,0 0,0 0,0 0,0-1,0 1,1-1,0 1,0-1,0 1,0-1,0 0,0 0,1 0,0 0,0 0,-1-1,2 1,-1-1,0 0,0 0,1 0,-1 0,1-1,1 1,1-1,-1 0,1 0,-1 0,1-1,-1 1,1-2,-1 1,1 0,0-1,-1 0,0 0,1-1,-1 0,0 0,0 0,0 0,0-1,0 0,0 0,-1 0,1-1,-1 1,0-1,0 0,0 0,-1 0,0-1,1 0,0-2,0-2,0 0,-1-1,0 0,0 0,-1 1,-1-1,1-1,-2 1,1 0,-1 0,-1 0,0 0,0 0,-1 0,0 0,-1 0,-3-8,4 15,0 0,0 1,0-1,0 0,0 1,-1-1,1 1,-1 0,0 0,1 0,-1 0,0 0,0 1,0-1,0 1,-1 0,1 0,0 0,0 0,-1 1,1-1,0 1,-1 0,1 0,-1 0,1 0,0 1,-1-1,1 1,0 0,-2 0,-5 2,0 1,0 0,0 0,1 1,-1 0,1 1,0 0,1 0,-5 5,7-6,0 1,0 1,1-1,0 1,0 0,0 0,1 0,0 1,1 0,0-1,0 1,0 4,2-9,0 1,0 0,1-1,-1 1,1 0,0-1,0 1,0 0,1-1,-1 1,1 0,0-1,0 1,0-1,1 1,-1-1,1 0,0 1,0-1,0 0,0 0,0 0,1-1,-1 1,1-1,0 1,0-1,0 0,0 0,30 14,2-6</inkml:trace>
  <inkml:trace contextRef="#ctx0" brushRef="#br0" timeOffset="1687.544">2595 263,'-14'16,"-4"12,0 1</inkml:trace>
  <inkml:trace contextRef="#ctx0" brushRef="#br0" timeOffset="1973.397">2648 825,'14'11,"11"2,1-2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7:05.813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108 321,'-2'20,"1"14,3 6,4 2,1-3,-2-8</inkml:trace>
  <inkml:trace contextRef="#ctx0" brushRef="#br0" timeOffset="439.88">1 67,'25'3,"0"0,-1 2,1 0,-1 2,0 1,-1 1,0 1,0 0,-1 2,0 1,-2 1,1 0,-1 2,-1 0,12 14,-22-16,0-1,-1 1,-1 1,-1 0,0 0,0 0,-2 0,0 1,0 0,-2 0,0 0,-1 0,0 0,-1 0,-1 0,-1 2,1-16,0 0,1 0,-1 1,1-1,-1 0,1 0,0 0,0 0,0 1,0-1,1 0,-1 0,0 0,1 0,0 0,-1 1,1-1,0 0,0-1,0 1,0 0,1 0,-1 0,0-1,1 1,-1 0,1-1,-1 1,1-1,0 0,0 0,0 0,0 1,0-2,0 1,0 0,0 0,0-1,0 1,0-1,0 1,7-4,0 0,0 0,-1-1,1 0,-1 0,0-1,0 0,-1 0,1-1,-1 0,-1 0,1-1,-1 0,0 0,3-4,0-2,0 1,-1-2,-1 1,0-1,-1 0,0 0,-1-1,0 1,-2-1,1 0,-1-7,-3 13,-1 14,-4 16,3-10,1 0,0 0,1 0,0 0,1 1,0-1,1 0,0 0,1 0,0 0,0-1,1 1,1-1,0 0,0 0,1-1,0 1,1-1,0-1,0 1,1-1,0 0,1-1,-1 0,1 0,1-1,-1 0,1-1,9 4,31 7,-5-6</inkml:trace>
  <inkml:trace contextRef="#ctx0" brushRef="#br0" timeOffset="711.853">1003 241,'17'50,"2"-1,2-1,2-1,1-1,3-2,25 32,-52-76,51 52,-50-51,1 1,-1-1,1 0,-1 0,1-1,-1 1,1 0,-1 0,1-1,0 1,0-1,-1 1,1-1,0 0,0 0,-1 0,1 0,0 0,0 0,0 0,-1-1,1 1,0 0,-1-1,1 0,0 1,-1-1,1 0,-1 0,1 0,-1 0,1 0,-1 0,0 0,1-1,-1 1,0 0,0-1,7-11,-1 0,0 0,-1 0,0-1,-2 0,1 0,1-14,3-6,-7 28,9-33,1 1,2 1,16-30,-15 41</inkml:trace>
  <inkml:trace contextRef="#ctx0" brushRef="#br0" timeOffset="1274.868">1538 589,'18'-6,"0"0,-1-2,0 0,0 0,-1-2,0 0,0 0,-1-2,-1 0,0-1,-1 0,0-1,-1 0,0-1,-1-1,-1 0,-1 0,1-3,-7 14,0 0,0-1,-1 1,0 0,0-1,0 1,-1-1,0 0,0 1,0-1,-1 0,0 0,0 0,0 1,-1-1,0 0,0 0,0 1,-1-1,0 1,0-1,0 1,-1 0,0 0,0 0,0 0,-3-3,4 6,-1 1,1-1,-1 1,0 0,0 0,1 0,-1 0,0 1,0-1,0 1,0-1,0 1,0 0,1 0,-1 1,0-1,0 0,0 1,0 0,0 0,1 0,-1 0,0 0,1 0,-1 1,1-1,-1 1,1 0,0 0,-1 0,1 0,0 0,-4 4,0 0,1 0,0 0,0 1,0-1,1 1,0 0,0 1,1-1,0 0,-1 4,3 0,0 1,1 0,0-1,0 1,2 0,-1-1,1 1,1-1,0 0,1 0,0 0,0 0,1-1,1 1,0-1,0-1,1 1,0-1,1 0,0-1,0 1,1-2,0 1,0-1,1-1,0 1,0-2,0 1,1-2,0 1,0-1,9 1,-16-4,-1 0,0-1,0 1,1-1,-1 0,0 0,1-1,-1 1,0-1,0 1,1-1,-1 0,0 0,0 0,0-1,0 1,0-1,0 0,0 0,-1 0,1 0,-1 0,1 0,-1-1,0 1,0-1,0 0,0 1,-1-1,1 0,-1 0,1 0,-1 0,0 0,0-1,12-37,-1-1,-2 0,2-28,0 2,31-123,-43 190,0 0,0-1,0 1,0 0,1 0,-1-1,0 1,1 0,-1 0,1 0,-1 0,1 0,0-1,-1 1,1 0,0 0,0 1,0-1,0 0,0 0,0 0,0 1,0-1,0 0,0 1,0-1,0 1,0-1,1 1,-1-1,0 1,0 0,1 0,-1 0,0 0,0 0,1 0,-1 0,0 0,0 0,1 0,-1 1,0-1,0 1,0-1,0 1,1-1,-1 1,0 0,0-1,0 1,0 0,0 0,0 0,0 0,125 113,-117-108,-1 1,0 1,0-1,-1 1,0 1,0-1,-1 1,0 0,0 1,-1-1,-1 1,1 0,-2 1,1-1,-1 0,-1 1,0 0,0 9,-12 126,10-143,-1 0,1 1,1-1,-1 0,0 1,1-1,0 0,0 0,0 0,0 0,0 1,1-2,-1 1,1 0,0 0,0 0,0-1,0 1,0-1,0 1,1-1,-1 0,1 0,0 0,0-1,-1 1,1 0,0-1,1 0,-1 0,0 0,0 0,0 0,1-1,-1 1,1-1,42 3,0-6</inkml:trace>
  <inkml:trace contextRef="#ctx0" brushRef="#br0" timeOffset="1662.298">2956 1,'-38'18,"-46"22,2 5,-7 8,88-52,-1-1,1 0,-1 1,1-1,0 1,-1-1,1 1,0-1,0 1,-1 0,1 0,0 0,0 0,0 0,0 0,0 0,0 0,0 0,1 0,-1 0,0 0,1 1,-1-1,0 0,1 1,-1-1,1 0,0 1,0-1,-1 0,1 1,0-1,0 1,0-1,0 1,1-1,-1 0,0 1,1-1,-1 0,1 1,-1-1,1 0,0 1,6 4,1-1,1 0,-1-1,0 0,1 0,0-1,0 0,0 0,0-1,1 0,-1-1,16 5,34 8,-16-5,0 2,-1 2,28 14,-12 10,-56-36,-1 0,1 0,-1 1,0-1,0 0,1 1,-1-1,0 1,0-1,-1 1,1 0,0-1,0 1,-1 0,1 0,-1 0,1-1,-1 1,0 0,0 0,0 0,0 0,0 0,0 0,-1-1,1 1,0 0,-1 0,0 0,1-1,-1 1,0 0,0 0,-7 5,0 0,-1-1,1 0,-1-1,0 0,0 0,-1-1,1 0,-1-1,0 0,0 0,0-1,-1-1,1 0,-7 0,17 0,-26 3,0-1,-1-1,1-1,0-1,0-1,-20-4,45 5,0 1,-1-1,1 0,-1 0,1 0,0 0,-1 0,1-1,-1 1,1 0,-1-1,1 1,0-1,-1 1,1-1,0 0,0 1,0-1,-1 0,1 0,0 0,0 0,0 0,0 0,0 0,1 0,-1-1,0 1,0 0,1 0,-1-1,1 1,-1 0,1-1,-1 1,1-1,0 1,0 0,0-2,10-9</inkml:trace>
  <inkml:trace contextRef="#ctx0" brushRef="#br0" timeOffset="2495.209">3503 228,'-9'-9,"-2"0,0 1,0 1,0 0,-1 0,0 1,0 0,0 1,-1 1,0 0,0 0,0 2,0-1,-1 2,1 0,0 0,-1 1,1 1,-1 0,-3 2,11-1,1 0,0 0,0 0,0 1,0 0,0 0,0 0,1 0,0 1,-1 0,1 0,1 0,-1 0,1 1,-1 0,1-1,0 1,1 0,-1 0,1 1,0-1,1 0,-1 1,1-1,0 1,0 0,1-1,0 1,0-1,0 1,0 0,1-1,0 1,0-1,1 1,-1-1,1 1,1-1,-1 0,1 0,-1 0,2 0,-1-1,0 1,1-1,0 0,0 0,0 0,4 3,3-2,-1-1,1 0,0-1,0 0,1 0,-1-1,0-1,1 0,-1 0,1-1,0-1,-1 0,1 0,-1-1,0-1,0 0,0 0,0-1,0-1,-1 0,0 0,6-4,-11 5,1-1,-1 0,0 0,0 0,0-1,-1 1,0-1,0 0,0-1,-1 1,0 0,0-1,-1 0,0 0,0 0,0 0,-1 0,0 0,0 0,-1-1,3 53,-1-37,0 1,1 0,0-1,0 1,1-1,0 0,1 0,-1-1,2 0,-1 1,1-1,0-1,0 1,1-1,0-1,0 1,0-1,1 0,3 1,-9-5,0 0,0-1,0 0,0 1,0-1,0 0,0 0,1 0,-1 0,0-1,0 1,0 0,0-1,0 0,0 1,-1-1,1 0,0 0,0 0,0 0,-1 0,1 0,-1-1,1 1,-1 0,1-1,-1 0,0 1,1-1,-1-1,29-57,-30 59,67-240,-67 238,1 0,0 1,1-1,-1 1,0-1,1 1,0-1,-1 1,1 0,0 0,0 0,0 0,0 0,1 0,-1 1,0-1,1 1,-1 0,1-1,0 1,-1 0,1 1,0-1,-1 0,1 1,0-1,0 1,0 0,0 0,-1 0,1 0,0 1,0-1,0 1,-1 0,1 0,0 0,2 1,10 4,0 0,-1 2,1-1,-2 2,1 0,-1 1,0 0,-1 1,0 0,-1 1,9 12,-16-17,0 1,-1 1,0-1,-1 0,1 1,-2 0,1-1,-1 1,0 0,-1 0,0 2,0-1,0 0,1-1,0 1,1 0,0-1,0 1,1-1,3 6,-5-12,1 0,0-1,-1 1,1-1,1 1,-1-1,0 0,1 1,-1-1,1 0,-1-1,1 1,0 0,0-1,0 0,0 1,0-1,0 0,0-1,0 1,0-1,1 1,-1-1,0 0,0 0,1 0,-1 0,0-1,0 0,0 1,0-1,2-1,3 0,1-1,-1 0,0-1,0 0,0 0,0 0,-1-1,1 0,-1-1,-1 0,3-2,-1-2,0 0,-1-1,0 1,-1-1,0 0,-1-1,0 0,-1 1,0-1,-1-1,0 1,-1 0,0-1,-1 0,-1 1,0-1,0 1,-2-1,0-3,2 13,0 1,0 0,0 0,0 0,-1-1,1 1,-1 0,1 0,-1 0,0 0,0 0,0 0,0 0,0 0,0 0,0 1,-1-1,1 0,-1 1,1-1,-1 1,1-1,-1 1,0 0,0 0,0 0,0 0,0 0,0 0,0 0,0 1,0-1,0 1,0 0,-1-1,1 1,0 0,0 0,0 0,-1 1,1-1,0 0,0 1,0-1,-1 1,-1 4,0 0,0 0,0 0,0 1,1-1,0 1,0-1,1 1,-1 0,1 0,1 1,-1-1,1 0,0 1,0-1,1 0,0 1,0-1,0 1,1-1,0 0,1 3,0 0,1 0,0 1,0-2,1 1,0 0,1-1,0 1,0-1,1-1,0 1,0-1,1 0,0 0,0-1,0 0,1 0,0 0,12 6,0 0,0-2,1 0,0-1,0-1,13 2,44 10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7:04.63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172 394,'26'4,"0"-1,0-1,0-1,0-2,0 0,-1-2,1-1,0-1,-1-1,0-1,-1-2,1 0,-7 4,0-1,0-1,-1-1,0 0,0-1,-1 0,0-2,0 0,-1-1,-1 0,0-1,-1-1,0 0,-1 0,-1-2,0 1,8-18,-18 29,1 0,-1 0,0-1,0 1,-1 0,1-1,-1 1,0 0,0-1,-1 1,1-1,-1 1,0 0,0-1,-1 1,1 0,-1 0,0 0,0 0,0 0,0 1,-1-1,1 0,-1 1,0 0,0 0,-1 0,1 0,0 0,-1 1,0-1,0 1,1 0,-1 0,-1 0,1 1,0 0,-3-1,-1 0,0 0,0 1,0 0,0 1,0 0,0 0,0 0,-1 1,1 0,0 1,0 0,1 0,-1 1,0 0,1 0,0 1,-1 0,2 0,-1 0,0 1,1 0,0 1,0-1,0 1,1 0,0 1,0-1,-3 6,-7 18,2 1,0 1,2 0,2 0,1 1,1 0,2 0,1 1,2-1,1 1,2 13,17 314,-1-54,-16-275,-2-1,-1 0,-2 0,-7 30,2-28</inkml:trace>
  <inkml:trace contextRef="#ctx0" brushRef="#br0" timeOffset="541.123">25 742,'-25'-11,"26"6,66-7,749-128,-724 115,-92 24,-1 0,1 0,-1 0,1 0,-1 0,1 1,-1-1,0 0,1 0,-1 1,0-1,0 0,0 1,1-1,-1 1,0-1,0 1,0 0,0-1,0 1,0 0,0-1,0 1,0 0,0 0,0 0,0 0,0 0,0 0,-1 0,-10-1,-1 0,1 0,-1 1,1 1,-1 0,1 1,-1 0,1 1,0 0,0 1,0 0,0 1,1 1,0 0,0 0,0 1,1 0,0 1,1 0,-1 0,2 1,-1 1,1-1,0 1,1 1,-1 2,6-11,1 0,-1 0,0 1,1-1,0 0,-1 1,1-1,0 1,1 0,-1-1,0 1,1 0,-1 0,1-1,0 1,0 0,0 0,0 0,0-1,1 1,-1 0,1-1,0 1,0 0,0-1,0 1,0-1,1 1,-1-1,1 0,-1 1,1-1,0 0,0 0,0 0,0 0,0-1,2 2,6 0,1-1,0 1,0-2,0 0,0 0,0-1,0 0,0-1,1 0,-1 0,-1-2,1 1,0-1,-1-1,1 0,-1 0,0-1,6-5,-9 7,0 0,-1 0,1-1,-1 0,0-1,0 0,0 0,-1 0,0 0,0-1,0 0,-1 0,1 0,-1 0,-1-1,1 0,-1 1,-1-1,1 0,-1-1,0 1,-1 0,0-1,0 1,0-1,-1 1,0-1,-1 0,1 6,-1 1,1 0,0-1,-1 1,0 0,1 0,-1 0,0-1,1 1,-1 0,0 0,0 0,0 0,0 0,0 1,0-1,0 0,0 0,-1 1,1-1,0 0,0 1,-1-1,1 1,0 0,-1-1,1 1,0 0,-1 0,1 0,0 0,-1 0,1 0,0 0,-1 1,1-1,0 0,-1 1,1-1,0 1,0-1,-1 1,1 0,0-1,0 1,0 0,0 0,0 0,0 0,0 0,0 0,0 0,1 0,-1 0,0 0,1 1,-1-1,1 0,-1 0,1 1,-1-1,1 0,0 1,0-1,0 0,0 1,-3 5,1-1,0 1,1 0,-1 0,1 0,1 0,-1 0,1 0,1 0,-1 0,1-1,0 1,0 0,1 0,0 0,1-1,-1 1,1-1,0 0,1 0,-1 0,1 0,0-1,1 1,0-1,-1 0,2 0,-1-1,0 1,1-1,0-1,0 1,5 2,30 13</inkml:trace>
  <inkml:trace contextRef="#ctx0" brushRef="#br0" timeOffset="967.888">1589 528,'-11'-4,"0"1,0 0,-1 1,0 0,1 1,-1 1,0-1,1 2,-1 0,1 0,-1 1,1 0,-1 1,1 0,0 1,0 1,0-1,1 2,0-1,0 1,0 1,1 0,-8 8,14-13,0 1,1 0,0 0,0 0,0 0,0 0,0 1,1-1,-1 0,1 1,0-1,0 1,0 0,0-1,1 1,0 0,-1-1,2 1,-1 0,0-1,0 1,1 0,0-1,0 1,0 0,0-1,1 0,-1 1,1-1,0 0,0 0,0 0,0 0,1 0,-1 0,1 0,0-1,2 2,12 7,0-1,1 0,0-1,1-2,0 0,0 0,0-2,1-1,0 0,0-1,0-1,9-1,-4 2,0 0,0-2,0 0,0-2,0-1,0-1,0-1,0-1,-1-2,0 0,0-1,-1-2,3-1,-21 8,1-1,-1 1,0-1,0 0,0 0,0 0,-1-1,0 0,0 0,0 0,0 0,-1 0,0-1,0 0,0 0,-1 0,0 0,0 0,0 0,-1 0,0 0,0-1,-1 1,0 0,0-1,0 1,-1-1,0 1,0 0,0 0,-1-1,0 1,0 0,-1 1,0-1,0 0,0 1,-1-1,1 1,-1 0,-2-1,5 4,0 1,0 0,0-1,0 1,-1 0,1 0,0-1,-1 1,1 0,-1 0,1 1,-1-1,1 0,-1 0,0 1,1-1,-1 1,0-1,0 1,1 0,-1 0,0 0,0 0,0 0,1 0,-1 0,0 1,0-1,1 1,-1-1,0 1,1-1,-1 1,1 0,-1 0,1 0,-1 0,1 0,-1 0,1 0,0 1,0-1,-1 0,1 1,0-1,0 1,1-1,-1 1,0 0,0 0,-1 4,0 0,1 1,-1-1,1 0,1 0,-1 0,1 1,0-1,1 0,-1 1,1-1,0 0,1 0,0 0,0 0,0 0,0 0,1-1,0 1,0-1,1 1,1 1,3 3,0 0,1-1,0 0,1 0,-1-1,2 0,-1-1,1 0,0-1,9 5,8 0,1-2,-1 0,1-2,21 2,32 2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7:02.62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325 281,'-30'24,"2"2,1 1,2 1,0 2,2 0,1 1,-16 32,22-35,0 0,2 2,2 0,0 0,2 1,1 1,2-1,-3 30,15-5,-5-55,1 0,0 0,-1 0,1 0,0 0,-1 0,1 0,0 0,0 0,0 0,0 0,0 0,0-1,0 1,0 0,0-1,1 1,-1-1,0 1,0-1,0 0,1 1,-1-1,0 0,0 0,1 0,-1 0,0 0,0 0,1 0,-1 0,0-1,0 1,1 0,-1-1,0 1,0-1,0 0,0 1,0-1,0 0,15-7,-1-1,0-1,-1 0,-1-1,1-1,-2 0,9-10,-8 8,36-33,-3-3,-2-2,-2-1,-2-3,-3-1,-3-1,25-57,-52 97,0-1,-2 0,0 1,0-2,-2 1,-1 0,1-17,-3 30,0 0,-1 0,1 0,-1 1,0-1,0 0,-1 1,0-1,0 1,0-1,0 1,-1 0,0 0,0 0,0 1,-1-1,0 1,0-1,0 1,0 0,-1 1,1-1,-1 1,0 0,0 0,0 0,0 1,-2-1,-6 0,-1 0,1 1,0 0,-1 1,1 1,-1 0,1 1,-1 0,1 1,0 1,0 0,0 1,0 0,0 1,1 0,0 1,0 0,1 1,-1 1,1 0,1 0,0 1,0 0,1 1,0 0,0 0,1 1,1 0,-5 9,8-10,0 1,0 0,1 0,0 0,1 1,1-1,0 0,0 1,1-1,0 1,1-1,1 1,0-1,0 0,1 0,0 0,5 9,10 21,1-1,2 0,25 35,-34-58,10 14,-1 1,-2 0,-1 2,-1 0,-2 1,-2 0,-1 1,-2 1,-1 0,-2 0,-1 0,-1 15,-27 130,14-142</inkml:trace>
  <inkml:trace contextRef="#ctx0" brushRef="#br0" timeOffset="347.443">565 882,'57'7,"-18"-3,1 2,-1 2,0 1,30 12,-64-20,-1 0,0 0,0 1,0-1,0 1,0 0,0 0,0 0,0 1,-1-1,1 1,-1 0,0 0,0 0,0 1,0-1,-1 1,1-1,-1 1,0 0,0 0,0 0,-1 0,1 0,-1 0,0 1,0-1,-1 0,1 1,-1-1,0 2,-4 6,-1 0,0-1,0 0,-1 0,-1 0,0-1,0 1,-1-2,0 1,-1-1,-9 7,-173 151,144-117,47-49,0 0,-1-1,1 1,0 0,0 0,-1-1,1 1,0 0,0 0,0-1,0 1,0 0,0 0,0 0,1-1,-1 1,0 0,0 0,0-1,1 1,-1 0,0-1,1 1,-1 0,1-1,-1 1,1 0,-1-1,1 1,-1-1,1 1,0-1,-1 1,1-1,0 0,-1 1,1-1,0 0,-1 1,1-1,0 0,0 0,-1 0,1 0,0 0,0 0,-1 0,1 0,0 0,17 3,0-1,0 0,1-2,-1 0,0-1,0 0,9-4,-3 3,173-27,-102 13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6:58.919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278 112,'-8'68,"-4"-1,-2-1,-4 0,-2-1,-3-1,-3-1,-3-1,-2-1,-25 32,30-56,26-37,0-1,-1 1,1 0,0-1,0 1,0-1,-1 1,1 0,0-1,0 1,-1 0,1 0,0-1,-1 1,1 0,0 0,-1-1,1 1,0 0,-1 0,1 0,-1 0,1-1,0 1,-1 0,1 0,-1 0,1 0,0 0,-1 0,1 0,-1 0,1 0,0 0,-1 1,1-1,-1 0,1 0,0 0,-1 0,1 0,0 1,-1-1,55-169,78-301,-124 437,-6 17,1 1,1 0,1 0,0 0,1 0,0 1,1 0,2-1,-9 14,1 0,-1 0,1 0,-1 1,1-1,-1 0,1 1,-1-1,1 0,0 1,-1-1,1 1,0-1,-1 1,1-1,0 1,0 0,0-1,-1 1,1 0,0 0,0-1,0 1,0 0,-1 0,1 0,0 0,0 0,0 0,0 0,0 0,0 1,-1-1,1 0,0 0,0 1,0-1,-1 1,1-1,0 1,0-1,-1 1,1-1,0 1,-1 0,24 36,-3 16,-2 1,-3 1,-2 1,-2 0,0 31,-4-41,50 345,-56-363,-2-10</inkml:trace>
  <inkml:trace contextRef="#ctx0" brushRef="#br0" timeOffset="185.985">64 447,'-4'15,"9"6,21-1,25-6,25-12,23-13,14-12,-12-2</inkml:trace>
  <inkml:trace contextRef="#ctx0" brushRef="#br0" timeOffset="586.917">853 5,'-10'40,"2"1,2 0,1 1,2-1,2 1,3 20,-2-31,-7 379,7-396,6 77,-5-89,-1 1,1-1,0 0,0 1,0-1,0 0,0 0,0 0,0 0,1 0,-1 0,1 0,0-1,-1 1,1 0,0-1,0 0,0 1,0-1,0 0,0 0,0 0,1 0,-1 0,0-1,1 1,-1-1,0 1,1-1,-1 0,1 0,-1 0,0 0,3-1,9-2,-1-1,1-1,-1 0,1 0,-2-2,1 0,-1 0,0-1,0-1,-1 0,0 0,-1-1,9-10,-8 9,0 0,-1 0,-1-1,1 0,-2-1,0 0,0-1,-1 0,-1 0,-1 0,0 0,0-1,-2 0,1 0,-2-3,-2 19,-1-1,1 1,-1-1,1 1,-1-1,1 0,-1 1,1-1,-1 0,1 1,-1-1,1 0,-1 0,0 0,1 1,-1-1,0 0,1 0,-1 0,0 0,1 0,-1 0,1 0,-1 0,0-1,1 1,-1 0,0 0,1 0,-1-1,1 1,-1 0,1-1,-1 1,1 0,-1-1,1 1,-1-1,1 1,-1-1,1 1,0-1,-1 1,1-1,0 1,-1-1,1 1,0-1,0 0,0 1,-1-1,1 0,0 1,0-1,0 1,0-1,0 0,0 0,-5 12,0 0,0 1,1-1,0 1,1 0,1 0,0 0,0 0,1 1,1-1,0 0,1 1,0-1,1 0,0 0,1 0,0 0,1 0,0-1,1 0,2 5,-2-10,-1 0,0 0,1 0,0 0,1-1,-1 1,1-1,0-1,1 1,-1-1,1 0,-1-1,1 1,0-2,5 3,22 4</inkml:trace>
  <inkml:trace contextRef="#ctx0" brushRef="#br0" timeOffset="1454.045">773 366,'330'-12,"-275"11,-8-2,1 3,0 1,-1 3,1 2,-1 1,26 10,-66-15,0 0,0 1,0 0,-1 0,1 0,-1 1,0 0,0 1,0-1,0 1,-1 0,0 0,0 1,0 0,-1-1,0 2,0-1,0 0,-1 1,0 0,0 0,-1-1,0 2,0-1,0 0,-1 0,0 1,-1-1,0 0,0 4,-44 222,44-231,0-1,-1 1,1 0,0 0,1-1,-1 1,0 0,0 0,1-1,-1 1,1 0,-1-1,1 1,0-1,0 1,0-1,-1 1,2-1,-1 1,0-1,0 0,0 0,0 1,1-1,-1 0,1 0,-1 0,1-1,-1 1,1 0,-1 0,1-1,0 1,-1-1,1 0,0 1,0-1,-1 0,1 0,0 0,0 0,-1 0,1-1,0 1,-1 0,1-1,0 1,-1-1,1 0,0 1,-1-1,15-5,0-1,-1-1,0 0,0-1,-1 0,0-1,0-1,-1 0,-1-1,0 0,-1-1,0 0,-1-1,0 0,6-13,-6 12,-2 27,-6 6,0 0,1 0,1 0,1-1,1 0,0 0,3 4,-6-15,0 0,0 0,0 0,1-1,0 0,1 0,-1 0,1 0,0-1,0 0,0 0,0 0,1 0,0-1,0 0,0 0,0-1,0 1,0-1,1-1,4 2,-5-3,0 1,-1-1,1 0,0 0,-1-1,1 0,0 0,-1 0,1-1,-1 1,1-1,-1-1,0 1,0-1,0 0,0 0,0 0,-1-1,1 1,-1-1,0 0,0-1,0 1,-1-1,0 1,0-1,0 0,0 0,0-4,8-13,-2-1,-1 0,-1-1,-1 0,-1 0,0-9,12-120,-7 0,-10-124,-1 244,-2 27,1 22,-11 103,7 1,4 0,8 44,-6-142,1-1,1 0,1 0,1 0,1 0,1-1,0 1,2-1,0-1,1 0,1 0,1 0,0-2,3 3,-10-16,-1-1,1 1,0-1,0 0,0 0,0 0,1-1,-1 0,1 1,-1-2,1 1,0 0,0-1,0 0,0 0,0 0,0-1,0 0,0 0,0 0,0 0,0-1,0 0,0 0,0 0,0-1,0 0,-1 0,1 0,0 0,-1-1,0 1,0-1,0 0,0-1,0 1,5-7,-1 0,-1-1,1 0,-2 0,0 0,0-1,-1 0,0 0,-1-1,0 1,-1-1,-1 0,0 0,0-3,-4 37,1 1,1 0,1-1,1 1,1-1,1 1,5 15,-7-32,0 0,0 0,0 0,1 0,0 0,0-1,0 1,0-1,1 0,-1 0,1 0,0-1,1 1,-1-1,1 0,-1 0,6 2,17 5</inkml:trace>
  <inkml:trace contextRef="#ctx0" brushRef="#br0" timeOffset="1755.751">2698 460,'-14'-3,"-6"0,-5-2,2 0</inkml:trace>
  <inkml:trace contextRef="#ctx0" brushRef="#br0" timeOffset="1947.247">1989 232,'16'0,"19"0,22 0,21 0,20 0,12 0,-13 0</inkml:trace>
  <inkml:trace contextRef="#ctx0" brushRef="#br0" timeOffset="2136.771">2819 874,'13'-3,"0"-1,0 0,-1-1,1 0,-1-1,0-1,-1 0,0 0,0-1,0-1,-1 1,0-2,-1 1,0-2,-1 1,0-1,0 0,3-7,-6 8,-1-1,0 1,0-1,-1 0,0 0,-1 0,0 0,-1-1,0 1,-1-5,0 11,0 1,0 0,0-1,-1 1,0 0,0-1,0 1,0 0,-1 0,0 0,0 0,0 0,0 1,0-1,-1 1,1-1,-1 1,0 0,0 0,-1 0,1 0,0 0,-1 1,0 0,1 0,-1 0,0 0,-3-1,3 2,0 0,0 1,-1-1,1 1,0 0,-1 0,1 0,0 0,-1 1,1 0,0 0,-1 0,1 0,0 1,0-1,0 1,0 0,1 1,-1-1,0 0,1 1,0 0,-1 0,1 0,-1 2,-3 3,0 0,0 1,1 0,0 0,1 1,0-1,0 1,1 0,-2 10,3-13,1 0,1 1,-1-1,1 1,0-1,1 1,0 0,0-1,1 1,0-1,0 1,1-1,0 1,0-1,0 0,1 0,0 0,1 0,0 0,0-1,0 0,1 0,0 0,0 0,0-1,6 5,9 1,-1-1,1-2,0 0,1-1,0-1,0-1,0 0,1-2,-1-1,1 0,0-2,0 0,4-2,59-1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7:25.66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4772 1043,'0'357,"0"-725,1 354,-2 5,0 1,1-1,0 0,1 1,0-1,0 1,1-1,0 1,0 0,1 0,0 0,1 0,0 0,0 1,4-6,-6 11,0 1,0-1,0 1,1-1,-1 1,0 0,1 0,-1 0,1 0,-1 0,1 1,-1-1,1 1,-1 0,1-1,-1 1,1 1,0-1,-1 0,1 0,-1 1,1 0,-1-1,1 1,-1 0,1 0,-1 0,1 1,58 47,-53-39,0 1,-1 0,0 0,-1 0,0 1,-1 0,0 0,-1 1,0 0,0 2,-3-10,0 1,0 0,-1 0,0 0,0 0,0 0,0-1,-1 1,0 0,0 0,-1 0,0-1,0 1,0-1,0 0,-1 1,0-1,0 0,-1 0,1-1,-1 1,0-1,-2 2,3-3,-1 0,1 0,-1 0,0 0,0-1,0 0,0 0,0 0,0 0,0-1,-1 1,1-1,-5 1,5-8,20-1,-6 5,1 1,0 0,-1 0,1 1,0 1,0 0,-1 0,1 1,0 0,-1 1,0 0,0 1,0 0,0 1,0-1,-1 2,0 0,0 0,-1 0,1 1,-1 1,-1-1,1 1,-2 0,1 1,-1 0,0 0,-1 0,0 1,0 0,-1-1,0 2,-1-1,0 0,-1 1,0-1,-1 1,0 0,0 2,-2-6,1 0,-1 0,-1 0,1-1,-1 1,-1 0,1-1,-1 0,0 1,0-1,-1-1,0 1,0 0,0-1,-1 0,1 0,-1 0,0 0,-1-1,1 0,-1 0,0-1,0 1,0-1,-1 0,-3 0,-6 3,0-2,0 0,0 0,-1-2,1 0,-1-1,0-1,0 0,1-1,-9-2,-91-29,116 32,0-1,1 1,-1 0,1 0,-1-1,0 1,1-1,-1 1,0 0,1-1,-1 1,0-1,0 1,1 0,-1-1,0 1,0-1,0 1,0-1,0 1,0-1,1 1,-1-1,0 1,0-1,0 1,-1-1,1 1,0-1,0 1,0-1,0 1,0-1,-1 1,1-1,0 1,0 0,-1-1,1 1,0-1,-1 1,1 0,0-1,-1 1,1 0,0-1,-1 1,1 0,-1 0,1-1,-1 1,1 0,-1 0,1 0,-1 0,1 0,-1-1,1 1,-1 0,1 0,-1 0,1 0,-1 0,1 1,-1-1,1 0,-1 0,1 0,-1 0,19-4,1 0</inkml:trace>
  <inkml:trace contextRef="#ctx0" brushRef="#br0" timeOffset="-2891.388">694 1297,'0'23,"0"16,0 13,-2 5,-3-1,-1-5,0-7,2-11</inkml:trace>
  <inkml:trace contextRef="#ctx0" brushRef="#br0" timeOffset="-2190.773">534 1096,'18'-10,"1"1,0 1,1 1,0 1,0 0,0 2,0 0,1 1,0 1,0 1,-1 1,1 1,0 1,0 0,-1 2,6 1,-17-2,0 1,0-1,-1 2,1-1,-1 1,0 0,0 1,0 0,-1 0,0 1,0 0,-1 0,0 0,0 1,-1 0,1 0,-2 0,1 1,-1 0,-1 0,0 0,0 0,0 0,-1 1,-1-1,0 1,0-1,-1 2,-18 193,18-203,0 0,-1 0,1-1,0 1,-1 1,1-1,0 0,0 0,0 0,0 0,0 0,0 0,0 0,0 0,0 0,1 0,-1 0,0 0,0 0,1 0,-1 0,1 0,-1 0,1-1,0 1,-1 0,1 0,0 0,-1-1,1 1,0 0,0-1,0 1,0-1,0 1,-1-1,1 1,0-1,0 0,0 1,0-1,0 0,0 0,0 1,0-1,1 0,-1 0,0 0,0-1,0 1,0 0,0 0,0 0,0-1,0 1,0-1,0 1,-1-1,1 1,0-1,0 1,0-1,0 0,-1 1,1-1,20-13,-2-1,1-1,-2-1,0-1,-2 0,1-1,-2 0,-1-2,0 0,7-16,-9 17,-12 20,0 0,0 1,0-1,0 0,0 0,0 1,0-1,0 0,0 0,0 0,0 1,0-1,0 0,0 0,0 0,1 1,-1-1,0 0,0 0,0 0,0 0,0 1,1-1,-1 0,0 0,0 0,0 0,1 0,-1 0,0 0,0 0,0 1,1-1,-1 0,0 0,0 0,0 0,1 0,-1 0,0 0,0 0,1 0,-1 0,0 0,0-1,0 1,1 0,-1 0,0 0,0 0,0 0,1 0,-1 0,0 0,0-1,0 1,0 0,1 0,-1 0,0 0,0-1,0 1,0 0,0 0,0 0,0-1,2 25,-2-20,-1 20,2-1,0 1,1-1,2 0,0 0,1 0,2 0,0-1,1 0,2 0,5 8,-14-26,2-1,-1 0,0 0,1 0,-1 0,1 0,0-1,0 1,0-1,0 0,0 0,1 0,-1 0,1-1,-1 1,1-1,0 0,-1 0,1 0,0 0,0-1,-1 1,1-1,0 0,0 0,0-1,0 1,0-1,-1 0,1 0,0 0,-1 0,1-1,-1 0,2 0,7-9,0 0,0 0,-2-1,1-1,-2 1,1-2,-2 1,0-1,0-1,-2 1,0-1,0-1,-2 1,1-1,-2 1,0-1,-1-9,6-59,-3-1,-5 1,-3 0,-3 0,-7-13,9 63,1 32,1 19,-1 127,15 140,-12-260,2 1,1-1,1 1,2-1,0 0,1-1,1 0,2 0,0 0,1-1,1-1,1 0,1-1,-11-16,0 0,1 0,-1-1,1 1,0-1,0 0,0 0,0-1,0 1,1-1,-1 0,1 0,-1 0,1-1,0 1,0-1,0-1,0 1,0 0,0-1,0 0,0-1,-1 1,1-1,0 1,0-2,0 1,0 0,-1-1,3-1,20-15</inkml:trace>
  <inkml:trace contextRef="#ctx0" brushRef="#br0" timeOffset="-1912.464">1336 950,'16'9,"21"5,25 0,20-1,14-5,4 3,-3 3,-18-1</inkml:trace>
  <inkml:trace contextRef="#ctx0" brushRef="#br0" timeOffset="-1617.924">2017 1591,'9'-31,"-2"0,-1 0,-1-1,-2 0,-1 0,-2 0,-1 1,-1-1,-2 0,-5-19,-3 25,14 27,6 7,2 0,1 0,0 0,0-1,1-1,0 0,0 0,0-1,1-1,0 0,8 1,83 37,-101-41,0 1,0 1,0-1,-1 0,1 1,-1-1,0 1,0 0,0 0,0 0,0 0,0 0,-1 0,1 0,-1 1,0-1,0 0,0 1,-1-1,1 1,-1-1,0 1,0-1,0 1,0 0,-1 0,-27 92,21-80,0 3,-19 62,26-79,-1 1,1 0,0-1,-1 1,1 0,1 0,-1-1,0 1,1 0,-1-1,1 1,0 0,0-1,0 1,0-1,0 1,1-1,-1 0,1 1,-1-1,1 0,0 0,0 0,0 0,0-1,0 1,2 0,7 3,1 0,0-1,0-1,0 0,0-1,1 0,-1-1,1 0,-1-1,1-1,8-1,48-4,-4-3</inkml:trace>
  <inkml:trace contextRef="#ctx0" brushRef="#br0" timeOffset="-770.401">2847 1510,'-5'-10,"-1"0,0 0,0 0,-1 1,-1 0,1 0,-1 1,-1 0,0 1,0-1,0 2,-1-1,0 1,0 1,0 0,-1 0,0 1,0 0,0 1,0 0,-5 0,12 4,0-1,0 1,0 0,1 0,-1 1,0-1,1 1,-1-1,1 1,0 0,-1 0,1 1,0-1,0 1,1 0,-1-1,0 1,1 0,0 1,0-1,0 0,0 1,0-1,1 1,-1-1,0 3,-1 4,0 0,0 0,1 0,0 0,1 1,0-1,1 0,0 1,1 3,-1-9,0-1,1 0,-1 0,1 1,0-1,0 0,1 0,-1 0,1 0,0 0,0-1,1 1,-1 0,0-1,1 0,0 1,0-1,0 0,0-1,1 1,-1-1,1 1,0-1,-1 0,1 0,0 0,0-1,0 0,0 1,1-1,-1-1,0 1,0-1,1 1,-1-1,0 0,0-1,1 1,-1-1,0 0,0 0,4-1,9-6,0 0,0-1,-1 0,-1-1,1-1,-2-1,0 0,0-1,-1 0,0-1,-2 0,1-1,-2-1,4-6,-21 35,2 1,0 0,1-1,0 2,1-1,0 0,1 1,0 13,3-25,-1 0,1 0,0 0,-1 0,1 0,0 0,1 0,-1 0,1-1,-1 1,1 0,0-1,0 0,0 1,0-1,0 0,0 0,1 0,-1 0,1-1,-1 1,1 0,0-1,-1 0,1 0,0 0,0 0,0 0,3 0,2 1,1-1,-1 0,1 0,-1-1,1 0,0-1,-1 0,1 0,-1-1,2 0,-4 0,0 0,-1-1,1 0,-1 0,1 0,-1 0,0-1,-1 0,1 0,-1 0,1-1,-1 0,-1 1,1-1,-1-1,1 1,-2 0,1-1,0 0,-1 1,0-1,-1 0,2-6,2-15,-1 0,-1-1,-2 1,-1-22,0 38,-9-90,-2 92,14 27,3-14,0-1,0 1,0-1,1 0,-1-1,1 0,-1 0,1 0,0-1,0 0,-1 0,1-1,0 0,6 0,0 1,0-1,99 17,-108-15,1-1,-1 1,1 0,-1 1,0-1,0 1,0 0,0-1,0 2,-1-1,1 0,-1 1,0 0,0 0,0 0,-1 0,1 0,-1 0,0 1,0-1,0 1,-1 0,2 11,-1 0,0 0,-1 0,-1 0,0 0,-2 0,-1 10,-2 36,5-58,0 0,0-1,0 1,0-1,0 1,1 0,0-1,0 1,0-1,0 0,0 1,1-1,-1 0,1 0,0 0,0 0,0 0,1 0,-1 0,1-1,-1 1,1-1,0 0,0 0,0 0,0 0,0 0,0-1,1 1,-1-1,0 0,1 0,-1 0,1-1,-1 1,1-1,0 1,-1-1,14-1,0 0,-1-1,1-1,-1-1,0 0,0-1,0 0,-1-2,0 0,0 0,-1-1,1-1,-2-1,1 0,-2 0,1-2,-1 1,0-3,-5 7,0 0,-1 0,0-1,-1 0,0 0,0 0,0 0,-1-1,-1 0,1 0,-1 0,-1 0,0 0,0-1,-1 1,0-1,0 1,-1-2,0 9,-1 0,1 0,-1-1,1 1,-1 0,0 0,1 0,-1 0,0 0,0 0,-1 1,1-1,0 0,0 0,-1 1,0-1,1 1,-1-1,1 1,-1 0,0 0,0-1,0 1,0 1,0-1,0 0,0 0,0 1,0-1,0 1,-1 0,1-1,0 1,0 0,0 0,0 1,-1-1,1 0,0 1,0-1,0 1,0 0,0-1,0 1,0 0,0 0,0 1,0-1,0 1,-5 4,0 1,0 0,1 1,-1-1,2 1,-1 0,1 1,0 0,1-1,0 1,1 1,0-1,0 0,1 1,0 0,0-1,1 1,1 0,-1 0,2 0,-1-1,3 10,0-10,1 0,-1 0,2-1,-1 1,2-1,-1 0,1 0,0-1,0 1,1-2,0 1,0-1,1 0,-1 0,2-1,-1 0,0 0,1-1,0 0,0 0,0-1,0-1,1 1,1-1,56 15</inkml:trace>
  <inkml:trace contextRef="#ctx0" brushRef="#br0" timeOffset="4561.293">10159 1176,'13'13,"-11"-24,-7-2,-2 1,0 0,-1 0,0 1,0 0,-1 0,-1 1,0 0,0 1,-1 0,0 1,0 0,-1 1,0 0,-5-1,10 4,0 0,-1 1,0 0,0 0,0 1,0 0,0 0,-1 1,1 0,0 1,-1 0,1 0,-1 1,1 0,0 0,0 1,0 0,0 0,0 1,0 0,0 1,1-1,-1 1,1 1,0 0,1 0,-2 1,-2 4,0 0,2 1,-1 0,1 1,1-1,0 1,1 1,0-1,1 1,0 0,1 1,0-1,1 1,1-1,0 1,1 0,1 0,0 0,0 0,2-1,-1 1,2 0,0-1,1 1,0-1,1 0,0 0,1-1,1 1,0-1,0-1,1 1,1-1,0-1,8 8,1-5,2-2,-1 0,2-1,-1-1,1 0,1-2,-1-1,1 0,0-2,1-1,-1 0,0-2,1 0,0-2,-1 0,0-1,1-2,-1 0,0-2,-1 0,12-6,-26 10,-4 2,0-1,-1 1,1-1,-1 0,1 0,-1 0,1 0,-1 0,1-1,-1 1,0-1,0 0,0 1,0-1,0 0,0 0,0 0,-1 0,1-1,-1 1,1 0,-1-1,-3-7</inkml:trace>
  <inkml:trace contextRef="#ctx0" brushRef="#br0" timeOffset="1395.026">5734 1323,'14'5,"15"1,17 0,17-4,13-2,7-1,4 0,-5 0,-8 2,-16 4,-15 3,-12 0,-12 1,-11-1,-9-2,-5-2</inkml:trace>
  <inkml:trace contextRef="#ctx0" brushRef="#br0" timeOffset="1808.081">6363 1150,'1'6,"0"0,1 0,0-1,1 1,-1 0,1-1,0 0,1 1,-1-1,1-1,0 1,0 0,0-1,1 0,0 0,0 0,0 0,0-1,0 0,4 2,165 76,-83-44,-28 1,-61-37,0 1,0-1,-1 1,1-1,-1 1,0 0,1 0,-1 0,0 0,0 0,0 0,0 0,0 0,-1 0,1 0,-1 0,1 0,-1 1,0-1,0 0,0 0,0 1,0-1,0 0,-1 0,1 0,-1 1,0-1,1 0,-2 2,-5 5,0 1,0-1,-1 0,0-1,-1 0,0 0,0 0,-1-1,0-1,0 0,0 0,-3 0,2 0,-275 139,266-132</inkml:trace>
  <inkml:trace contextRef="#ctx0" brushRef="#br0" timeOffset="2084.34">7124 1257,'3'22,"0"20,2 13,0 7,2-1,-1-5,0-9,-1-9,3-16,1-19,0-9</inkml:trace>
  <inkml:trace contextRef="#ctx0" brushRef="#br0" timeOffset="2348.674">7058 842,'-9'16,"6"12,10 6,13 1,8 2,-1-5</inkml:trace>
  <inkml:trace contextRef="#ctx0" brushRef="#br0" timeOffset="2534.177">7325 1604,'14'-10,"-1"0,0-1,0-1,-1-1,-1 1,0-2,0 1,-1-2,-1 1,-1-1,0-1,-1 1,0-1,-2-1,0 1,0-1,-1-5,-3 15,-1 1,0-1,-1 0,1 1,-1-1,-1 1,1-1,-1 1,0 0,0 0,-3-5,4 10,0-1,0 0,0 1,0-1,0 0,0 1,0-1,-1 1,1 0,-1-1,1 1,-1 0,1 0,-1 0,0 0,1 0,-1 0,0 0,0 1,0-1,0 1,0-1,1 1,-1 0,0 0,0 0,0 0,0 0,0 0,0 0,0 1,0-1,0 1,0-1,1 1,-1 0,0 0,0 0,1 0,-2 1,-6 5,1 1,-1 1,2 0,-1 0,1 0,1 1,0 0,0 0,1 1,0 0,1 0,0 0,1 0,0 0,0 1,1 10,-1-14,1 1,0-1,0 1,1 0,1 0,-1 0,1 0,1 0,0-1,0 1,0 0,1 0,1-1,0 1,0-1,0 0,1 0,0 0,1 0,-1-1,2 0,-1 0,4 4,-1-6,1 0,-1-1,1 0,-1-1,1 1,0-2,0 1,1-1,-1-1,0 1,1-2,-1 1,0-1,1-1,-1 0,1 0,3-1,46-10</inkml:trace>
  <inkml:trace contextRef="#ctx0" brushRef="#br0" timeOffset="2957.549">7820 1216,'-10'3,"1"1,0 0,0 0,0 0,0 1,1 1,0-1,-8 8,13-11,1 0,-1 0,1 1,0-1,0 1,0 0,0-1,0 1,0 0,1 0,-1 0,1 0,0 1,0-1,0 0,0 0,1 1,-1-1,1 0,0 1,0-1,0 1,1-1,-1 0,1 1,-1-1,2 2,4 6,0-1,1 1,1-1,0-1,0 1,1-1,0-1,0 0,1 0,0 0,8 2,-1 4,14 8,68 62,-98-83,0 0,0 0,0 0,0 0,0 0,0 0,-1 0,1 0,0 0,-1 0,1 1,0-1,-1 0,1 1,-1-1,0 0,0 1,1-1,-1 0,0 1,0-1,0 1,0-1,0 0,-1 1,1-1,0 0,-1 1,1-1,-1 0,1 0,-1 1,0-1,1 0,-1 0,0 0,0 0,0 0,0 0,0 0,0 0,0 0,0 0,0 0,0-1,0 1,-1 0,1-1,0 1,-1-1,1 0,0 1,-1-1,1 0,0 0,-1 0,1 0,-1 0,1 0,0 0,-2 0,1-1,0 1,0-1,0 1,0-1,0 0,0 0,0 0,0 0,0 0,0-1,1 1,-1-1,0 1,1-1,-1 1,1-1,0 0,-1 0,1 1,0-1,0 0,0 0,1 0,-1 0,0-1,1 1,-1 0,1 0,-1-1,-2-69,4 60,1 0,1 0,-1 0,2 0,0 1,0-1,1 1,0 0,1 0,0 1,1 0,0 0,1 0,-1 1,2 0,0 1,0-1,0 2,1-1,7-3,-16 10,1 0,0 0,0 0,0 0,0 1,0-1,0 0,0 1,0 0,0-1,0 1,0 0,0 0,0 0,0 0,0 0,1 1,-1-1,0 0,0 1,0 0,0-1,-1 1,1 0,0 0,0 0,0 1,-1-1,1 0,0 0,-1 1,1-1,-1 1,0 0,0-1,1 1,-1 0,0 0,0 0,-1-1,1 1,0 0,0 2,22 99,-21-89,0 1,0-1,2 0,-1 0,2 0,0-1,1 1,0-1,6 9,-11-20,0 0,0 0,0 0,0 0,1-1,-1 1,1 0,-1-1,1 1,-1-1,1 0,0 1,0-1,0 0,-1 0,1 0,0 0,0 0,1-1,-1 1,0-1,0 1,0-1,0 0,0 0,1 1,-1-2,0 1,0 0,0 0,0-1,1 1,-1-1,0 0,0 0,0 1,0-1,0-1,14-12</inkml:trace>
  <inkml:trace contextRef="#ctx0" brushRef="#br0" timeOffset="3239.374">8140 909,'-9'21,"4"15,7 9,4-4</inkml:trace>
  <inkml:trace contextRef="#ctx0" brushRef="#br0" timeOffset="3887.815">8367 1577,'11'-55,"-3"-1,-2 0,-3-1,-3-46,0 92,1 5,-1 0,0 0,0 1,-1-1,1 0,-1 1,-1-1,1 0,-1 1,0-1,0 1,-1-2,2 7,1 0,-1 1,0-1,1 0,-1 1,1-1,-1 0,0 1,1-1,-1 1,1-1,-1 1,1-1,0 1,-1 0,1-1,0 1,-1-1,1 1,0 0,-1-1,1 1,0 0,0-1,0 1,0 0,0 0,0-1,0 1,0 0,0-1,0 1,0 0,0-1,0 1,1 0,-1 0,1 2,-1 0,1 1,0-1,0 0,1 0,-1 0,1 0,-1 0,1 0,0 0,0 0,0-1,1 1,-1-1,1 1,-1-1,1 0,0 0,0 0,-1-1,1 1,1-1,0 1,80 24,-72-23,-10-3,5 0,-1 1,0-1,0 1,0 1,0-1,0 1,0 0,0 0,-1 1,1 0,-1 0,1 0,-1 1,0-1,0 1,-1 0,1 1,-1-1,0 1,0 0,-1 0,1 0,-1 1,0-1,1 4,24 157,7-83,-33-81,0 1,0-1,0 1,0-1,0 0,1 0,-1 0,1 0,-1 0,1 0,0-1,0 1,0-1,0 0,0 0,0 0,0 0,0-1,0 1,0-1,0 1,1-1,-1 0,0-1,0 1,3-1,4-3,0-1,0 0,0 0,0-1,-1 0,0-1,0 0,-1-1,0 0,0 0,0 0,-1-1,-1 0,0-1,3-5,1-1,-1 0,-1-1,0 0,-1-1,-1 1,-1-1,-1 0,0-1,-1 1,-1-1,-1 0,0 16,-1 0,1 0,-1 0,0 0,0 1,0-1,0 0,0 0,-1 0,1 0,-1 1,0-1,0 0,0 0,0 1,0-1,-1 1,1-1,-1 1,1 0,-1-1,0 1,0 0,0 0,0 0,-1 0,1 1,0-1,-1 1,1-1,-1 1,1 0,-1 0,0 0,0 0,1 1,-1-1,0 1,0-1,0 1,0 0,0 0,-3 3,0 0,1 0,-1 0,1 0,0 1,0 0,1 0,-1 1,1-1,0 1,0 0,0 0,1 0,-1 1,1-1,1 1,-1 0,1-1,0 1,0 0,1 1,0-1,0 0,0 0,1 1,0-1,0 5,-1 0,0 1,1-1,0 1,0-1,2 1,-1-1,2 0,-1 0,1 0,1 0,0 0,1 0,0-1,0 0,1 0,0-1,1 1,0-1,1-1,0 1,0-1,0-1,1 0,0 0,1 0,5 2,2-3,0 1,1-2,0-1,-1 0,2-1,-1 0,0-2,0 0,1-2,-1 0,0 0,1-2,-1 0,0-1,2-2,30-9</inkml:trace>
  <inkml:trace contextRef="#ctx0" brushRef="#br0" timeOffset="7517.738">2365 2446,'0'25,"0"22,0 17,0 11,0 8,0 2,0-5,0-6,0-12,0-14,0-15</inkml:trace>
  <inkml:trace contextRef="#ctx0" brushRef="#br0" timeOffset="7786.701">2686 2540,'0'21,"-2"17,-3 17,-1 10,-2 5,-1-2,0-9,2-11,3-17,3-18,3-11</inkml:trace>
  <inkml:trace contextRef="#ctx0" brushRef="#br0" timeOffset="8100.898">2699 2594,'22'44,"1"-1,2-1,2-1,2-1,2-1,1-2,1-1,3-2,9 6,21 0,-65-39,1 0,0 0,0 0,-1-1,1 1,0-1,0 1,0-1,0 0,0 0,-1 0,1 0,0 0,0 0,0 0,0-1,0 1,0 0,-1-1,1 0,0 1,0-1,-1 0,1 0,-1 0,1 0,0 0,-1-1,0 1,1 0,-1-1,0 1,0-1,0 1,0-1,0 0,1 0,3-14,-1-1,-1 1,0 0,-2-1,1 0,-2 1,0-1,-1 0,-2-9,2 15,-10-105,-2-109,22 159,-9 64,0 0,1 0,-1 1,1-1,-1 0,1 0,0 1,-1-1,1 1,0-1,0 1,0-1,1 1,-1-1,0 1,0 0,1 0,-1 0,1 0,-1 0,1 0,-1 0,1 0,0 0,-1 1,1-1,0 1,0-1,0 1,-1 0,1 0,1 0,16 4</inkml:trace>
  <inkml:trace contextRef="#ctx0" brushRef="#br0" timeOffset="13264.784">3421 2527,'0'0,"0"-1,1 1,-1-1,1 1,-1-1,0 1,1-1,-1 1,1 0,-1-1,1 1,-1 0,1-1,-1 1,1 0,-1 0,1 0,-1-1,1 1,0 0,-1 0,1 0,-1 0,1 0,-1 0,1 0,0 0,-1 0,1 0,-1 0,1 1,-1-1,1 0,-1 0,1 1,0-1,-1 0,1 0,-1 1,0-1,1 1,-1-1,1 0,-1 1,0-1,1 1,-1-1,0 1,1-1,-1 1,0-1,0 1,1-1,-1 1,14 18,-2 1,0 0,0 0,-2 1,-1 1,-1 0,0 0,0 6,-4-15,76 262,-51-212,-29-62,1-1,0 0,0 1,0-1,0 0,0 0,0 0,0 0,0 0,0 0,0 0,0 0,0 0,0 0,0-1,0 1,0 0,0-1,0 1,-1 0,1-1,0 1,0-1,0 0,-1 1,1-1,0 0,-1 1,1-1,0 0,-1 0,1 1,-1-1,1 0,-1 0,1 0,-1 0,0 0,0 0,1 0,-1 0,0 0,0 0,0 0,0 0,0 0,0 1,0-1,0 0,-1 0,1 0,0 0,1-2,33-200,-31 164,2 1,1 0,2 1,2 0,1 0,4-6,31-25,-24 50</inkml:trace>
  <inkml:trace contextRef="#ctx0" brushRef="#br0" timeOffset="13550.392">4103 2527,'8'86,"-3"1,-5 26,4 83,-4-184,1-1,1 0,0 0,0 0,1 0,1-1,-1 1,4 4,-5-11,0-1,0 1,1-1,-1 1,1-1,0 0,0 0,0-1,0 1,0-1,0 1,1-1,-1 0,1 0,0 0,0-1,0 1,-1-1,1 0,0 0,0-1,1 1,-1-1,2 0,10-1,-1-1,0 0,0-1,0-1,-1-1,1 0,-1-1,0 0,0-1,-1-1,0 0,10-8,18-14</inkml:trace>
  <inkml:trace contextRef="#ctx0" brushRef="#br0" timeOffset="13819.682">3996 2834,'20'0,"21"0,17-2,12-1,6-2,1-3,-8-2,-16 1</inkml:trace>
  <inkml:trace contextRef="#ctx0" brushRef="#br0" timeOffset="14382.217">4170 2473,'15'6,"0"-1,0 0,1-2,-1 0,1 0,0-2,0 0,0-1,0 0,0-1,68-5,-2-4,48-12,55-8,-181 29,0 0,-1 0,1 0,0 1,-1-1,1 1,0 0,0 0,0 0,0 0,-1 1,1-1,0 1,-1 0,1 0,0 1,-1-1,1 1,-1 0,0 0,0 0,1 0,-1 0,-1 1,1-1,0 1,0 0,-1 0,0 0,0 0,0 0,0 0,0 1,0-1,0 3,2 21,-2 0,0 0,-2 0,-1 1,-3 23,0-12,-37 367,65-799,-24 347,-1 15,1 0,2-1,1 1,1 0,2 0,5-15,-10 41,1 1,-1-1,1 1,1-1,-1 1,0 0,1 0,0 0,0 0,0 0,1 0,-1 1,1 0,0 0,0 0,0 0,0 0,0 1,1 0,-1 0,1 0,-1 0,1 1,0 0,-1 0,1 0,0 0,0 1,0 0,0 0,0 0,14 5,-1 0,0 1,0 1,0 1,-1 1,0 0,-1 1,0 0,0 2,3 3,-10-8,-4-4,57 57,-62-58,0 0,0 0,0 1,0-1,0 0,0 0,-1 0,1 0,-1 0,1 0,-1 0,0 0,0-1,0 1,0 0,0 0,0 0,0-1,-1 1,1-1,-1 1,1-1,-1 0,1 1,-1-1,0 0,0 0,1 0,-1 0,0 0,0-1,0 1,0-1,0 1,0-1,0 0,0 1,0-1,0 0,-2 0,-261 35,262-34,0-1,-1 1,1 0,0 0,0 0,0 0,0 0,0 1,0-1,1 1,-1 0,0 0,1 0,-1 0,1 0,0 1,0-1,0 1,0 0,0-1,1 1,-1 0,1 0,-1 0,1 0,0 0,0 0,1 0,-1 1,1-1,-1 0,1 0,0 1,0 0,3 11,1 0,0-1,1 1,1-1,0 0,1-1,0 1,1-1,1-1,0 1,0-2,1 1,1-1,0-1,2 2,3 0,1 0,0-1,1 0,0-2,1 0,0-1,0-1,1 0,0-2,0 0,0-2,1 0,-1-1,19-1,24 0</inkml:trace>
  <inkml:trace contextRef="#ctx0" brushRef="#br0" timeOffset="14809.241">6068 2393,'-11'-4,"0"1,-1 0,0 1,0 0,0 1,0 1,0-1,0 2,0 0,0 0,1 1,-1 1,0 0,1 0,0 1,-1 1,2 0,-1 0,0 1,1 1,0-1,1 2,0-1,0 1,0 1,-6 7,12-13,1-1,-1 0,1 0,-1 1,1 0,0-1,-1 1,2 0,-1 0,0 0,0 0,1 1,0-1,0 0,0 1,0-1,0 0,1 1,-1-1,1 1,0-1,0 1,0-1,1 1,-1-1,1 1,0-1,0 1,0-1,0 0,0 0,1 1,0-1,0 0,6 3,1 0,0-1,0 0,1 0,0-1,-1-1,1 1,0-2,1 1,-1-1,1-1,11 4,-8-2,21 3,0 2,0 1,-1 2,0 1,-1 2,0 1,-1 2,13 9,-41-23,1-1,-1 1,0 0,0 1,0-1,0 1,0 0,-1 0,0 0,0 0,0 0,0 1,-1 0,1-1,-1 1,0 0,-1 0,1 0,-1 0,0 0,0 1,-1-1,0 0,0 0,0 0,0 1,-1-1,0 0,0 0,0 0,-1 3,-6 2,0-1,0 0,-1 0,0-1,-1 0,0-1,0 0,0-1,-1 0,0 0,0-1,-1 0,1-1,-1-1,0 0,0 0,0-1,0-1,-8 0,-11 4,0-2,0-1,-1-1,1-2,-13-3,43 4,0 1,0-1,0 0,0 0,0-1,0 1,0 0,0 0,0 0,0-1,0 1,0 0,0-1,0 1,0-1,0 1,0-1,0 0,1 1,-1-1,0 0,0 0,1 1,-1-1,0 0,1 0,-1 0,1 0,-1 0,1 0,0 0,-1 0,5-12</inkml:trace>
  <inkml:trace contextRef="#ctx0" brushRef="#br0" timeOffset="15243.806">6670 2540,'-9'61,"-2"-1,-2-1,-4 0,-1-1,-4-1,-1-1,-17 26,23-53,17-30,0 1,0 0,-1-1,1 1,0 0,0-1,0 1,0 0,0-1,0 1,-1 0,1 0,0-1,0 1,0 0,-1-1,1 1,0 0,0 0,-1 0,1-1,0 1,-1 0,1 0,0 0,-1 0,1 0,0-1,-1 1,1 0,0 0,-1 0,1 0,0 0,-1 0,1 0,0 0,-1 0,1 0,0 0,-1 1,1-1,0 0,-1 0,1 0,0 0,-1 1,56-166,108-279,-121 349,-42 96,0-1,0 0,-1 1,1-1,0 1,0-1,0 1,0-1,0 1,0-1,1 1,-1-1,0 1,0-1,0 1,0-1,0 0,1 1,-1-1,0 1,0-1,1 0,-1 1,0-1,1 0,-1 1,0-1,1 0,-1 1,0-1,1 0,-1 0,1 1,-1-1,1 0,-1 0,1 0,-1 0,0 0,1 0,-1 0,1 0,-1 0,1 0,-1 0,1 0,-1 0,1 0,-1 0,1 0,-1 0,0 0,1-1,-1 1,1 0,-1 0,1-1,-1 1,0 0,1 0,-1-1,0 1,5 244,-3-199,2 0,1-1,3 1,2-1,1-1,2 0,3-1,1 0,4 5,-8-22,-5-8</inkml:trace>
  <inkml:trace contextRef="#ctx0" brushRef="#br0" timeOffset="15899.57">6523 2727,'132'-6,"0"-6,120-27,-251 39,4-1,-2 0,0 0,0 0,0 0,0 1,0-1,0 1,0 0,0 0,0 0,1 0,-1 0,0 1,0 0,0-1,0 1,0 0,0 0,0 1,-1-1,1 1,0-1,0 1,-1 0,0 0,1 0,1 6,0-1,0 1,-1 0,0 0,-1 0,1 0,-2 1,1-1,-1 1,0 2,1 5,10 70,-3 0,-3 27,-8-91,2-22,0 0,0-1,0 1,0 0,0-1,0 1,0 0,0-1,0 1,0 0,0 0,0-1,0 1,0 0,-1-1,1 1,0 0,0 0,0 0,0-1,-1 1,1 0,0 0,0 0,-1-1,1 1,0 0,0 0,-1 0,1 0,0 0,-1-1,1 1,0 0,0 0,-1 0,1 0,0 0,-1 0,1 0,0 0,0 0,-1 0,1 0,0 0,-1 1,1-1,0 0,0 0,-1 0,1 0,0 0,0 1,-1-1,1 0,0 0,0 0,-1 1,1-1,0 0,0 0,0 1,0-1,-1 0,1 0,0 1,0-1,0 0,0 0,0 1,-13-25,-3-19,2 0,2 0,2-1,2-1,-2-44,7 64,1 1,1-1,2 0,0 1,2-1,3-10,-5 28,1 0,0-1,0 1,0 0,1 1,0-1,1 1,0-1,0 1,0 0,1 0,-1 1,1-1,1 1,-1 0,1 0,0 1,0 0,0 0,1 0,-1 1,1 0,3-1,2 1,-1 2,1-1,0 2,-1-1,1 2,0-1,0 2,-1-1,1 2,-1-1,1 2,-1-1,0 2,0-1,-1 2,1-1,-1 1,0 1,-1 0,0 0,6 6,-12-11,0 1,0-1,0 1,0-1,0 1,-1 0,1 0,-1 1,0-1,0 0,0 1,0-1,-1 1,1 0,-1-1,0 1,0 0,0 0,-1 0,1 0,-1 0,0 0,0 0,0-1,-1 1,1 0,-1 0,0 0,0 0,-1 0,1-1,-1 1,-1 2,-5 4,-1-1,0 0,-1 0,0 0,0-2,-1 1,0-1,0-1,-1 0,0 0,0-1,-12 3,-30 15,52-21,-1-1,0 1,1-1,-1 1,1 0,-1 0,1 0,0 0,0 1,0-1,0 0,0 1,0 0,1-1,-1 1,1 0,0 0,0 0,0 0,0 0,0 0,1 0,-1 0,1 0,0 0,0 0,0 0,0 0,1 0,-1 0,1 0,0 0,0 0,0 1,8 25,1-1,1 0,2 0,0-1,2-1,15 20,-24-35,1-1,1 0,-1 0,2 0,-1-1,1-1,0 0,1 0,0 0,0-1,1-1,0 0,0 0,0-1,1-1,0 0,0 0,0-1,0-1,0 0,1-1,7 1,4-3,-1-1,1-1,0-1,-1-1,0 0,7-5,20-7</inkml:trace>
  <inkml:trace contextRef="#ctx0" brushRef="#br0" timeOffset="16438.6">8007 2446,'0'305,"-1"-290,1 0,0 0,1 0,0 0,2-1,-1 1,2-1,0 1,0-1,2 0,0 0,0-1,1 0,1 0,0-1,1 0,0 0,1-1,0 0,0-1,10 7,-6-9,1-2,0 0,0-1,0 0,1-1,-1-1,1-1,0 0,0-1,0 0,0-2,0 0,0 0,0-2,-1 0,1 0,-1-2,0 0,11-5,21-11</inkml:trace>
  <inkml:trace contextRef="#ctx0" brushRef="#br0" timeOffset="16742.791">7980 2768,'28'6,"21"1,22-4,15-9,5-7,0-8,-12-5,-19 1</inkml:trace>
  <inkml:trace contextRef="#ctx0" brushRef="#br0" timeOffset="17021.226">8033 2433,'30'-9,"27"-3,23-2,16 2,2 0,-10 3,-20 2</inkml:trace>
  <inkml:trace contextRef="#ctx0" brushRef="#br0" timeOffset="19468.368">212 347,'-21'26,"1"1,1 1,1 1,2 0,1 1,1 0,2 2,1-1,1 2,2-1,-2 19,-6 51,4 1,5 1,4-1,5 0,5 1,12 55,-2-30,7-1,5-2,5 0,6-3,5-1,6-2,5-3,4-2,23 25,-42-78,3-2,2-2,3-2,2-2,3-3,2-2,2-2,1-3,3-3,22 10,9-4,2-5,2-3,1-5,2-4,51 7,141 17,85-3,-32-2,78 33,-207-36,1-9,186 5,82-31,165 10,-572-14,90 10,2-8,-1-7,23-8,586-89,-572 80,-27 3,133-28,260-94,-427 99,-1-6,42-24,34-25,141-82,-307 143,1 3,1 2,1 3,11-1,39-6,-59 18,0-2,0-3,-2-1,1-3,-2-1,38-25,-38 12,-2-3,-2-2,-1-1,-2-2,0-4,54-55,18-9,-69 73,-1-2,-3-1,-1-2,-1-2,-3 0,-2-3,-1 0,7-22,-16 14,-4 0,-1-1,-3-1,-3 0,-2-1,-2 1,-3-1,-2 0,-7-47,-19-338,26 442,0-30,0 0,-2 1,-1-1,-2 0,-1 1,-1 0,-1 0,-2 1,0 0,-2 1,-12-19,-10 0,-2 1,-1 2,-3 2,-4-1,-10-1,-2 3,-2 2,-2 3,-1 2,-2 3,0 3,-2 2,-1 4,-1 2,-8 1,-117-21,-1 9,-2 8,-68 5,36 1,-1294-21,-1385 38,2079-25,602 21,1 11,-4 10,-4 1,-106-9,178-3,2 8,0 6,-32 14,-246 25,376-48,1 3,0 2,2 3,0 2,1 3,2 2,-35 24,-33 23,2 2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5:54.26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  <inkml:brush xml:id="br1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 4067,'21'111,"-5"0,-5 1,-4 94,-6-184,-2-8,1 1,1 0,0-1,1 1,1-1,0 0,1 1,0-1,6 13,-8-24,1-1,-1 1,0 0,0-1,1 0,0 1,-1-1,1 0,0 0,0-1,0 1,0 0,0-1,1 0,-1 0,0 0,1 0,-1 0,0-1,1 0,-1 1,1-1,-1 0,1-1,1 1,86-24,23-35,-61 25</inkml:trace>
  <inkml:trace contextRef="#ctx0" brushRef="#br0" timeOffset="268.59">522 4241,'-4'14,"0"13,6 9,4 8,4 5,3 1,0 1,2-1,-1-5,1-5,3-5,7-6,7-8,8-8,4-8,3-7,1-8,-9-2</inkml:trace>
  <inkml:trace contextRef="#ctx0" brushRef="#br0" timeOffset="559.819">536 4415,'18'11,"17"4,15 0,9-4,9-5,4-8,-1-9,-6-7,-14 0</inkml:trace>
  <inkml:trace contextRef="#ctx0" brushRef="#br0" timeOffset="746.321">669 4134,'20'0,"24"-2,19-1,15-2,8-3,-10 0</inkml:trace>
  <inkml:trace contextRef="#ctx0" brushRef="#br0" timeOffset="927.849">1351 4228,'0'18,"2"13,3 10,4 5,1 4,2 3,2-2,-3-4,-3-4,-2-6,-2-8,-3-11,-1-8</inkml:trace>
  <inkml:trace contextRef="#ctx0" brushRef="#br0" timeOffset="1168.21">1377 4054,'60'41,"27"24,-3 4,-3 3,36 45,-45-17,-70-95,1 0,-1 0,-1 0,1 0,-1 0,1 0,-2 1,1-1,0 0,-1 1,0-1,-1 0,1 1,-1-1,0 0,0 0,0 0,-1 0,0 0,0 0,-3 5,-2 0,-1 1,-1-2,0 1,0-1,-1 0,0-1,0 0,-1-1,0 0,0-1,-4 2,-36 16,-1-1,-1-3,-12 1,-51 14</inkml:trace>
  <inkml:trace contextRef="#ctx0" brushRef="#br1" timeOffset="113109.567">2033 110,'-4'23,"-5"21,-2 18,-2 16,2 7,0 4,-1-5,2-16</inkml:trace>
  <inkml:trace contextRef="#ctx0" brushRef="#br1" timeOffset="113790.211">2193 378,'15'23,"0"2,-2 0,-1 0,-1 1,-1 1,-1 0,-1 0,-1 6,15 101,-22-133,1 0,-1 0,0 0,1 0,-1-1,1 1,0 0,-1 0,1 0,0 0,-1-1,1 1,0 0,0-1,0 1,0-1,0 1,-1-1,1 1,0-1,0 1,0-1,0 0,0 0,0 1,1-1,-1 0,0 0,0 0,0 0,0 0,0 0,0-1,0 1,0 0,0-1,0 1,0 0,0-1,0 1,0-1,-1 1,1-1,0 0,1 0,40-32,-41 32,23-24,0-1,-2-1,-1-1,12-21,-8 17,-15 48,-7 14,-4-21,1-1,0 1,0-1,1 1,0-1,1 1,0-1,0 0,1 0,0 0,1 0,-1 0,1-1,1 1,-1-1,1 0,1-1,-1 1,1-1,0 0,1 0,6 4,-7-7,1 0,-1-1,1 0,-1 0,1-1,0 1,0-1,-1-1,1 1,0-1,0-1,0 1,0-1,0 0,-1-1,1 1,0-2,-1 1,1 0,-1-1,0-1,3-1,1-1,0-1,0 0,-1 0,0-1,-1-1,1 0,-2 0,1 0,-1-1,-1 0,1 0,2-8,5-22,-2-1,-2-1,-2 1,-1-2,-3 1,-1 0,-2-1,-4-41,2 54,-10-139,-1 150,0 45,2 29,3 0,1 0,3 20,1-26,-1-4,-2 42,3 1,8 52,-7-133,1 0,0 1,1-1,0 0,0 0,1 0,-1 0,1-1,1 1,-1 0,1-1,1 1,-1-1,1 0,0 0,0-1,1 1,0-1,0 0,0 0,0 0,1-1,0 0,0 0,0 0,1 0,30 0,-3-6</inkml:trace>
  <inkml:trace contextRef="#ctx0" brushRef="#br1" timeOffset="114083.326">2808 190,'-16'-2,"-9"-1,-4 2,4 4,6 6,13 3,19 3,25 0,30 1,25-1,17 0,7 1,-18-1</inkml:trace>
  <inkml:trace contextRef="#ctx0" brushRef="#br1" timeOffset="115160.766">3223 885,'12'-28,"4"-7,-1 0,-2 0,8-36,-16 53,-1 0,-1-1,-1 0,0 0,-2 0,0 0,-1 0,-2-12,3 30,0 0,0 1,0-1,1 0,-1 0,0 1,0-1,-1 0,1 0,0 0,0 1,0-1,0 0,-1 0,1 1,0-1,-1 0,1 1,0-1,-1 0,1 1,-1-1,1 0,-1 1,0-1,1 1,-1-1,1 1,-1 0,0-1,0 1,1-1,-1 1,0 0,1 0,-1-1,0 1,0 0,0 0,1 0,-1 0,0 0,0 0,1 0,-1 0,0 0,0 0,0 1,0-1,1 3,0 0,0 0,0 1,1-1,-1 0,1 0,0 0,-1 0,2 0,-1 0,0-1,0 1,1 0,0-1,-1 1,1 0,0-1,0 0,0 0,1 1,-1-1,0 0,1-1,0 1,-1 0,1-1,0 0,0 1,0-1,0 0,2 0,144 40,-46-16,-100-25,-1 0,1 1,0 0,-1-1,1 1,-1 0,1 0,-1 0,1 1,-1-1,0 0,1 1,-1 0,0-1,0 1,0 0,-1 0,1 0,0 1,-1-1,1 0,-1 0,0 1,0-1,0 1,0-1,0 1,0 0,-1-1,1 1,-1 0,0-1,0 1,0 0,0-1,0 1,-1 2,-22 53,19-51,0-1,1 1,0 0,0 0,1 0,0 1,0-1,0 1,1-1,1 1,-1 5,2-10,-1 0,1-1,0 1,0-1,0 1,1-1,-1 0,0 0,1 1,0-1,-1 0,1 0,0-1,0 1,0 0,0 0,0-1,1 0,-1 1,0-1,1 0,-1 0,1 0,-1 0,1-1,1 1,73 10,-50-10,-1-1,1 0,0-2,-1-2,0 0,0-1,0-2,-1-1,1 0,17-11,-38 18,-1-1,1 0,-1 0,0 0,0-1,0 1,0-1,0 0,0 0,-1 0,0-1,1 1,-1-1,-1 0,1 0,0 0,-1 0,0 0,0-1,0 1,-1-1,1 1,-1-1,0 1,0-1,-1 0,1 0,-1 1,0-1,-1 0,1 0,-1 1,0-1,0 0,0 1,-1-3,-1 3,1 0,-1 0,1 0,-1 1,0-1,0 1,-1 0,1 0,-1 0,1 0,-1 1,0-1,0 1,0 0,-1 0,1 1,0-1,-1 1,1 0,-1 0,1 0,-1 1,1-1,-1 1,0 0,1 1,-1-1,1 1,-1 0,1 0,-1 0,1 1,0-1,0 1,-1 0,1 1,0-1,1 0,-1 1,0 0,0 1,1 0,0 1,0 0,0 0,1 0,0 0,0 0,0 0,0 1,1-1,0 1,0-1,1 1,-1-1,1 1,0 0,1-1,-1 1,1-1,0 1,1-1,-1 1,1-1,0 0,0 0,1 0,0 0,-1 0,2 0,-1-1,0 1,1-1,0 0,0 0,0-1,1 1,-1-1,2 1,1-1,0-1,0 0,1 0,-1 0,1-1,-1 0,1 0,-1-1,1 0,0-1,-1 1,1-1,-1-1,1 1,-1-2,0 1,0-1,0 0,0 0,0 0,0-1,-1 0,0-1,0 0,0 1,-1-2,1 1,-1-1,0 0,1-2,13-20,-14 47,-6-16,-2 24,-1 68,4-94,1 0,-1 1,1-1,-1 0,1 0,-1 0,1 1,0-1,-1 0,1 0,0 0,0 0,0 0,0 0,0-1,0 1,0 0,0 0,0-1,0 1,0 0,0-1,1 1,-1-1,0 0,0 1,1-1,-1 0,0 0,1 0,-1 0,0 0,1 0,-1 0,0 0,0 0,1-1,-1 1,0-1,0 1,1-1,-1 1,0-1,0 0,0 1,1-1,50-37,-40 24,-1 0,-1-2,0 1,-2-1,1 0,-2-1,0 0,-1 0,-1-1,0 0,-1 0,-1 0,-1 0,-1 0,0 0,-1-1,-3-14,3 32,0 0,0 0,1 1,-1-1,0 0,0 0,1 0,-1 0,0 0,1 1,-1-1,1 0,-1 0,1 1,-1-1,1 0,0 1,-1-1,1 1,0-1,-1 1,1-1,0 1,0-1,0 1,-1 0,1-1,0 1,0 0,0 0,0-1,0 1,0 0,-1 0,1 0,0 0,0 0,0 0,0 1,0-1,0 0,-1 0,1 1,0-1,0 0,0 1,0-1,-1 1,1-1,0 1,-1-1,1 1,0 0,-1-1,1 1,-1 0,1 0,-1-1,1 1,10 4,177 68,-184-71,0 1,0-1,0 0,0 1,-1 0,1 0,-1 0,1 0,-1 0,0 1,-1-1,1 1,-1 0,1 0,-1 0,0 0,0 0,-1 0,0 1,1-1,-1 1,-1-1,1 1,-1-1,1 1,-1 1,-22 88,18-81,-1 0,2 1,0 0,0 0,2 0,-1 14,2-26,0 0,1 0,-1 0,1 0,-1 0,1 0,0 0,-1-1,1 1,0 0,0 0,1-1,-1 1,0 0,0-1,1 1,-1-1,1 0,-1 1,1-1,0 0,0 0,-1 0,1 0,0 0,0-1,0 1,0-1,0 1,0-1,1 1,64-2,-54-2,0-1,0-1,-1 0,0 0,0-1,0-1,-1 0,0 0,0-1,-1-1,0 0,0 0,-1-1,0 0,-1 0,0-1,-1 0,0-1,-1 0,0 0,0 0,-2-1,1 0,-4 5,0 1,0 0,-1 0,0-1,0 1,0 0,-1 0,-1-1,1 1,-1 0,-2-7,3 12,0 0,1 0,-1 0,0 0,0 0,-1 0,1 0,0 0,0 1,-1-1,1 0,-1 1,0-1,1 1,-1-1,0 1,0 0,0 0,0 0,0 0,0 0,0 0,0 1,0-1,-1 1,1-1,0 1,0 0,-1 0,1 0,0 0,0 0,0 1,-1-1,1 1,0-1,0 1,0 0,-2 0,-2 3,0 1,1-1,-1 1,1 0,0 0,0 0,1 1,-1 0,1-1,1 2,-1-1,1 0,0 1,0-1,1 1,0 0,0 0,1 0,0 0,0 0,0 0,1 1,0-1,1 0,0 0,0 3,2-1,-1 0,1-1,1 0,0 1,0-1,0-1,1 1,1-1,-1 0,1 0,0 0,0-1,1 0,0 0,0 0,1-1,-1-1,1 1,0-1,0 0,7 2,35 14</inkml:trace>
  <inkml:trace contextRef="#ctx0" brushRef="#br1" timeOffset="119301.231">2207 1247,'4'-5,"14"1,16 1,17 1,11 4,6 3,-9 1</inkml:trace>
  <inkml:trace contextRef="#ctx0" brushRef="#br1" timeOffset="115589.947">5695 725,'16'9,"15"6,15-1,13 1,11-1,5-3,-4-2,-9-4,-16-2</inkml:trace>
  <inkml:trace contextRef="#ctx0" brushRef="#br1" timeOffset="116464.774">6699 524,'-89'399,"86"-385,7-31,74-423,-77 437,-1 1,-1 1,1-1,0 0,0 1,0-1,0 0,1 1,-1-1,0 0,1 1,-1-1,1 0,0 1,0-1,-1 1,1-1,0 1,0-1,0 1,0 0,1-1,-1 1,0 0,0 0,1 0,-1 0,1 0,-1 0,1 1,-1-1,1 0,-1 1,1-1,0 1,-1-1,1 1,0 0,0 0,0 0,8 5,-1 1,0 1,0-1,-1 2,0-1,0 1,-1 0,0 0,5 9,-7-13,-1 1,1 0,-1 0,-1 0,1 0,-1 0,0 1,0-1,0 1,-1 0,0 0,0 0,0 0,-1 0,0 1,0-1,-1 0,1 1,-1-1,-1 0,1 1,-1-1,0 0,-1 0,1 0,-1 0,-1 0,1 0,-1 0,0-1,-1 2,-4 1,-1-1,0 0,-1-1,0 1,0-2,0 0,-1 0,1-1,-10 3,-15 7,35-14,1 0,-1 0,0 0,0 0,1 0,-1 0,0 0,0 0,0 1,0-1,1 0,-1 0,0 0,0 0,0 0,0 1,1-1,-1 0,0 0,0 0,0 0,0 1,0-1,0 0,0 0,0 0,0 1,0-1,0 0,0 0,0 1,0-1,0 0,0 0,0 0,0 1,0-1,0 0,0 0,0 0,0 1,0-1,0 0,0 0,0 0,0 1,-1-1,1 0,0 0,0 0,0 0,0 1,-1-1,1 0,0 0,0 0,0 0,0 0,-1 0,1 0,0 0,27 7,-17-6,-5 0,1 0,-1 0,0 1,1 0,-1-1,0 2,0-1,0 1,-1-1,1 1,0 0,-1 1,0-1,0 1,0 0,0 0,-1 0,1 1,-1-1,0 1,-1 0,1 0,-1 0,0 0,0 0,0 0,-1 0,0 1,0-1,0 1,-1-1,1 1,-1-1,-1 1,1-1,-1 1,0-1,0 0,-1 1,1-1,-1 0,0 0,-3 5,-3-2,1 0,-1 0,-1-1,0-1,0 1,0-1,0-1,-1 0,0 0,0-1,-1 0,1 0,-1-2,0 1,1-1,-1-1,0 0,0 0,-7-1,16 0,0 1,0-1,0 1,0-1,0 0,0 0,1 0,-1 0,0 0,0 0,0-1,0 1,0 0,0-1,0 0,0 1,0-1,1 0,-1 0,0 0,1 0,-1-1,0 1,1 0,-1-1,1 1,0 0,0-1,-1 0,1 1,0-1,0 0,1 0,-1 1,0-1,1 0,-1 0,0-2,6-9</inkml:trace>
  <inkml:trace contextRef="#ctx0" brushRef="#br1" timeOffset="117085.197">7247 912,'-4'-10,"0"1,0-1,-1 1,0 0,-1 0,0 0,0 1,-1-1,0 2,0-1,-1 1,0 0,0 1,-1-1,0 2,0-1,0 1,0 1,-6-2,11 6,0 0,-1 1,1 0,0 0,0 0,0 0,0 0,0 1,0 0,0 0,0 0,1 0,-1 0,1 1,-1 0,1 0,0 0,0 0,0 0,1 0,-1 1,1-1,0 1,-2 3,-6 6,-73 104,82-116,1 0,-1-1,1 1,0 0,-1 0,1 0,0 0,0 0,-1 0,1 0,0-1,0 1,0 0,0 0,0 0,0 0,0 0,1 0,-1 0,0 0,0 0,1 0,-1-1,1 1,-1 0,1 0,-1 0,1-1,-1 1,1 0,0-1,-1 1,1 0,0-1,0 1,-1-1,1 1,0-1,0 1,0-1,0 0,-1 1,1-1,0 0,0 0,0 0,0 0,0 1,0-1,0 0,0-1,0 1,0 0,0 0,0 0,54-10,-42 5,1-1,-2 0,1-2,-1 1,0-1,-1-1,0 0,0-1,-1 0,0 0,-1-1,0-1,-1 1,0-2,-1 1,1-3,-14 27,1 1,0-1,1 1,0 0,1 0,0 0,1 1,0-1,2 1,-1-1,2 1,0-1,0 0,1 1,1-1,1 2,0-9,0-1,0 1,1-1,-1-1,1 1,1-1,-1 0,1 0,-1 0,1-1,0 0,0 0,1 0,-1-1,0 0,1 0,0-1,-1 1,1-2,0 1,-1-1,1 0,0 0,6-1,23-1</inkml:trace>
  <inkml:trace contextRef="#ctx0" brushRef="#br1" timeOffset="117786.943">7487 792,'0'0,"0"-1,0 1,0 0,0-1,0 1,0 0,1-1,-1 1,0 0,0-1,0 1,0 0,1-1,-1 1,0 0,0 0,1-1,-1 1,0 0,0 0,1 0,-1-1,0 1,1 0,-1 0,0 0,1 0,-1 0,0-1,1 1,-1 0,0 0,1 0,-1 0,0 0,1 0,-1 0,1 0,-1 0,0 1,1-1,-1 0,0 0,1 0,-1 0,0 0,1 1,-1-1,0 0,0 0,1 0,-1 1,0-1,0 0,1 0,-1 1,0-1,0 0,0 1,1-1,-1 0,0 1,0-1,0 0,0 1,0-1,0 0,0 1,0-1,9 12,-1 0,0 0,-1 1,0 0,-1 0,-1 0,0 1,0 0,-2 0,0 0,0 1,3 34,-1 0,-3 1,-2-1,-2 1,-2-1,-2 0,-2 0,-5 9,-12 92,25-150,-3 15,0-1,1 1,1-1,0 1,1 0,1 0,0-1,1 1,1 0,0-1,1 0,3 9,-6-21,0 0,0 0,0 0,0 0,1-1,-1 1,0 0,1-1,-1 1,1-1,0 1,-1-1,1 0,0 0,0 0,0 0,0 0,0 0,0 0,0-1,0 1,0-1,0 1,0-1,1 0,-1 0,0 0,0 0,0 0,0-1,1 1,-1 0,0-1,1 0,2-1,0-1,-1 1,1-1,-1 0,1 0,-1 0,0-1,0 0,0 0,-1 0,1 0,-1 0,1-3,6-14,-1 0,-1 0,-2-1,0 0,-1 0,-1-1,-1 0,-1 1,-1-1,-1 0,-1 0,-1 0,0 1,-4-9,2 5,-1 0,-1 1,-1 0,-1 0,-1 0,-2 1,0 1,-1 0,-2 1,0 0,-1 1,-1 0,-1 1,-1 1,-14-11,8 12,25 18,-1-1,0 1,0 0,0 0,1 0,-1 0,0 0,0 0,0-1,0 1,1 0,-1 0,0 0,0-1,0 1,0 0,0 0,0 0,0-1,1 1,-1 0,0 0,0-1,0 1,0 0,0 0,0-1,0 1,0 0,0 0,0 0,0-1,-1 1,1 0,0 0,0-1,0 1,0 0,0 0,0 0,0-1,0 1,-1 0,1 0,0 0,0 0,0-1,-1 1,1 0,0 0,0 0,0 0,-1 0,1 0,0-1,0 1,0 0,-1 0,1 0,0 0,0 0,-1 0,25 3,-15-2,434 21,-442-22,-1-1,1 1,0 0,-1 0,1 0,-1 0,1 0,0 0,-1 0,1 0,0 1,-1-1,1 0,-1 0,1 0,0 1,-1-1,1 0,-1 1,1-1,-1 0,1 1,-1-1,1 1,-1-1,0 1,1-1,-1 1,1-1,-1 1,0-1,0 1,1 0,-1-1,0 1,0-1,0 1,0 0,1-1,-1 1,0 0,0-1,0 1,-1 0,1-1,0 1,0-1,0 1,0 0,0-1,-1 1,1-1,0 1,-1 0,1-1,0 1,-1-1,1 1,-1-1,1 0,0 1,-1-1,0 1,-2 6,1-3,0 0,0 0,1 0,0 1,0-1,0 0,0 1,0-1,1 1,0-1,0 0,0 1,1-1,-1 1,1-1,0 0,0 1,1-1,-1 0,1 0,0 0,0 0,0 0,1 0,-1-1,1 1,0-1,0 0,0 0,0 0,1 0,-1 0,1-1,0 1,2 0,-3-1,1-1,0 0,0 1,0-1,0-1,0 1,0-1,0 1,0-1,0 0,0-1,0 1,0-1,0 1,0-1,0 0,0-1,-1 1,1-1,0 0,-1 0,1 0,-1 0,0 0,0-1,1 1,-2-1,1 0,0 0,-1 0,1-1,-1 1,0 0,0-1,0 1,0-1,-1 0,0 0,1 0,-2 0,1 0,0 0,-1-1,3-5,-2 1,1-1,-1 0,-1 0,0 0,0 1,-1-1,0 0,-1 0,0 1,-1-1,0 1,0-1,-1 1,0 0,0 1,-1-1,-1 1,1 0,-1 0,-1 0,4 6,0-1,0 1,0 0,-1 0,1 0,-1 0,1 1,-1-1,0 1,0 0,1 0,-1 0,0 1,0-1,0 1,0 0,0 0,0 1,0-1,0 1,1 0,-1-1,0 2,0-1,1 0,-1 1,-1 1,-5 2,1 0,0 1,0 0,1 0,-1 1,2 0,-1 1,1-1,-5 8,8-11,0 1,1-1,-1 1,1 0,0 0,1 0,-1 1,1-1,0 0,0 1,1 0,0-1,0 1,0 0,0 0,1-1,0 1,1 0,-1 0,1 0,0-1,0 1,1 0,1 3,12 13</inkml:trace>
  <inkml:trace contextRef="#ctx0" brushRef="#br1" timeOffset="117998.414">8210 565,'-16'-3,"-8"3,1 4,4 10,7 8,15 8,16 7,5-2</inkml:trace>
  <inkml:trace contextRef="#ctx0" brushRef="#br1" timeOffset="118276.197">8289 1247,'-4'16,"4"9,13 4,14-4,15-6,0-6</inkml:trace>
  <inkml:trace contextRef="#ctx0" brushRef="#br1" timeOffset="121094.158">5388 1995,'14'11,"15"7,15 1,13-1,9-4,4-5,-10-4</inkml:trace>
  <inkml:trace contextRef="#ctx0" brushRef="#br1" timeOffset="122308.618">6418 1821,'0'11,"-1"-6,1-1,0 1,0 0,0-1,0 1,1 0,0-1,0 1,0-1,1 1,-1-1,1 1,0-1,1 1,-2-5,-1 0,1-1,0 1,-1 0,1 0,0-1,-1 1,1-1,-1 1,1-1,-1 1,1-1,-1 1,1-1,-1 1,1-1,-1 1,0-1,1 0,-1 1,0-1,1 0,-1 1,0-1,0 0,0 1,0-1,0 0,0 0,0 1,0-1,0 0,0 1,0-1,0 0,0 0,-1 1,1-1,0 0,-1-5,-1-1,0 1,0 0,0-1,0 1,-1 0,0 0,-1 1,1-1,-1 1,0-1,0 1,-1 0,1 1,-1-1,0 1,-1 0,1 0,-1 1,0-1,1 1,-1 0,-1 1,1 0,0 0,-1 0,1 1,-1-1,1 2,-1-1,1 1,-1 0,0 0,1 1,-1 0,1 0,-1 0,1 1,-7 2,1 2,0 0,1 0,-1 1,1 1,0 0,1 0,0 1,0 1,1 0,0 0,1 0,0 1,1 0,0 1,1 0,0 0,1 0,0 1,1 0,0-1,1 2,0-1,1 0,1 0,0 1,1-1,1 1,0-1,0 0,1 1,1-1,2 6,0-9,-1 0,2-1,-1 0,1 0,1 0,-1-1,1 0,1 0,0 0,0-1,0-1,1 1,0-1,0-1,9 5,3 0,1-1,1-1,-1-1,1 0,1-2,15 1,-25-3,1-1,0 0,0-1,0-1,0-1,0 0,-1-1,1 0,0-1,-1-1,1 0,-1-1,0-1,6-3,-17 8,-1 0,0 0,0 0,0 0,0-1,0 1,0 0,0-1,0 0,0 1,0-1,-1 0,1 0,-1 0,0 0,1 0,-1 0,0 0,0 0,0-1,0 1,-1 0,1-1,-1 1,1 0,-1-1,0 1,0-1,0 1,0-1,0 1,-1 0,1-1,-1 1,0 0,1-1,-1 1,0 0,0 0,0-1,-1 1,1 0,-1 0,1 1,-1-2,0 2,0 1,-1-1,1 1,0-1,0 1,0 0,0 0,0 0,0 0,0 0,0 0,0 1,0-1,0 1,0-1,0 1,0 0,0 0,0 0,0 0,0 0,1 0,-1 1,0-1,1 0,-1 1,1 0,0-1,-1 1,1 0,0-1,0 1,0 0,0 0,0 0,1 0,-1 0,0 0,1 0,0 0,-1 0,1 0,0 0,0 1,0-1,1 0,-1 0,0 0,1 0,-1 0,1 0,0 0,1 5,0-1,1-1,0 1,0 0,1-1,-1 1,1-1,0 0,1 0,-1-1,1 1,0-1,0 0,0 0,1-1,-1 0,1 0,0 0,0 0,0-1,0 0,1 0,-6-2,-1 1,1-1,-1 0,1 1,-1-1,1 0,-1 1,1-1,-1 0,1 0,0 0,-1 0,1 1,-1-1,1 0,0 0,-1 0,1 0,-1 0,1 0,0 0,-1-1,1 1,-1 0,1 0,0 0,-1-1,1 1,-1 0,1-1,-1 1,1 0,-1-1,1 1,-1 0,0-1,1 1,-1-1,1 1,-1-1,0 1,0-1,1 1,-1-1,0 0,0 1,1-1,-1 1,0-1,0 0,0 1,0-1,0 1,0-1,0 0,0 1,0-1,0 1,-1-1,1 1,0-1,0 0,-20-34,-74-56,93 91,0-1,0 1,1 0,-1-1,0 1,0-1,1 1,-1-1,0 0,1 1,-1-1,0 0,1 1,-1-1,1 0,-1 0,1 1,0-1,-1 0,1 0,0 0,-1 0,1 1,0-1,0 0,0 0,0 0,0 0,0 0,0 0,0 0,0 0,0 1,1-1,-1 0,0 0,0 0,1 0,-1 0,1 1,-1-1,1 0,-1 0,1 1,-1-1,1 0,0 1,-1-1,1 1,0-1,0 1,-1-1,1 1,0-1,0 1,0 0,-1-1,1 1,0 0,0 0,0 0,0 0,182-25,-161 20,0 0,0-2,0 0,-1-2,0 0,-1-2,15-8,-26 13,0-1,-1 0,1 0,-1 0,-1-1,0 0,0-1,0 1,-1-1,0-1,-1 1,0-1,-1 0,0 0,0 0,-1-1,0-1,-1 3,-1 1,0 0,-1-1,1 1,-2-1,1 1,-1-1,-1 1,1 0,-2-1,1 1,-2-4,2 9,1 1,0-1,-1 0,1 1,-1-1,0 1,0-1,0 1,0 0,0 0,0 0,-1 0,1 0,-1 0,1 1,-1-1,0 1,0 0,1 0,-1 0,0 0,0 0,0 0,0 1,0 0,0-1,0 1,0 0,0 1,-1-1,1 0,0 1,0 0,1 0,-3 0,-8 6,0 0,1 1,-1 1,2 0,-1 0,1 1,1 0,0 1,0 0,1 1,1 0,0 1,0-1,2 1,-1 1,2-1,-1 1,2 0,0 1,-4 9,0 0,2 0,1 1,1 0,1 0,1 0,1 14,1-29,1 0,0 1,0-1,1 0,1 0,-1 0,2-1,-1 1,1-1,1 1,0-1,0-1,0 1,1-1,1 0,0 0,0 0,0-1,7 5,-3-4,1-1,-1-1,1 0,1 0,-1-1,1 0,0-1,0-1,0 0,0-1,1 0,-1-1,0-1,1 0,-1-1,1 0,-1-1,0 0,1-1,8-4,-16 5,-1 0,1 0,-1-1,0 1,0-1,-1-1,1 1,0-1,-1 1,0-1,0 0,0-1,0 1,-1-1,0 0,0 0,0 0,-1 0,1 0,-1 0,0-1,-1 1,1-1,-1 0,0 1,-1-1,1 0,-1 0,0 1,-1-1,1 0,-1 1,0-1,-1 0,1 1,-1-1,0 3,0 0,0 1,0-1,0 1,0-1,0 1,-1 0,1 0,-1 0,0 0,0 0,1 1,-1-1,0 1,0 0,-1 0,1 0,0 0,0 0,0 1,-1 0,1-1,0 1,0 0,-1 1,1-1,0 1,0-1,0 1,-1 0,1 0,0 0,0 0,-1 2,-1-1,0 0,0 1,1-1,-1 1,1 0,0 1,0-1,0 1,0 0,0 0,1 0,0 0,0 1,0-1,0 1,1 0,-1 0,1 0,1 0,-2 5,3-3,1-1,-1 1,1 0,1 0,-1-1,1 1,1-1,-1 1,1-1,0 0,0 0,1 0,0 0,0-1,0 0,1 1,0-2,-1 1,2 0,-1-1,1 0,-1 0,1-1,0 0,6 3,34 19</inkml:trace>
  <inkml:trace contextRef="#ctx0" brushRef="#br1" timeOffset="122729.325">7514 2316,'-6'-1,"-1"0,0 1,0 0,1 1,-1-1,0 1,1 0,-1 1,1-1,-1 1,1 1,0-1,-1 1,1 0,1 1,-1-1,0 1,1 0,0 1,0-1,0 1,1 0,-1 0,1 0,-2 5,6-5,0 0,0 0,1 0,-1-1,1 1,1 0,-1 0,0 0,1-1,0 1,0-1,1 1,-1-1,1 0,0 0,0 0,0 0,1-1,-1 1,1-1,0 0,0 0,0 0,0 0,1-1,-1 0,1 0,-1 0,1 0,0-1,1 0,10 7,1-2,0 0,0-1,1-1,-1 0,1-1,0-1,0-1,0-1,0 0,-1-1,1-1,0-1,0-1,-1 0,0-1,0-1,0 0,2-2,-10 1,0 0,0 0,0 0,-1-1,0-1,0 1,-1-2,-1 1,1 0,-1-1,-1 0,0-1,0 1,-1-1,2-10,5-20,-2 1,-1-2,0-28,3-135,-13 169,-6 25,-2 26,-8 28,1 2,2 0,3 0,1 1,2 0,1 13,2-32,2 1,0 0,2 0,1 0,2 0,0 0,2 0,1 0,1 0,2-1,0 0,8 15,0-15</inkml:trace>
  <inkml:trace contextRef="#ctx0" brushRef="#br1" timeOffset="123009.511">7554 2115,'20'7,"21"4,22 5,17 3,10 1,0 1,-14-4</inkml:trace>
  <inkml:trace contextRef="#ctx0" brushRef="#br1" timeOffset="123207.097">8049 2503,'-1'3,"-2"0,1 1,-1 0,1 0,0 0,1 0,-1 1,1-1,-1 0,1 1,0-1,1 1,-1-1,1 1,0-1,0 1,1-1,-1 1,1-1,0 1,0-1,0 0,1 0,-1 1,1-1,0 0,1 0,-1 0,0-1,1 1,0-1,0 1,2 1,1-2,1 0,0-1,-1 1,1-1,0-1,0 1,0-1,0 0,1-1,-1 0,0 0,0 0,0-1,0 0,0 0,0-1,0 0,0 0,0-1,-1 0,1 0,-1-1,0 1,0-1,0 0,-1-1,1 0,-1 0,0 0,0 0,-1-1,0 0,0 1,0-2,0 1,-1 0,0-1,-1 0,1 1,-1-1,-1 0,1 0,-1 0,0 0,-1-1,0 1,0 0,0 0,-1 0,-1-4,1 7,-1 1,0-1,0 0,0 1,-1-1,1 1,-1 0,0 0,1 0,-1 0,-1 0,1 1,0-1,-1 1,1 0,-1 0,0 0,1 1,-1-1,0 1,0 0,0 0,0 0,0 0,-1 1,1 0,0 0,0 0,0 0,0 1,0-1,0 1,0 0,0 1,0-1,0 0,0 1,0 0,1 0,-1 0,1 1,0-1,-1 1,1-1,0 1,0 0,1 1,-1-1,1 0,0 1,-1-1,2 1,-2 2,-6 25,7-1</inkml:trace>
  <inkml:trace contextRef="#ctx0" brushRef="#br1" timeOffset="123502.545">8396 2690,'74'-273,"-53"187,-20 86,-1-1,0 0,0 1,0-1,1 0,-1 1,0-1,1 0,-1 1,0-1,1 1,-1-1,1 1,-1-1,1 1,-1-1,1 1,-1-1,1 1,-1 0,1-1,0 1,-1 0,1 0,0-1,-1 1,1 0,0 0,-1 0,1 0,0 0,-1 0,1 0,0 0,0 0,-1 0,1 0,0 0,-1 0,1 1,0-1,-1 0,1 1,-1-1,1 0,0 1,-1-1,28 27,-22-20,4 3,0 1,-1 0,0 0,-1 1,0 1,-1-1,-1 1,0 0,0 0,-1 1,-1 0,0 0,-1 0,-1 0,0 0,-1 1,0-1,-2 11,-43 146,43-169,1-1,-1 1,0 0,0 0,1 0,-1 0,1 0,0 0,-1 1,1-1,0 0,0 0,1 0,-1 0,0 0,1 0,-1 0,1 0,-1 0,1 0,0 0,0 0,0 0,0-1,0 1,1 0,-1-1,0 1,1-1,-1 1,1-1,-1 0,1 1,0-1,0 0,0 0,-1 0,1 0,0-1,0 1,1 0,72 6,-34-10</inkml:trace>
  <inkml:trace contextRef="#ctx0" brushRef="#br1" timeOffset="118882.098">2153 1460,'3'-7,"0"1,-1 5,-2 14,-5 19,-6 17,-2 15,1 9,3 4,2-2,3-7,4-10,5-16,1-14</inkml:trace>
  <inkml:trace contextRef="#ctx0" brushRef="#br1" timeOffset="119107.738">2033 1968,'21'9,"15"4,11-2,4-2,1-2,-5-3,-7-2,-9-1,-9-1</inkml:trace>
  <inkml:trace contextRef="#ctx0" brushRef="#br1" timeOffset="119632.864">2527 1888,'12'1,"-1"-1,0 0,0-1,0 0,0-1,0 0,0-1,0 0,0 0,-1-1,1-1,-1 0,-1 0,1-1,-1 0,0-1,0 0,0-1,-1 1,-1-2,1 1,-1-1,-1 0,1 0,-2-1,1 0,-1 0,-1 0,0-1,0 1,2-11,-6 19,1 0,-1 0,1 1,-1-1,1 0,-1 0,0 0,0 0,0 0,0 0,0 1,0-1,-1 0,1 0,-1 0,1 0,-1 1,1-1,-1 0,0 1,0-1,0 0,0 1,0-1,-1 1,1-1,0 1,-1 0,1 0,0 0,-1-1,0 1,1 1,-1-1,0 0,1 0,-1 0,0 1,-1-1,-4 3,0 0,0 0,0 0,0 1,1 0,-1 0,1 1,0 0,0 0,0 1,0-1,1 1,0 0,0 1,0-1,0 1,1 0,0 0,1 1,-1-1,1 2,-3 3,0 0,1 0,0 1,1 0,1 0,0 0,0 1,1-1,1 1,0 0,1-7,0 0,0-1,1 1,0 0,0-1,0 1,0 0,1-1,0 1,0-1,1 0,0 0,0 0,0 0,0 0,1-1,-1 0,1 1,0-1,1 0,-1-1,5 4,80 25,-44-25</inkml:trace>
  <inkml:trace contextRef="#ctx0" brushRef="#br1" timeOffset="120113.966">3223 1621,'-3'-1,"-118"-3,117 4,0 1,0-1,0 1,0 1,1-1,-1 0,0 1,0 0,1 0,-1 0,1 0,0 0,-1 1,1 0,0 0,0 0,1 0,-1 0,1 0,0 0,-1 1,1 0,1-1,-1 1,0 0,1 0,-1 3,2 5,0-1,1 0,0 1,1-1,0 0,1 0,0 0,0 0,2-1,-1 1,1-1,1 0,0 0,0-1,1 0,0 0,0 0,1-1,5 4,119 133,-131-145,-1 1,1-1,-1 0,0 0,1 0,-1 1,1-1,-1 0,1 1,-1-1,0 0,1 1,-1-1,0 0,1 1,-1-1,0 1,0-1,1 0,-1 1,0-1,0 1,0-1,1 1,-1-1,0 1,0-1,0 1,0-1,0 1,0-1,0 1,0-1,0 1,0-1,-1 1,1-1,0 1,0-1,0 1,-1-1,1 1,0-1,0 0,-1 1,1-1,0 1,-1-1,1 0,0 1,-1-1,1 0,-1 1,1-1,-1 0,1 0,0 0,-1 1,1-1,-1 0,1 0,-1 0,1 0,-1 0,1 0,-1 0,-33-8,30 6,1 1,-1-1,1 0,-1-1,1 1,0 0,0-1,0 0,1 1,-1-1,1 0,-1-1,1 1,0 0,0-1,0 1,1-1,-1 1,1-1,0 0,0 0,0 0,1 0,-1 1,1-1,0 0,0 0,0 0,1 0,-1 0,1 0,0 0,0 1,0-1,1 0,-1 1,2-2,7-8,1 1,0 0,1 1,1 0,-1 1,2 1,-1 0,1 0,0 2,1 0,8-3,-8 3,0 0,0 1,1 1,0 0,0 1,0 1,0 0,1 1,4 1,-18 2,0 0,0 0,0 1,-1-1,1 1,0-1,-1 1,0 0,1 0,-1 1,0-1,0 0,0 1,0-1,0 1,-1-1,1 1,-1 0,0 0,0 0,0 0,0 0,0 0,-1 0,1 0,-1 0,0 0,0 0,0 0,0 0,0 1,-1-1,0 0,1 0,-1 0,0 0,0 8,-3 176,4-184,0-1,1 0,-1 1,0-1,1 0,-1 0,1 1,-1-1,1 0,0 0,0 0,0 0,1 1,-1-2,0 1,1 0,-1 0,1 0,-1-1,1 1,0-1,0 1,0-1,0 0,0 0,0 1,0-1,0-1,1 1,-1 0,0-1,0 1,1-1,-1 1,2-1,14-3</inkml:trace>
  <inkml:trace contextRef="#ctx0" brushRef="#br1" timeOffset="120376.348">3650 1421,'-16'-9,"-7"-1,0 6,4 10,7 11,11 12,10 12,3 0</inkml:trace>
  <inkml:trace contextRef="#ctx0" brushRef="#br1" timeOffset="120800.381">3798 2022,'34'-335,"-20"265,-13 69,0-1,0 1,1 0,-1 0,1 1,-1-1,0 0,1 0,0 1,-1-1,1 1,-1-1,1 1,0-1,-1 1,1 0,0 0,-1 0,1 0,0 0,-1 1,1-1,0 0,-1 1,1-1,-1 1,1-1,-1 1,1 0,-1 0,1 0,-1 0,0 0,1 0,-1 0,0 0,0 0,0 1,0-1,0 0,0 1,0-1,0 1,-1-1,1 1,7 5,169 135,-171-137,-1-1,0 1,0 0,-1 0,1 1,-1-1,0 1,-1 0,0 0,1 0,-2 1,1-1,-1 1,0-1,0 1,-1 0,0 0,0-1,-1 1,0 0,0 0,0 0,-1 0,0 0,-1 1,-8 30,-4 51,15-86,0 0,-1 0,1-1,0 1,0 0,1-1,-1 1,1-1,-1 0,1 1,0-1,0 0,0 0,0 0,0 0,0-1,0 1,1 0,-1-1,0 0,1 1,0-1,-1 0,1 0,0-1,0 1,76 7,-68-8,1 0,0-1,0-1,-1 0,1-1,-1 0,0 0,1-1,-2-1,1 0,0 0,-1-1,0 0,-1-1,1 0,-1-1,0 0,-1 0,0-1,-1 0,1 0,-2-1,1 0,-1 0,-1-1,3-7,-7 15,1-1,-2 1,1 0,0-1,-1 1,1 0,-1-1,0 1,0 0,-1-1,1 1,-1-1,1 1,-1 0,0 0,0-1,-1 1,1 0,-1 0,1 0,-1 0,0 1,0-1,0 0,0 1,-1-1,1 1,-1 0,1 0,-1 0,0 0,0 0,0 1,0-1,0 1,0 0,-1 0,1 0,0 0,0 0,-1 1,1 0,-1-1,1 1,0 1,-1-1,1 0,0 1,-1 0,1-1,0 1,-3 2,1-1,1 0,0 0,0 0,0 1,0 0,0 0,1 0,-1 0,1 1,0-1,0 1,0 0,0 0,1 0,-1 0,1 0,0 1,0-1,1 1,0-1,-1 1,1 0,1-1,-1 1,1 0,0 0,0 0,0-1,1 1,-1 0,1 0,0-1,1 1,-1-1,1 1,0-1,0 0,0 1,6 5,1 0,0-1,0 0,1 0,0-1,0 0,1-1,0 0,0-1,1 0,-1-1,1 0,1-1,0 0,59 21</inkml:trace>
  <inkml:trace contextRef="#ctx0" brushRef="#br1" timeOffset="125121.24">2982 2570,'-72'156,"6"3,-12 62,70-197,8-24,0 0,0 0,1 0,-1 0,0-1,0 1,1 0,-1 0,0 0,0-1,0 1,1 0,-1 0,0-1,0 1,0 0,0-1,0 1,0 0,1 0,-1-1,0 1,0 0,0-1,0 1,0 0,0-1,0 1,0 0,0-1,-1 1,1 0,0 0,0-1,0 1,0 0,0-1,0 1,-1 0,1 0,0-1,0 1,0 0,-1 0,1 0,0-1,0 1,-1 0,1 0,0 0,0 0,-1-1,1 1,0 0,-1 0,1 0,0 0,0 0,-1 0,1 0,0 0,-1 0,1 0,0 0,-1 0,34-202,-28 163,2 0,1 0,3 0,0 2,3-1,1 2,6-10,-16 38,1-1,0 1,0 1,0-1,1 1,0 0,1 1,-1-1,1 2,1-1,-1 1,1 0,0 1,0 0,0 0,0 1,1 0,0 1,-1 0,1 0,0 1,0 1,0-1,0 2,0-1,-1 1,2 1,1-1,1 1,-1 1,1 0,-1 1,0 0,0 0,0 2,-1-1,0 1,0 1,0 0,-1 1,0 0,0 0,-1 1,0 0,-1 1,0 0,4 7,-10-15,-1 0,0 1,0-1,0 0,0 0,-1 0,1 1,-1-1,1 0,-1 1,0-1,0 0,0 1,0-1,0 0,0 1,-1-1,1 0,-1 1,1-1,-1 0,0 0,0 1,0-1,0 0,-1 0,1 0,0 0,-1-1,0 1,1 0,-1-1,0 1,0-1,0 1,-1 0,-12 5,0-1,-1 0,0-1,0 0,-1-1,1-1,-1-1,0-1,-13 0,9 1,-176 20,195-22,0 0,-1 0,1 1,0 0,0-1,-1 1,1 0,0 0,0 0,0 0,0 1,0-1,0 0,1 1,-1 0,0-1,1 1,-1 0,1 0,0-1,-1 1,1 0,0 1,0-1,0 0,1 0,-1 0,0 1,1-1,-1 0,1 0,0 1,0-1,0 0,0 1,0-1,1 0,-1 1,0-1,1 0,0 0,0 2,6 11,0 1,2-1,-1-1,2 1,0-2,1 1,0-1,0-1,2 0,0-1,0 0,1-1,0-1,8 4,6 2,1-1,1-2,1-1,-1-1,1-2,1-1,0-2,-1-1,15 0,5-2</inkml:trace>
  <inkml:trace contextRef="#ctx0" brushRef="#br1" timeOffset="125343.683">3784 2771,'-13'9,"-8"10,1 10,1 10,3 10,6 5,3 2,6 2,5-3,6-4,7-6,4-6,6-10,7-9,9-9,4-10,-5-6</inkml:trace>
  <inkml:trace contextRef="#ctx0" brushRef="#br1" timeOffset="125549.133">3637 2878,'25'7,"24"1,22 3,15-1,6-2,-1-3,-6-2,-19-1</inkml:trace>
  <inkml:trace contextRef="#ctx0" brushRef="#br1" timeOffset="125830.898">3851 2664,'18'9,"22"5,23 1,22-1,18-2,-8-4</inkml:trace>
  <inkml:trace contextRef="#ctx0" brushRef="#br1" timeOffset="126088.823">4827 2851,'-4'18,"-5"17,-2 15,-4 9,-2 9,0 4,0 4,2-1,0-3,2-7,3-12,1-14,4-15,4-18,2-11</inkml:trace>
  <inkml:trace contextRef="#ctx0" brushRef="#br1" timeOffset="126338.258">4707 2917,'0'-5,"1"1,0-1,0 0,0 1,1-1,-1 0,1 1,0 0,0-1,1 1,-1 0,1 0,0 0,0 1,0-1,1 1,-1-1,1 1,0 0,0 0,0 1,0-1,0 1,0 0,1 0,-1 1,1-1,0 1,-1 0,1 0,4 0,7 5,-1 0,1 1,-1 0,0 2,0 0,0 0,-1 1,-1 1,1 0,-1 1,-1 1,0 0,0 0,-1 1,-1 1,1 1,-2-5,-1 1,0 1,0-1,-1 1,0 0,-1 1,-1 0,1 0,-2 0,3 9,-7-18,0 1,1-1,-1 0,0 0,-1 0,1 0,-1 0,1 1,-1-1,0 0,0 0,0 0,0-1,-1 1,1 0,-1 0,0-1,0 1,0-1,0 1,0-1,-1 0,1 0,0 0,-1 0,0 0,1-1,-1 1,0-1,0 0,0 1,0-1,0 0,-106 21,74-18,0-2,0-1,0-2,0-1,-14-4,18-1</inkml:trace>
  <inkml:trace contextRef="#ctx0" brushRef="#br1" timeOffset="126640.554">5308 3065,'-52'137,"13"-45,32-73,2 0,0 0,1 0,1 1,0 0,2 0,1 5,0-18,0 1,1-1,0 0,0 1,1-1,0 0,0 0,1 0,0 0,0-1,1 1,-1-1,1 0,1 0,-1 0,1-1,0 1,0-1,1 0,0 0,0-1,13 7,1-2,1 0,0-1,0-2,0 0,1-1,-1-1,1-1,0-1,1 0,-1-2,1-1,-16 1,2 1,0-1,0 0,0 0,0-1,0 0,0-1,-1 0,1 0,0-1,-1 0,3-2,1-8,-9-1</inkml:trace>
  <inkml:trace contextRef="#ctx0" brushRef="#br1" timeOffset="126923.797">5214 3252,'23'11,"19"6,16 1,13-4,7-3,-1-5,-7-4,-15-8,-17-2</inkml:trace>
  <inkml:trace contextRef="#ctx0" brushRef="#br1" timeOffset="126924.797">5321 2945,'21'6,"22"6,22 1,19 3,12-3,7-3,-15-4</inkml:trace>
  <inkml:trace contextRef="#ctx0" brushRef="#br1" timeOffset="128042.167">6137 3239,'4'18,"2"15,0 11,-4 10,-4 4,-6-1,-6-3,-4-6,0-9,2-14,5-10</inkml:trace>
  <inkml:trace contextRef="#ctx0" brushRef="#br1" timeOffset="128604.251">5990 3011,'18'13,"0"-1,0-1,1-1,0 0,1-2,0 0,1-1,18 3,467 99,-405-65,-98-42,0 1,0-1,0 1,0-1,-1 1,1 0,-1 0,0 0,0 0,0 0,0 1,0-1,-1 1,1-1,-1 1,0 0,0-1,-1 1,1 0,-1 0,0-1,1 1,-2 0,1 0,0 0,-2 3,-3 10,-2 1,0-1,-1 0,-1-1,0 0,-1 0,-1-1,-1 0,-6 5,15-15,-238 256,207-215,39-42,43-38,4-19,-3-1,-2-3,39-61,46-57,-123 165,-2 0,1 1,-1 0,2 0,-1 1,1 0,1 1,-1 0,1 0,5-2,-14 9,-1 0,1-1,0 1,-1-1,1 1,0 0,-1 0,1-1,0 1,-1 0,1 0,0 0,0 0,-1 0,1 0,0 0,0 0,-1 0,1 0,0 0,-1 1,1-1,0 0,0 0,-1 1,1-1,-1 0,1 1,0-1,-1 1,1-1,-1 1,1-1,-1 1,1-1,-1 1,1 0,-1-1,0 1,1-1,-1 1,0 0,1 0,-1-1,0 1,0 0,0 38,-74 228,61-216,2 1,2 0,-1 38,9-72,0 1,2 0,0 0,1 0,1-1,1 1,0-1,2 0,0 0,1 0,0-1,2 1,12 12,-3-11</inkml:trace>
  <inkml:trace contextRef="#ctx0" brushRef="#br1" timeOffset="129239.147">6725 3533,'277'26,"118"11,-281-14,-112-22,1 1,-1-1,1 0,-1 1,1 0,-1 0,0-1,0 1,0 1,0-1,0 0,0 0,-1 1,1-1,-1 1,0-1,0 1,1 0,-2-1,1 1,0 0,0 0,-1 0,0-1,0 1,1 0,-1 0,-1 0,1 0,-1 2,-27 86,24-80,-64 149,87-239,15-98,16-60,-7 142,-41 93,-1-1,1 1,0 0,0 0,0-1,0 1,1 0,-1 1,0-1,1 0,-1 1,1-1,0 1,-1 0,1 0,0 0,0 0,0 0,0 1,-1-1,1 1,0 0,0 0,0 0,0 0,0 1,0-1,0 1,0-1,0 1,0 0,-1 0,1 1,10 5,-1 1,0 1,-1 0,0 0,0 1,-1 0,-1 1,1 0,-2 1,1 0,-2 0,0 1,0 0,0 2,-5-12,0 1,0-1,0 0,0 0,-1 1,1-1,-1 1,0-1,0 1,0 0,-1 0,1-1,-1 1,0 0,0 0,0-1,-1 1,1 0,-1 0,0-1,0 1,0-1,0 1,-1-1,1 1,-1-1,0 0,0 0,0 1,-1-1,1-1,-1 1,0 0,1-1,-1 1,0-1,-1 1,-73 22,70-24,0-1,0 2,0-1,1 1,-1 0,0 0,1 1,-1 0,1 0,0 0,0 1,0 0,0 0,1 1,0-1,-1 1,2 0,-1 1,1-1,0 1,0 0,0 0,1 0,0 1,2 3,1 0,0 0,0 0,1 0,1 0,0 0,0 0,1 0,0 0,0-1,1 0,1 0,0 0,0 0,0 0,1-1,1 0,-1-1,1 1,0-1,1-1,0 1,3 1,3 5,0-2,1 1,1-2,0 0,0-1,1 0,0-2,1 0,-1-1,1 0,0-2,1 0,-1-1,1-1,-1 0,1-2,18-1,5-7</inkml:trace>
  <inkml:trace contextRef="#ctx0" brushRef="#br1" timeOffset="129503.575">8262 3679,'-19'32,"2"2,2-1,0 2,3 0,0 0,3 2,-1 9,8-39,2 1,-1-1,1 1,0-1,0 1,1-1,0 1,0-1,1 0,0 1,0-1,0 0,1 0,1 0,-1-1,1 1,0-1,0 0,1 0,0 0,0 0,0-1,1 0,1 1,10 5,0-1,1 0,0-2,0 0,1-1,0 0,1-2,-1 0,1-2,0 0,0-1,0-1,0-1,1 0,18-4,-31 3,-1 0,0-1,1 0,-1 0,0-1,0 1,0-2,0 1,-1-1,1 0,17-16</inkml:trace>
  <inkml:trace contextRef="#ctx0" brushRef="#br1" timeOffset="129689.636">8210 3907,'22'4,"17"5,14-1,8 2,3-1,-4-3,-9-1,-12-7,-13-3</inkml:trace>
  <inkml:trace contextRef="#ctx0" brushRef="#br1" timeOffset="129912.618">8236 3599,'16'-2,"23"-1,28 3,32 0,36 1,-6 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9:47.0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349 604,'-15'-11,"-2"0,1 1,-1 1,0 1,-1 0,0 1,0 1,-1 1,0 0,0 1,0 1,-1 1,16 1,0 1,0-1,0 1,0-1,0 1,0 1,0-1,0 0,0 1,0 0,0 0,0 0,0 0,0 1,0 0,1 0,-1 0,1 0,-1 0,1 1,0-1,0 1,0 0,0 0,1 0,-1 0,1 0,-1 1,1-1,0 1,1 0,-1-1,1 1,-1 0,1 0,0 0,1 0,-1 0,1 0,-1 0,1 1,0-1,1 0,-1 0,1 0,2 5,0-1,1 0,0 0,1 0,-1-1,1 1,1-1,-1 0,1-1,1 1,-1-1,1-1,0 1,0-1,1 0,-1-1,4 2,11 5,0-1,0-1,1-1,1-1,19 4,-20-6,-1 0,1-2,0-1,0 0,0-2,0 0,0-2,0 0,-1-2,1 0,-1-2,0 0,0-2,0 0,-1-1,-1-2,15-9,7-27,-41 45,0 1,0 0,0 0,-1-1,1 1,0-1,-1 1,1 0,-1-1,0 1,0-1,1 1,-1-1,0 1,0-1,0 1,0-1,-1 1,1-1,0 1,-1-1,1 1,-1-1,1 1,-1 0,0-1,1 1,-1 0,0 0,0-1,0 1,0 0,0 0,0 0,0 0,-1 0,1 0,0 1,-1-1,0 0,0 1,0 0,0 0,0-1,0 1,0 1,0-1,0 0,0 0,0 1,0 0,0-1,0 1,0 0,0 0,0 0,1 0,-1 0,0 0,1 0,-1 1,1-1,-1 0,1 1,0 0,-1-1,1 1,0 0,0-1,0 1,0 0,1 0,-1 0,0 0,1 0,0 0,-1 0,1 0,0 0,0 0,0 0,0 0,0 0,1 2,-1 0,1 0,0 0,0 0,0 0,1 0,-1 0,1-1,0 1,0-1,0 1,0-1,1 0,-1 1,1-1,0-1,0 1,0 0,0-1,1 1,-1-1,1 0,-1 0,1-1,3 2,97 21,-20-27,-80 3,-1-1,1 1,-1-1,1 0,-1 0,0 0,1-1,-1 1,0-1,0 0,0 0,0 0,0 0,0 0,-1-1,1 1,-1-1,0 0,0 0,1 0,-2 0,2 0,-3-3,-1 1,1-1,-1 1,0 0,0 0,0-1,-1 1,0 0,0 0,0 0,-1 0,0 1,1-1,-2 1,1 0,0-1,-1 1,0 1,0-1,0 1,0-1,-1 1,1 0,-1 1,-3-2,-13-9,0 1,0 1,-1 1,-1 1,1 0,-1 2,-1 1,1 1,-5 1,17 1,24 3,485 6,-487-6,78 10,-86-9,0-1,0 1,-1 0,1 0,0 1,-1-1,1 1,-1-1,1 1,-1 0,0 0,1-1,-1 2,0-1,0 0,-1 0,1 1,0-1,-1 1,1-1,-1 1,0 0,0 0,0-1,0 1,-1 0,1 2,-10 103,10-105,-1-1,1 0,0 0,0 0,0 0,0 0,1 0,-1 0,0-1,1 1,0 0,-1-1,1 1,0-1,-1 0,1 1,0-1,0 0,0 0,0 0,1 0,-1-1,0 1,0 0,0-1,1 0,-1 1,0-1,0 0,1 0,-1 0,0-1,74-10,-63 7,0-1,0 0,-1-1,0 0,0-1,0-1,-1 0,0 0,-1-1,0 0,0-1,-1 0,0 0,-1-1,0 0,-1-1,0 0,-1 0,0 0,-1-1,0 0,-1 0,2-13,-9 21,-3 20,4-3,0-1,1 1,1 0,-1-1,2 1,0 0,0-1,1 1,0-1,2 2,-3-9,0 1,0-1,1 0,0 0,0 0,0 0,1 0,-1 0,1 0,0-1,0 1,0-1,0 0,1 0,-1 0,1 0,0-1,0 0,0 1,0-1,0-1,0 1,0 0,1-1,-1 0,1 0,1 0,-1-1,0-1,1 1,-1-1,0 1,0-2,0 1,-1 0,1-1,0 0,0 0,-1-1,0 1,1-1,-1 0,0 0,0 0,0 0,-1-1,1 0,-1 0,0 0,2-3,53-102,-27-9,-44 142,11-17,1 1,0 0,0-1,0 1,1 0,1 0,-1-1,1 1,0 0,1-1,0 1,0-1,1 1,0-1,0 0,0 0,1-1,0 1,1-1,-1 1,1-1,1-1,-1 1,1-1,0 0,0 0,2 1,13 6,0-2,0 0,1-1,0-2,1 0,-1-1,1-1,11 0,42 7</inkml:trace>
  <inkml:trace contextRef="#ctx0" brushRef="#br0" timeOffset="733.286">2769 672,'0'-10,"-1"1,0-1,-1 1,0-1,-1 1,0 0,0 0,-1 0,0 0,0 1,-1-1,0 1,-1 1,0-1,0 1,-1-1,0 2,0-1,0 1,-1 0,0 1,0 0,0 0,-1 0,1 1,-1 1,0 0,-1 0,1 0,0 1,-1 1,-4-1,10 1,0 1,0-1,0 1,0 0,-1 0,1 1,0-1,0 1,0 0,0 0,0 0,0 0,0 1,1 0,-1 0,0 0,1 0,-1 0,1 1,0-1,0 1,0 0,0 0,0 0,1 1,-1-1,1 0,0 1,0 0,0-1,1 1,-1 0,1 0,0 1,-1 4,1 0,1 1,0-1,0 0,0 0,1 1,1-1,0 0,0 0,1 0,-1-1,2 1,0-1,0 1,0-1,1 0,0-1,1 1,-1-1,1 0,1 0,0-1,0 0,0 0,0-1,1 1,0-2,0 1,0-1,1 0,-1-1,1 0,0-1,0 1,0-2,0 1,0-1,1-1,-1 1,0-2,0 1,1-1,-1-1,-2 0,-1-1,1 1,-1-1,1-1,-1 0,0 1,0-2,-1 1,1-1,-1 0,0 0,0 0,-1-1,0 0,0 1,0-2,0 1,0-3,41-123,-28 34,-18 128,0-1,2 1,1 0,1 0,3 2,-5-24,1-1,1 1,-1-1,1 0,1 0,-1 0,1-1,0 1,1-1,0 0,0 0,0 0,0-1,1 0,0 0,0 0,0-1,1 0,0 0,-1 0,1-1,1 0,-1-1,0 1,1-1,-1-1,1 1,-1-1,1-1,0 0,-1 0,1 0,0-1,-1 0,1 0,0-1,1 0,1-4,-1 1,0-1,0-1,0 1,-1-2,1 1,-2-1,1 0,-1-1,-1 0,1 0,-2 0,1-1,-1 0,-1 0,1 0,-2 0,1-1,-2 0,1 1,-2-1,1 0,-1-8,-1 19,1-4,0 1,-1-1,1 1,-1-1,0 0,0 1,0-1,0 1,-1-1,1 0,-1 1,0-1,0 1,0-1,-1 1,1 0,-1 0,0-1,-1-1,1 5,0 1,0-1,0 1,1 0,-1-1,0 1,0 0,1 0,-1 0,1 0,-1 0,1 0,-1 1,1-1,0 0,-1 1,1-1,0 1,0-1,0 1,0 0,0-1,1 1,-1 0,0 0,1 0,0-1,-1 3,-1 4,-1 1,2-1,-1 1,1 0,1-1,0 1,0 0,0 0,1-1,1 1,-1-1,1 1,1-1,-1 1,2-1,-1 0,1 0,0-1,1 1,-1-1,2 0,-1 0,1-1,0 1,0-1,1 0,-1-1,1 0,1 0,-1 0,1-1,-1 0,1-1,1 0,-1 0,0 0,1-1,-1 0,1-1,0 0,-1 0,1-1,0 0,-1-1,1 0,0 0,-1-2,-1 0,0 0,0-1,0 0,-1 0,1 0,-1-1,0 0,0 0,-1-1,1 1,-1-1,0-1,-1 1,0 0,0-1,0 0,0-1,5-12,0-1,-2 0,0 0,-1-1,1-15,0-15,-7 52,0 0,0 1,0-1,0 0,0 0,-1 0,1 1,0-1,0 0,0 0,0 0,0 0,0 0,-1 1,1-1,0 0,0 0,0 0,0 0,-1 0,1 0,0 0,0 1,0-1,-1 0,1 0,0 0,0 0,0 0,-1 0,1 0,0 0,0 0,0 0,-1 0,1 0,0 0,0-1,0 1,-1 0,1 0,0 0,0 0,0 0,-1 0,-3 11,1 1,-1 0,2 0,0 0,0 0,1 0,0 0,1 1,1-1,0 0,1 0,0 0,3 9,-2-13,1-1,0 0,0 0,1-1,0 1,0-1,1 0,-1 0,1-1,1 0,-1 0,1 0,-1-1,1 0,1 0,-1-1,0 0,7 2,141 30,-79-26</inkml:trace>
  <inkml:trace contextRef="#ctx0" brushRef="#br0" timeOffset="1137.997">4360 658,'-13'-15,"5"2,-1 1,0 1,-1-1,-1 2,0-1,0 1,-1 1,0 0,-1 1,0 0,0 1,-1 1,1 0,-7-2,16 8,0-1,0 1,0 0,0 0,1 0,-1 1,0-1,0 1,0 0,0 0,0 0,1 1,-1-1,0 1,1 0,0 0,-1 0,1 0,0 1,0-1,0 1,0 0,1 0,-1 0,1 0,0 0,-1 1,1-1,0 2,-4 6,1 0,0 1,1-1,0 1,1 0,0 0,1 0,0 0,1 1,0-6,0 0,1 0,0 0,1 0,-1 0,1 0,1 0,-1-1,1 1,0 0,1-1,-1 1,1-1,1 0,-1 1,1-2,0 1,0 0,1-1,0 0,0 0,0 0,0-1,1 0,0 0,0 0,0-1,0 1,1-1,-1-1,1 1,0-1,2 0,0-1,0 0,0 0,1-1,-1 0,0-1,1 0,-1 0,0-1,0 0,0 0,0-1,-1-1,1 1,-1-1,1-1,-1 0,-1 0,1 0,-1-1,0 0,0 0,-1-1,1 0,-1 0,-1-1,0 1,0-1,2-5,8-23,-1-1,-2-1,-1 0,-3 0,0-1,-3 0,-1 0,-2-27,3-230,-13 244,7 51,1 0,0 0,0 0,-1 0,1 0,-1 0,1 0,-1 0,1 0,-1 1,0-1,1 0,-1 0,0 1,1-1,-1 0,0 1,0-1,0 0,0 1,0-1,0 1,0 0,1-1,-1 1,0 0,0 0,-1-1,1 1,0 0,0 0,0 0,0 0,0 0,0 1,0-1,0 0,0 0,0 1,0-1,0 0,0 1,1-1,-1 1,0-1,0 1,0 0,0-1,1 1,-1 0,0-1,1 1,-1 0,0 0,1 0,-1 0,0 0,-11 14,0 0,1 0,0 1,1 0,1 0,0 2,-8 12,2 1,1 0,1 1,2 1,1 0,2 0,1 1,2 0,1 0,1 0,2 0,3 16,0-35,1-1,0 1,1-1,1 0,0 0,1-1,0 1,2-1,-1-1,1 1,1-1,0-1,1 1,0-2,1 1,0-2,0 1,1-1,0-1,1 0,0-1,62 27,-6-12</inkml:trace>
  <inkml:trace contextRef="#ctx0" brushRef="#br0" timeOffset="1500.05">5055 632,'-3'-8,"-1"0,0 1,0 0,0 0,-1 0,0 0,-1 1,1 0,-1 0,-1 0,1 1,-1 0,1 0,-2 1,1 0,0 0,-7-2,11 5,0 1,0 0,0 0,0 0,0 1,0-1,0 1,0-1,0 1,0 0,1 0,-1 0,0 1,1-1,-1 1,1-1,-1 1,1 0,0 0,0 0,-1 0,2 0,-1 1,0-1,0 1,1-1,-1 2,-32 75,32-73,0 0,1 0,-1 0,1 0,0 0,1 0,-1 0,1 1,0-1,1 0,0 0,0 0,0 1,0-1,1 0,0 0,1-1,-1 1,1 0,0-1,0 0,1 0,0 0,0 0,0 0,0-1,1 1,-1-1,1 0,0-1,1 1,-1-1,1 0,-1-1,4 2,-4-3,0 0,0 0,0-1,1 0,-1 0,0 0,0-1,0 0,0 0,0 0,0 0,0-1,0 0,0 0,-1 0,1-1,0 1,-1-1,0 0,0 0,0-1,0 1,-1-1,1 0,-1 0,0 0,0 0,0-1,1-3,5-7,-2-1,1 0,-2-1,0 1,-1-1,-1 0,-1-1,1-2,-3-17,-5 43,2 2,0 0,0 0,0 0,1 0,1 0,-1 0,1 0,1 0,-1 1,1-1,1 0,0 0,0 0,0 0,1-1,0 1,1-1,-1 1,1-1,1 0,0-1,0 1,0-1,0 0,1 0,3 1,3 1,0-2,1 0,0 0,1-1,-1-1,1 0,0-1,0-1,0 0,0 0,9-2,39 2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9:44.6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97 807,'0'19,"0"19,0 21,0 22,0 14,0 10,0 3,-2-3,-3-11,-3-14,-3-17,-1-18,1-17</inkml:trace>
  <inkml:trace contextRef="#ctx0" brushRef="#br0" timeOffset="504.641">3 1423,'-1'-97,"0"9,3-1,7-25,-9 108,0 0,0 0,1 0,0 0,0 0,0 0,1 0,0 0,0 0,0 0,1 1,0-1,0 1,0 0,1 0,0 0,0 0,0 1,0 0,1 0,0 0,0 0,0 0,0 1,0 0,1 0,0 1,4 1,-1 2,1-1,-1 1,0 1,0 0,1 0,-1 1,0 0,-1 0,1 1,-1 0,1 1,-1-1,0 2,-1-1,0 1,1 0,-2 1,1 0,-1 0,0 0,-1 1,1 0,-1 1,0-2,0-1,0 1,-1 0,0 0,-1 1,0-1,0 1,0 0,-1 0,0 0,-1 0,0 0,0 0,-1 0,0 1,0-1,0 0,-2 6,0-11,0 0,1-1,-1 1,0-1,0 0,0 0,0 1,0-1,-1 0,1-1,-1 1,1 0,-1-1,0 0,0 1,1-1,-1 0,0 0,0-1,0 1,0 0,0-1,0 0,0 0,0 0,0 0,0 0,0-1,0 1,0-1,0 0,0 0,0 0,0 0,0-1,1 1,-1-1,1 1,-1-1,1 0,-1 0,1 0,0 0,0-1,0 1,0 0,1-1,-1 0,0 1,1-1,0 0,0 0,0-7,1 1,1-1,-1 0,2 1,-1-1,1 1,1 0,0-1,0 1,1 0,0 1,0-1,1 1,0 0,1 0,0 0,0 1,1 0,0 0,2-5,15-22,30-34,-4-3,-3-1,-3-3,-3-1,8-31,-35 72,-2-1,-1 0,-2-1,-1 0,-2-1,-2 1,-1-1,-2 0,-3-22,-18-6,19 66,0-1,1 1,-1 0,0-1,0 1,1 0,-1-1,0 1,0 0,1 0,-1 0,0 0,0 0,0 0,1 0,-1 0,0 0,0 0,0 1,1-1,-1 0,0 0,0 1,1-1,-1 0,0 1,1-1,-1 1,0-1,1 1,-1-1,1 1,-1 0,1-1,-1 1,1-1,-1 1,1 0,0 0,-1-1,1 1,0 0,0 0,-1-1,1 1,0 0,0 0,0 0,0-1,0 2,-9 24,1 0,0 0,3 1,0 0,0 20,1-20,-14 162,7 0,10 64,2-235,-3-8,1 0,1 0,0 1,0-1,1 0,1 0,-1 1,2-1,-1 0,1-1,1 1,0 0,0-1,1 0,0 0,1 0,0-1,3 4,-5-10,1 1,0-1,-1 0,1 0,0-1,0 1,0-1,0 0,0-1,0 1,1-1,-1 0,0 0,0-1,0 1,0-1,0 0,0-1,0 1,0-1,0 0,3-2,33-15</inkml:trace>
  <inkml:trace contextRef="#ctx0" brushRef="#br0" timeOffset="777.922">191 407,'-14'0,"3"0,16 3,26 2,35 3,36 2,29 2,21 4,2 5,-24 0</inkml:trace>
  <inkml:trace contextRef="#ctx0" brushRef="#br0" timeOffset="1105.557">886 1249,'14'-23,"-1"0,-1-1,-1 0,-1-1,-1 0,-1 0,-2-1,0 0,-2-1,-1 1,-1-1,-1 1,-1-1,-3-6,-27-45,30 78,0-1,1 1,-1-1,0 0,1 1,-1-1,1 1,-1-1,1 1,-1 0,1-1,-1 1,1-1,-1 1,1 0,0 0,-1-1,1 1,-1 0,1 0,0 0,-1-1,1 1,0 0,-1 0,1 0,0 0,-1 0,1 0,0 1,-1-1,1 0,0 0,-1 0,1 1,0-1,-1 0,1 1,-1-1,1 0,-1 1,1-1,-1 1,1-1,0 1,5 0,246 51,-247-51,0 0,-1 0,1 0,-1 1,1-1,-1 1,1 0,-1 0,0 1,0-1,0 1,0 0,-1 0,1 0,-1 1,0-1,0 1,0 0,0-1,0 1,-1 1,0-1,0 0,0 1,0-1,-1 1,0-1,0 1,0 0,0-1,-1 4,-3 7,-2 1,0-1,0 0,-2 0,1-1,-2 0,0 0,-1-1,0 0,-8 8,-12 21,23-34,4-6,0-1,0 1,0 0,0 0,0 0,1 0,-1 0,1 0,-1 0,1 1,0-1,0 1,0-1,0 1,0-1,1 1,-1-1,1 1,-1 0,1-1,0 1,0 0,0-1,1 1,-1 0,1-1,-1 1,1-1,0 1,0-1,0 1,0-1,0 0,2 2,5-1,0 0,0-1,1 0,-1-1,1 0,-1 0,1-1,0 0,-1 0,1-1,-1 0,1 0,1-2,3 2,86-15,-1-4,20-11,-51 12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9:49.617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1398,'16'-30,"-1"-1,-2 0,-1-1,-1-1,-2 0,-2 0,-1 0,-1-1,-2 0,-1 0,-2 0,-1-5,1 25,0 13,-1-1,1 1,0-1,0 1,-1 0,1-1,0 1,0-1,1 1,-1-1,0 1,0 0,1-1,-1 1,1 0,-1-1,1 1,-1 0,1-1,0 1,0 0,0 0,-1 0,1 0,0 0,0 0,1 0,-1 0,0 0,0 0,0 1,1-1,-1 1,0-1,0 0,1 1,-1 0,1-1,-1 1,0 0,1 0,-1 0,1 0,-1 0,0 0,1 0,-1 0,2 1,17 3,-1 0,1 2,-1 0,0 1,-1 1,0 1,0 1,-1 0,12 9,-25-16,1 0,-1 0,0 0,1 0,-1 1,-1-1,1 1,-1 0,1 0,-1 1,0-1,-1 1,1-1,-1 1,0 0,0 0,0 0,-1 0,0 1,0-1,0 0,0 0,-1 1,0-1,0 0,0 1,-1-1,0 0,0 1,-4 3,0 0,0 0,-1 0,0-1,0 0,-1 0,0 0,0-1,-1 0,0-1,0 0,-1 0,0-1,0 0,0 0,0-1,-1 0,0-1,0 1,-29-5,38 1,0-1,1 1,-1-1,1 0,-1 1,1-1,-1 0,1 1,0-1,-1 0,1 1,0-1,-1 0,1 0,0 0,0 1,0-1,0 0,0 0,0 0,0 1,0-1,0 0,0 0,0 0,0 1,1-1,-1 0,0 0,1 1,-1-1,0 0,1 1,-1-1,1 0,-1 1,1-1,-1 0,1 1,0-1,-1 1,1-1,0 1,-1 0,2-1,65-49,-24 26</inkml:trace>
  <inkml:trace contextRef="#ctx0" brushRef="#br0" timeOffset="691.359">883 971,'-17'-8,"0"0,-1 2,0 0,0 0,0 2,0 1,-1 0,0 1,1 1,-16 1,30 0,-1 1,1 0,0 0,-1 0,1 0,0 1,0-1,-1 1,1 0,1 1,-1-1,0 1,1-1,-1 1,1 0,0 0,0 1,0-1,0 1,0-1,1 1,0 0,0 0,0 0,0 0,0 0,1 1,0-1,0 0,0 1,1-1,-1 1,1-1,0 5,1-1,-1 0,1 0,1 1,-1-1,2-1,-1 1,1 0,0 0,0-1,1 0,0 0,5 7,-7-11,0 0,1 0,-1 0,1 0,-1-1,1 1,0-1,0 0,0 0,0 0,1 0,-1 0,0-1,1 1,-1-1,1 0,0 0,-1 0,1-1,0 1,-1-1,1 0,0 0,0 0,-1-1,1 1,0-1,-1 0,2 0,8-6,-1 0,0-1,0 0,-1-1,0 0,0 0,-1-2,0 1,-1-1,0 0,-1-1,0 0,-1-1,-1 1,3-7,-1-5,-12 36,2-7,2 1,-1-1,1 1,-1 0,1-1,1 1,-1-1,1 1,0-1,1 1,-1-1,1 1,0-1,0 0,1 0,-1 0,1 0,0 0,0-1,1 1,0-1,0 0,0 0,0 0,0-1,1 0,-1 1,1-1,0-1,0 1,0-1,0 0,1 0,-1 0,1-1,2 1,-3 0,1-1,0 1,0-1,1 0,-1-1,0 1,0-1,0 0,0-1,1 1,-1-1,0-1,0 1,0-1,0 0,-1 0,1-1,0 0,-1 0,0 0,0 0,0-1,0 0,0 0,-1 0,0-1,1 1,-2-1,1 0,-1-1,1 1,-1 0,0-3,-1-4,0 0,0 0,-2 0,1 0,-2 0,1 0,-2 0,0 0,0 0,-1 1,0-1,-1 1,-1 0,1 0,-6-8,6 8,3 11,1-1,-1 0,1 1,-1-1,1 0,0 1,-1-1,1 0,0 1,0-1,-1 0,1 0,0 0,0 1,0-1,0 0,0 0,0 0,0 1,0-1,0 0,0 0,1 0,-1 1,0-1,1 0,-1 0,0 1,1-1,-1 0,1 1,-1-1,1 1,-1-1,1 0,-1 1,1-1,0 1,-1-1,1 1,0 0,-1-1,1 1,0 0,0-1,-1 1,1 0,0 0,0 0,-1 0,1-1,0 1,0 0,0 0,-1 1,1-1,0 0,0 0,0 0,162 20,-151-18,-2-1,0 0,0 0,-1 1,1 0,0 0,-1 1,1 1,-1 0,0 0,0 0,0 1,-1 1,0-1,0 2,7 6,-12-7,-1 0,0 0,0 1,-1-1,0 0,0 1,0 0,-1-1,0 1,-1-1,1 1,-1-1,0 1,-1-1,1 0,-1 1,-3 4,-2 18,5-23,1-1,0 1,0-1,0 1,1 0,0 0,0-1,0 1,1 0,0-1,0 1,0-1,1 1,0-1,0 0,0 1,1-1,0 0,0 0,0-1,0 1,1-1,-1 1,1-1,0 0,1-1,-1 1,1-1,4 3,8 2,0-2,1 1,0-2,0-1,0 0,0-1,1-1,-1 0,1-2,0 0,9-2,31-3</inkml:trace>
  <inkml:trace contextRef="#ctx0" brushRef="#br0" timeOffset="1090.036">2206 917,'-14'-1,"-103"-4,113 6,-1-1,1 1,0 0,0 0,0 1,0-1,0 1,0 0,0 0,1 0,-1 0,1 1,-1-1,1 1,0 0,0 0,0 0,0 0,1 1,-1-1,1 1,0 0,0 0,0-1,0 3,0-1,1 0,0-1,0 1,0 0,0-1,1 1,0 0,0 0,0 0,1 0,-1-1,1 1,0 0,0-1,1 1,0 0,-1-1,2 0,-1 1,0-1,1 0,0 0,0 0,0-1,0 1,5 3,-1 0,1 0,0-1,1-1,-1 1,1-1,0-1,0 0,1 0,-1-1,8 2,0-1,1-1,1 0,-1-2,0 0,0-1,1 0,-1-2,0 0,0-1,0-1,0-1,-1 0,0-1,4-3,-10 4,1 0,-2-1,1 0,-1-1,0 0,0-1,0 0,-1-1,-1 1,0-2,0 1,0-1,-1 0,-1-1,0 0,0 0,-1 0,0 0,-1-1,-1 0,1-5,-3 13,0 1,0-1,0 1,-1-1,0 0,0 1,0-1,0 0,0 1,-1-1,0 1,0-1,0 1,0-1,0 1,-1-1,-1-2,2 7,0-1,0 1,0-1,0 1,0 0,0 0,0-1,0 1,0 0,0 0,0 0,1 0,-1 0,0 0,1 0,-1 1,1-1,-1 0,1 0,0 0,-1 0,1 1,0-1,0 0,0 0,0 1,0-1,0 0,0 0,0 1,0-1,0 9,-1 1,1-1,0 0,1 0,1 1,-1-1,2 0,-1 0,1 0,1-1,0 1,0-1,1 1,0-1,1-1,-1 1,2-1,-1 0,1-1,1 1,-1-1,1-1,0 1,6 2,11 3</inkml:trace>
  <inkml:trace contextRef="#ctx0" brushRef="#br0" timeOffset="1711.849">2540 489,'127'108,"-104"-92,0 1,-1 1,-1 1,-1 1,0 1,-2 0,0 1,-2 2,0-1,8 20,51 203,-73-241,0 0,1 0,0 0,0-1,0 1,0-1,1 1,0-1,0 0,0-1,0 1,0-1,1 1,0-1,0-1,0 1,0-1,0 0,0 0,0 0,1-1,-1 1,1-2,-1 1,1 0,-1-1,1 0,-1 0,1-1,0 0,-1 0,0 0,1 0,2-2,13-8,0-1,-2 0,1-2,-2 0,0-1,-1-1,0-1,-1 0,-1-1,-1-1,0 0,7-16,-4 12,-17 22,0 0,0 1,0-1,0 1,0-1,0 0,0 1,0-1,1 0,-1 1,0-1,0 1,0-1,1 0,-1 1,0-1,1 1,-1-1,0 1,1-1,-1 1,1-1,-1 1,1 0,-1-1,1 1,-1 0,1-1,-1 1,1 0,-1-1,1 1,0 0,-1 0,1 0,0 0,-1 0,1 0,-1-1,1 1,0 1,-1-1,1 0,0 0,-1 0,1 0,-1 0,1 1,0-1,-1 0,1 0,-1 1,1-1,-1 0,1 1,-1-1,1 1,-1-1,1 1,3 36,-5-33,1 0,0 0,0 1,0-1,1 0,-1 0,1 0,0 0,1 0,-1-1,0 1,1 0,0 0,0-1,0 1,0-1,1 0,-1 0,1 1,0-2,0 1,0 0,2 1,4 0,0-1,0 0,0 0,0-1,1 0,-1 0,1-1,-1 0,1-1,-1 0,1-1,-1 1,1-2,-1 0,1 0,-1 0,0-1,0-1,0 0,0 0,-1 0,0-1,0 0,0-1,0 0,-1 0,0-1,0 0,1-2,-3 1,1 0,-1-1,-1 1,1-1,-2 0,1-1,-1 1,-1 0,1-1,-2 0,1 1,-1-1,-1 0,0-8,-5 83,4-59,1 1,0-1,1 1,-1 0,1-1,1 1,-1-1,1 1,0-1,1 0,0 0,-1 0,2 0,-1-1,1 1,0-1,0 0,0 0,1 0,0 0,0-1,0 0,0 0,1 0,-1-1,1 0,6 3,14 2</inkml:trace>
  <inkml:trace contextRef="#ctx0" brushRef="#br0" timeOffset="2000.213">3837 315,'-2'14,"1"11,1 1</inkml:trace>
  <inkml:trace contextRef="#ctx0" brushRef="#br0" timeOffset="2513.34">4239 877,'30'-40,"-1"-1,-2-1,-2-1,-1-1,-3-1,-2-2,-2 1,-1-2,-3 0,0-9,-3-6,-3-1,-2 1,-3-9,-1 63,-1 0,0 0,-1 0,0 0,-1 0,1 0,-2 0,1 1,-4-9,5 16,0 0,1 0,-1 0,0 0,0 0,1 0,-1 0,0 0,0 0,0 0,0 1,0-1,0 0,0 1,-1-1,1 1,0-1,0 1,0 0,-1-1,1 1,0 0,0 0,-1 0,1 0,0 0,0 0,-1 0,1 0,0 0,0 1,0-1,-1 1,1-1,0 1,0-1,0 1,0-1,0 1,-1 1,-40 35,25-12,0 1,2 0,0 1,2 1,1 0,2 1,0 0,2 0,1 1,-1 17,3-23,1 0,1 0,2 0,0 0,1 0,1 0,2 0,0 0,2-1,0 1,2-1,0 0,2 0,0-1,1-1,2 1,0-2,1 1,1-2,1 0,1 0,0-2,2 0,0-1,0-1,4 1,-9-8,0 0,1-1,0-1,0 0,0-1,1-1,0 0,0-1,0-1,12 1,-19-3,0 0,1 0,-1-1,0 0,0-1,0 1,0-2,-1 1,1-1,0 0,-1 0,0-1,0 0,0-1,0 0,-1 0,1 0,-1 0,-1-1,4-4,-3 2,0 0,0-1,-1 0,0 0,-1-1,0 1,0-1,-1 0,0 0,-1 0,0 0,-1 0,0 0,0-10,-6 0,-7 27,10-2,0 0,0 0,0 0,0 1,1-1,0 1,0-1,0 1,1-1,0 1,0 0,0-1,1 1,-1-1,2 1,-1-1,0 1,1-1,0 0,0 0,1 0,0 0,-1 0,2 0,-1-1,0 1,1-1,0 0,0 0,0 0,1-1,-1 0,1 1,-1-1,1-1,0 1,1-1,-1 0,0 0,0-1,3 1,-1-1,0-1,0 0,0 0,0 0,0-1,-1 0,1-1,0 1,-1-1,1-1,-1 1,1-1,-1 0,0 0,0-1,-1 0,1 0,-1-1,0 1,0-1,0 0,0 0,-1-1,0 1,0-1,-1 0,0 0,0 0,0-1,1-4,0 3,-1 0,-1 0,1 0,-1-1,-1 1,1 0,-1-1,-1 1,0-1,0 1,0-1,-1 1,-1 0,1-1,-1 1,-1 0,0 0,0 0,0 0,-1 1,0-1,0 1,-1 0,0 0,-1 0,2 4,0-1,0 1,0 0,0 0,-1 0,0 1,1 0,-1 0,0 0,0 0,0 1,0-1,0 2,0-1,-1 0,1 1,0 0,0 0,0 0,-1 1,1 0,0 0,0 0,0 1,0 0,0 0,1 0,-1 0,0 1,1-1,0 1,-1 0,1 1,0-1,1 1,-1 0,1 0,-1 0,1 0,1 0,-1 1,0 0,1-1,0 1,0 0,0 2,0 0,0 1,0 0,1 0,0-1,0 1,1 0,0 0,0 0,1 0,1 7,9 26</inkml:trace>
  <inkml:trace contextRef="#ctx0" brushRef="#br0" timeOffset="2913.636">5267 1091,'66'-371,"-64"352,11-169,-22 171,-1 41,9-20,0 0,1 1,0-1,0 0,0 0,0 0,0 1,1-1,0 0,0 0,0 0,1 0,-1 0,1-1,0 1,0 0,0-1,0 1,1-1,-1 0,1 1,0-1,0 0,0-1,1 1,-1-1,1 1,-1-1,1 0,0 0,125 42,-126-43,31 7,-19-6,-1 0,0 2,0 0,0 0,-1 1,1 1,-1 0,0 1,-1 0,3 3,-13-7,1-1,-1 1,0-1,1 1,-1 0,-1 0,1 0,0 0,-1 0,0 0,1 0,-1 1,0-1,-1 0,1 1,-1-1,1 0,-1 1,0-1,0 1,-1-1,1 1,-1 1,-31 80,11-33,20-51,0 1,1 0,-1 0,1-1,-1 1,1 0,0 0,0 0,0-1,0 1,0 0,0 0,1 0,-1-1,1 1,-1 0,1-1,-1 1,1 0,0-1,0 1,0-1,0 1,0-1,0 1,0-1,1 0,-1 1,0-1,2 1,55 16,-15-15,1-2,-1-1,1-2,31-7,-73 9,96-12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7:43.86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290 41,'0'2,"0"8,0 9,0 7,0 10,-2 7,-3 5,-4 4,1 0,-1-1,-1-3,-2-4,2-6,3-8,1-9</inkml:trace>
  <inkml:trace contextRef="#ctx0" brushRef="#br0" timeOffset="1066.583">224 0,'-3'5,"-4"6,-5 5,-3 5,-5 3,-5 3,-4 0,0-1,-1-6,1-6,5-5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9:53.42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0 959,'26'-4,"1"-1,-2-1,1-1,-1-2,0 0,0-2,-2 0,1-2,-1 0,-1-2,-1 0,3-4,18-28,-41 46,0-1,0 1,0 0,-1-1,1 1,0 0,-1-1,1 1,-1-1,1 1,-1-1,0 0,0 1,0-1,0 1,0-1,0 1,0-1,0 1,-1-1,1 0,0 1,-1 0,1-1,-1 1,0-1,0 1,1 0,-1-1,0 1,0 0,0 0,0-1,-1 1,1 0,-1 0,-5-3,-1 1,0 0,1 1,-1 0,0 0,0 1,0 0,0 0,0 1,-1 0,1 0,0 1,0 0,0 0,0 1,0 0,1 1,-1 0,0 0,1 0,0 1,-7 4,10-5,-1 0,1 0,-1 0,1 1,0-1,0 1,1 0,-1 0,1 1,0-1,0 0,0 1,1 0,-1 0,1 0,0 0,1 0,-1 0,1 0,0 1,1-1,-1 1,1-1,0 0,0 1,1-1,-1 0,1 1,0-1,1 0,-1 0,1 0,0 0,1 0,-1 0,3 4,8 3,-1-1,1-1,1 0,0 0,1-2,-1 0,1 0,1-1,0-1,0-1,0 0,0-1,1-1,-1 0,1-2,0 0,0 0,10-2,-9 1,-1 0,1-1,-1-1,1 0,-1-1,0-1,0-1,-1 0,1-2,-1 1,0-2,-1 0,0-1,0-1,-1 0,0-1,-1 0,0-1,-1 0,1-3,6-15,-1-1,-2-1,-1 0,-2-2,-1 1,-1-2,-2 1,-1-1,-2-4,10-38,-4-1,-3 1,-4-2,-3-5,-2 84,1-8,0 1,0-1,-1 1,-1-1,1 1,-1-1,-1 1,1-1,-1 1,0 0,-1 0,0 0,0 0,0 0,-1 1,0 0,0-1,-1 1,0 1,-3-4,4 8,-1 0,1 0,-1 1,1 0,-1-1,0 2,1-1,-1 0,1 1,-1 0,1 0,-1 0,1 1,0 0,0-1,-1 1,1 1,1-1,-1 1,0-1,0 1,1 0,0 1,0-1,0 0,0 1,0 0,0-1,1 1,0 1,-16 21,2 1,1 0,1 1,2 1,0 0,2 1,1 0,2 1,1-1,1 1,2 1,1-1,1 0,3 23,-1-28,1 0,1 0,1 0,1 0,2-1,0 0,2 0,0-1,2 0,1-1,0 0,2-1,1 0,0-1,2-1,0 0,1-2,1 0,1-1,1 0,0-2,0-1,11 5,-25-15,1-1,0 0,-1 0,1 0,0-1,1 0,-1 0,0-1,0 0,1-1,-1 0,1 0,-1-1,0 0,0 0,1-1,-1 0,0-1,0 1,-1-2,1 1,-1-1,1 0,3-3,-1-4,0 0,0-1,-1 0,-1-1,0 1,0-2,-1 1,-1-1,0 0,-1 0,-1-1,0 1,-1-1,-1 0,0 0,-1 0,0 0,-2-3,-12-58,13 74,-1 0,0 0,0 0,0 0,0 0,-1 0,1 0,0 1,-1-1,1 0,-1 1,0-1,1 1,-1-1,0 1,0 0,0 0,0 0,0 0,0 0,0 0,0 1,0-1,-1 1,1-1,0 1,0 0,-1 0,1 0,0 0,0 0,-1 1,-4 2,0 0,1 0,-1 0,1 1,0 0,0 1,1-1,-1 1,1 0,0 1,0-1,1 1,0 0,0 0,0 0,1 1,-1-1,2 1,-1 0,1 0,0 0,0 0,1 0,0 1,0-1,1 0,0 0,0 1,0-1,1 0,0 0,1 2,1 0,0 0,1 0,-1 0,2-1,-1 0,1 0,0 0,1 0,0-1,0 1,1-2,0 1,0-1,0 0,1 0,0-1,1 0,11 7,1-2,0 0,0-1,1-2,0 0,10 1,36 6</inkml:trace>
  <inkml:trace contextRef="#ctx0" brushRef="#br0" timeOffset="420.849">1791 785,'-6'-2,"0"0,0 0,0 0,0 1,0-1,0 2,-1-1,1 1,0 0,0 0,-1 1,1-1,0 1,0 1,0-1,0 1,0 0,0 1,1-1,-1 1,1 0,-1 1,1-1,0 1,0 0,1 0,-1 1,1-1,0 1,0 0,1 0,-1 0,1 1,0-1,1 1,-1 1,2-1,0 0,1 0,-1 0,1 0,1 0,-1 0,1 0,0 0,1 0,-1 0,1 0,0-1,0 1,1 0,0-1,0 0,0 0,1 0,0 0,-1 0,2-1,-1 0,0 0,1 0,0 0,4 2,0 1,1-1,1 0,-1-1,1 0,0 0,0-1,1-1,-1 0,1 0,-1-2,1 1,0-1,5-1,-6 0,0-2,0 0,-1 0,1-1,-1 0,1-1,-1 0,0 0,0-1,-1-1,1 0,-1 0,-1-1,1 0,-1 0,0-1,-1 0,1 0,-2-1,1 0,1-4,11-20,-1 0,-2-1,-1 0,-2-1,6-27,8-33,-4-2,-4 0,-5-2,-2-31,-11 119,0 3,-1 0,1 1,-1-1,0 0,-1 1,0-1,0 0,-1 1,0-1,0 0,1 7,0 1,0-1,1 0,-1 1,0-1,0 0,0 1,0-1,0 1,0 0,0-1,0 1,0 0,0-1,0 1,0 0,0 0,0 0,0 0,0 0,0 0,0 0,0 0,0 1,0-1,0 0,0 1,0-1,0 0,0 1,0-1,0 1,0 0,0-1,1 1,-1 0,0-1,0 1,1 0,-1 0,0 0,1 0,-1 0,1 0,-1-1,1 1,0 1,-17 21,2 0,0 1,2 0,1 1,1 1,1 0,1 1,1-1,1 2,1 5,-3 2,2 1,1-1,2 1,2 0,1 0,1 0,2 0,2 0,1 0,2-1,1 0,2 0,2-1,1 0,1-1,2-1,3 4,55 46,-43-61</inkml:trace>
  <inkml:trace contextRef="#ctx0" brushRef="#br0" timeOffset="678.193">1831 291,'16'-2,"24"1,29 5,29 8,20 7,8 8,-6 6,-23-3</inkml:trace>
  <inkml:trace contextRef="#ctx0" brushRef="#br0" timeOffset="1206.526">2419 1012,'11'-4,"-1"-1,-1 0,1-1,-1 0,0-1,0 0,0 0,-1-1,-1 0,1 0,-1-1,-1 0,1 0,-2-1,1 1,-1-1,-1-1,2-5,2-6,-1 0,-2 0,0-1,-2 0,0 0,-1 0,-2 0,-1-11,2 29,-1-1,0 1,-1-1,0 0,1 1,-2-1,1 1,-1 0,1-1,-2 1,1 0,0 0,-1 0,-2-2,5 7,0 0,0 0,1 1,-1-1,0 0,0 1,0-1,0 0,0 0,0 1,0-1,0 0,0 1,0-1,0 0,0 0,0 1,0-1,0 0,0 1,0-1,0 0,0 0,0 1,0-1,-1 0,1 0,0 1,0-1,0 0,0 0,-1 1,1-1,0 0,0 0,-1 0,1 0,0 1,0-1,-1 0,1 0,0 0,0 0,-1 0,1 0,0 0,-1 0,9 5,0 0,0 0,0-1,1-1,0 1,0-1,0-1,0 0,0 0,6 0,9 3,87 30,-106-32,0 0,0 0,0 0,-1 0,1 1,-1 0,0 0,0 0,0 0,-1 1,0-1,1 1,-2 0,1 0,0 0,-1 0,0 0,0 1,0 2,3 141,-5-148,0 1,1 0,-1 0,0-1,1 1,0 0,-1-1,1 1,0-1,0 1,0 0,0-1,0 0,0 1,0-1,0 0,1 0,-1 1,0-1,1 0,-1 0,1 0,-1-1,1 1,0 0,-1-1,1 1,0-1,-1 1,1-1,0 0,0 0,-1 1,1-1,0-1,0 1,-1 0,1 0,1-1,69-21,-51 8,-1 0,-1-1,0-1,-1 0,-1-2,-1 0,0-1,-1 0,-1-1,-1-1,9-20,-18 32,-8 13,-9 13,3-3,0 0,2 0,-1 1,2 1,0-1,0 1,2 0,0 1,1-1,0 1,2 0,0 0,1 0,0 0,2 4,-1-19,0 0,0 0,0 0,1 0,-1 0,1 0,-1 0,1-1,0 1,0 0,0 0,0-1,0 1,0 0,0-1,0 1,1-1,-1 0,1 1,-1-1,1 0,-1 0,1 0,0 0,-1 0,1 0,0-1,0 1,0 0,0-1,13-1</inkml:trace>
  <inkml:trace contextRef="#ctx0" brushRef="#br0" timeOffset="1505.803">3235 358,'-7'15,"5"11,11 5,5-3</inkml:trace>
  <inkml:trace contextRef="#ctx0" brushRef="#br0" timeOffset="1801.11">3649 785,'-3'-6,"0"1,0-1,0 1,-1 0,0 0,0 0,0 1,-1-1,1 1,-1 0,0 0,-1 1,1 0,0 0,-1 0,0 0,-1 0,4 2,0 0,-1 0,1 0,0 1,-1-1,1 1,0-1,-1 1,1 0,0 1,-1-1,1 1,0-1,0 1,-1 0,1 0,0 0,0 1,0-1,0 1,0-1,0 1,1 0,-1 0,1 0,-1 1,1-1,0 1,-1-1,2 1,-1 0,-1 2,0-1,1 1,0-1,0 1,1-1,-1 1,1 0,0 0,0 0,1 0,0 0,-1-1,2 1,-1 0,0 0,1 0,0 0,0 0,1-1,-1 1,1 0,0-1,0 1,1-1,-1 0,1 0,0 0,0 0,1 1,5 6,1-1,1 1,0-1,0-1,1 0,0-1,1 0,-1-1,3 0,0 1,1-1,0 0,1-1,-1-1,1 0,1-2,-1 0,0 0,1-2,-1 0,1-1,-1-1,0-1,1 0,-1-1,0-1,0-1,0 0,-1-1,0-1,0 0,-1-1,1-1,-2-1,1 0,-2 0,1-2,9-10,-17 16,1-1,-2 1,1-1,-1-1,0 1,0-1,-1 0,0 0,0 0,-1-1,0 1,-1-1,0 1,0-1,-1 0,0 0,0 0,-1 0,-1 0,1 0,-1 0,-1-2,0 8,0 0,0-1,0 1,0 0,-1 1,0-1,1 0,-1 1,0-1,0 1,0 0,0 0,-1 0,1 0,0 1,-1-1,0 1,1 0,-1 0,0 0,1 1,-1-1,0 1,0 0,1 0,-1 0,-1 1,-3-1,1 1,0 1,0-1,0 1,0 0,0 1,0 0,0 0,1 0,-1 1,1 0,0 0,-5 5,6-4,0 1,0 0,1 1,0-1,0 1,0-1,1 1,0 0,0 1,1-1,0 0,0 1,1-1,0 1,0-1,1 1,-1 0,2-1,-1 1,1 0,1-1,-1 1,1-1,0 1,1-1,0 0,0 0,0 0,1-1,0 1,1-1,-1 0,1 0,0 0,3 1,8 9,1-2,1 0,0-1,1 0,0-2,1 0,0-2,1 0,17 5,34 9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49:40.744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105 1,'0'20,"0"19,0 16,0 14,-2 10,-3 4,-3 2,-3-1,-1-7,1-7,3-9,2-10,2-11,5-13,1-11</inkml:trace>
  <inkml:trace contextRef="#ctx0" brushRef="#br0" timeOffset="1148.967">386 643,'6'1,"1"0,-1 1,0 0,0 0,-1 0,1 1,0 0,-1 0,1 0,-1 1,0 0,-1 0,1 0,0 1,3 4,-1 0,0 1,0 0,-1 0,-1 1,1 0,-2 0,1 0,-2 1,1-1,-2 1,1 0,-2 0,0 0,0 0,-1 0,0 0,-1 1,0-12,1 0,-1 0,1 0,0 0,-1 0,1 0,0 0,0 0,0 0,0 0,0 0,0 0,0 0,0 0,0 0,0 0,1 0,-1 0,0 0,1 0,-1-1,0 1,1 0,-1 0,1 0,0 0,-1 0,1-1,0 1,-1 0,1-1,0 1,0 0,0-1,-1 1,1-1,0 1,0-1,0 0,0 1,0-1,0 0,0 0,0 0,0 1,0-1,0 0,0 0,0 0,0-1,0 1,0 0,0 0,0 0,1-1,78-80,-57 54,99-109,-120 134,-2 0,1 1,-1 0,1 0,-1 0,1-1,-1 1,1 0,0 0,0 0,0 0,-1 0,1 0,0 1,0-1,0 0,0 0,1 1,-1-1,0 1,0-1,0 1,0-1,1 1,-1-1,0 1,0 0,1 0,-1 0,0 0,1 0,-1 0,0 0,0 0,1 0,-1 1,0-1,0 1,1-1,-1 1,0-1,0 1,0-1,0 1,0 0,0 0,0 0,0-1,0 1,0 1,26 129,-22-115,-1 0,2-1,0 0,1 0,0 0,6 8,-10-19,-1 0,1 0,0-1,0 1,0-1,0 1,1-1,-1 0,1 0,0-1,0 1,0-1,0 0,0 0,1 0,-1-1,1 1,-1-1,1 0,-1 0,1-1,-1 0,1 1,0-1,2-1,7-3,-1-2,0 1,-1-2,1 1,-1-2,0 0,-1 0,0-1,0 0,-1-1,0-1,-1 1,0-1,-1-1,0 0,0 0,4-11,18-30,-2 0,-3-2,-2-1,-2 0,-3-2,-3 0,-2-1,-2 0,-4-1,0-24,-6 72,0 3,0 0,-1 0,0-1,0 1,-1 0,0 0,-1 0,0 0,0 0,-1 0,-3-7,6 15,-1 1,1-1,0 0,-1 1,1-1,-1 1,1-1,-1 1,1-1,-1 1,1-1,-1 1,0-1,1 1,-1 0,0-1,1 1,-1 0,0 0,1-1,-1 1,0 0,0 0,1 0,-1 0,0 0,1 0,-1 0,0 0,0 0,1 1,-1-1,0 0,1 0,-1 1,0-1,1 0,-1 1,0-1,1 0,-1 1,1-1,-1 1,1-1,-1 1,1 0,-1-1,1 1,-1-1,1 1,0 0,-8 10,1 0,1 1,0-1,0 2,1-1,1 0,0 1,1 0,0 0,1 1,-2 3,-14 75,4 0,4 1,3 1,5-1,5 4,-4-78,1 0,1 0,1 1,1-1,0 0,1-1,1 1,1-1,1 0,1 0,0-1,1 0,9 13,-16-28,0 1,1 0,0-1,-1 1,1-1,0 0,0 0,1 0,-1-1,0 1,1-1,-1 1,1-1,-1 0,1-1,-1 1,1 0,0-1,-1 0,1 0,0 0,-1 0,1-1,-1 0,1 1,0-1,-1 0,0-1,1 1,-1-1,0 1,1-1,-1 0,8-5,-1-1,0 1,-1-2,1 1,-2-1,1-1,-1 1,-1-2,1 0,2-5,0-1,-1 0,-1 0,0 0,-2-1,0-1,-1 1,0-1,0-14,-4 31,0 0,-1 1,1-1,-1 0,1 1,-1-1,1 0,-1 0,0 0,0 1,0-1,0 0,-1 0,1 0,0 1,-1-1,1 0,-1 1,1-1,-1 0,0 1,0-1,0 1,0-1,0 1,0-1,0 1,0 0,-1-1,1 1,0 0,-1 0,1 0,-1 0,1 0,-1 0,0 1,1-1,-1 1,0-1,0 0,-4 5,0-1,0 0,0 1,1 0,-1 1,1-1,0 1,0 0,1 0,-1 0,1 1,0 0,1 0,-1 0,1 0,0 1,-1-1,-1 0,1 1,0 0,0-1,1 2,0-1,0 0,1 0,0 1,0 0,1-1,0 1,0 0,1 0,0-1,0 1,1 0,0 0,0-1,1 1,0-1,0 1,1-1,-1 0,2 0,-1 0,1 0,0 0,4 3,4-2,0-1,1 0,-1 0,2-1,-1-1,1-1,0 1,0-2,0 0,0-1,0 0,1-1,-1-1,14-1,29 0</inkml:trace>
  <inkml:trace contextRef="#ctx0" brushRef="#br0" timeOffset="1454.258">1108 376,'29'4,"36"2,35 0,33-2,26 0,-15-2</inkml:trace>
  <inkml:trace contextRef="#ctx0" brushRef="#br0" timeOffset="1998.865">1884 1138,'88'-229,"-28"85,-26 41,-34 101,1-1,0 14,2-7,-1 0,1 0,1 0,-1 0,0 0,1-1,0 0,0 1,0-1,0-1,0 1,1-1,-1 1,1-1,0-1,-1 1,1-1,0 1,0-2,4 2,165 34,-172-35,1 0,0 0,-1 0,1 0,-1 1,0-1,1 1,-1 0,0-1,0 1,0 0,0 1,0-1,0 0,-1 0,1 1,-1-1,1 1,-1-1,0 1,0 0,0 0,-1-1,1 1,-1 0,1 0,-1 0,0-1,0 1,0 0,0 0,-1 0,1 0,-1-1,0 1,1 0,-1 0,-1 1,-84 146,85-149,1 1,0-1,-1 1,1 0,0-1,0 1,0 0,0-1,0 1,0 0,0-1,0 1,1 0,-1-1,1 1,-1-1,1 1,0-1,-1 1,1-1,0 1,0-1,0 0,0 1,0-1,1 0,-1 0,0 0,0 0,1 0,-1 0,1 0,-1 0,1-1,58 16,-34-15,0-1,1-2,-1 0,0-2,0 0,10-5,27-8</inkml:trace>
  <inkml:trace contextRef="#ctx0" brushRef="#br0" timeOffset="2416.821">2766 670,'23'4,"-1"-1,1-1,0-1,0-1,0-1,0-1,-1-1,1-2,-1 1,0-2,0-1,0-1,-1-1,4-3,-11 6,0 0,0-1,-1 0,0-1,0-1,-1 0,0-1,-1 0,0-1,0 0,-1 0,-1-1,0-1,0 0,-1 0,-1 0,0-1,-1 0,-1 0,0-1,-1 0,0 0,-1 0,-1 0,0-15,-1 27,-1-1,0 1,0 0,-1-1,1 1,-1 0,1-1,-1 1,0 0,0 0,0-1,-1 1,1 0,-1 1,0-1,0 0,0 0,0 1,0-1,0 1,-1-1,1 1,-1 0,0 0,0 0,1 1,-1-1,0 1,-1-1,1 1,0 0,0 0,0 0,-1 1,1-1,0 1,-1 0,-2 0,-1 3,1 0,-1 0,1 1,0 0,0 0,0 0,0 1,1 0,0 0,0 1,0-1,0 1,1 0,0 0,1 1,-1-1,1 1,0 0,1-1,0 2,-18 48,4 1,2 1,2 0,3 1,3 0,2 0,3 35,8 278,-1-184,-15 160,8-318,-2 0,-1 0,-1 0,-1-1,-2 0,-1 0,-1 0,-2-1,0-1,-2 0,-9 13,-15-4,3-17</inkml:trace>
  <inkml:trace contextRef="#ctx0" brushRef="#br0" timeOffset="3264.004">2926 1204,'43'-3,"0"-3,0-1,-1-2,0-2,0-2,22-10,-8 3,0-1,-1-3,-1-3,-2-1,9-9,-59 36,-1 1,1-1,-1 1,1-1,-1 1,1-1,-1 0,1 0,-1 0,0 0,0 0,1 0,-1 0,0 0,0-1,0 1,0 0,0-1,-1 1,1-1,0 1,0 0,-1-1,1 0,-1 1,0-1,1 1,-1-1,0 0,0 1,0-1,0 1,0-1,-1 0,1 1,0-1,-1 1,1-1,-1 1,0-2,-6 0,-1 0,0 1,0 0,0 0,0 1,0 0,0 0,0 1,-1 0,1 0,0 1,0 0,0 1,-5 1,10-3,-1 0,0 0,1 0,-1 1,0-1,1 1,-1 0,1 0,-1 0,1 1,-1-1,1 1,0 0,0 0,0 0,0 0,0 1,0-1,0 1,1-1,-1 1,1 0,0 0,0 0,0 0,0 1,1-1,-1 0,1 1,0-1,0 1,0 0,0-1,1 1,0 0,-1 2,6 7,0-1,0 0,1 0,1 0,0 0,1-1,0-1,0 1,1-1,0-1,1 1,0-2,1 1,0-1,0-1,1 0,-1-1,2 0,9 3,-13-5,-1-1,1 0,-1 0,1-1,0 0,0 0,0-1,0 0,0-1,1 0,-1-1,0 1,0-2,0 1,0-1,-1-1,1 0,0 0,-1 0,0-1,0-1,0 1,0-1,20-18,-1-2,0-1,-2 0,-2-2,0-1,-2-1,-1-1,3-7,4-4,-2-1,-1-2,-3 0,-2-1,-1-1,-3-1,-2 0,-2-1,-2 0,-1-8,-7 47,0-1,0 1,-1-1,-1 1,0 0,0-1,0 1,-2 0,1 0,-1 0,-1 0,0 0,0 1,-2-2,5 9,1 1,-1-1,-1 1,1 0,0-1,0 1,0 0,-1 0,1 0,0 0,-1 0,1 0,-1 0,1 0,-1 1,0-1,1 1,-1-1,0 1,1 0,-1-1,0 1,1 0,-1 0,0 0,0 0,1 0,-1 1,0-1,1 1,-1-1,0 1,1-1,-1 1,1 0,-1 0,1 0,-1 0,1 0,-44 56,33-24,2 1,1 0,1 0,2 1,2 0,1 0,2 0,1 19,0-8,2 1,1-1,3 1,1-1,3-1,2 0,1 0,3-1,18 36,-28-69,0 0,1 0,0-1,1 0,0 0,1-1,6 6,-11-12,-1 0,1 0,-1-1,1 1,0-1,0 0,0 0,0-1,1 1,-1-1,0 0,1 0,-1 0,1 0,-1-1,1 0,-1 0,1 0,-1 0,1-1,-1 0,0 0,1 0,7-5,0-1,0-1,-1 0,0 0,0-1,-1-1,0 1,0-2,-1 1,-1-1,0-1,0 1,-2-1,6-12,3-1,-2 0,-1-1,-1 0,-1-1,-2 0,4-19,-12 46,-1 0,1 0,0 0,-1 0,1 0,0 0,-1 0,1 0,0 0,0 0,-1 0,1 0,0 0,-1 0,1 0,0-1,-1 1,1 0,0 0,0 0,-1 0,1-1,0 1,0 0,0 0,-1-1,1 1,0 0,0 0,0-1,0 1,-1 0,1-1,0 1,0 0,0 0,0-1,0 1,0 0,0-1,0 1,0 0,0-1,-7 15,1 0,0 0,2 0,-1 1,2-1,0 1,0 0,2 0,-1 0,2 6,0-13,0 1,0-1,1 0,1 0,-1 0,1 1,0-2,1 1,0 0,0 0,1-1,0 0,0 0,0 0,1 0,0 0,1-1,0 0,0 0,0-1,0 0,1 0,0 0,0-1,0 0,0 0,1-1,0 0,-1 0,2 0,12 2,1 0,0-1,1-1,-1-2,0 0,1-1,-1-1,0-1,16-4,8-4</inkml:trace>
  <inkml:trace contextRef="#ctx0" brushRef="#br0" timeOffset="3546.317">4049 563,'14'4,"20"4,25 4,25 0,23 0,21-3,18-3,-16-2</inkml:trace>
  <inkml:trace contextRef="#ctx0" brushRef="#br0" timeOffset="15885.721">292 2381,'0'-4,"0"-1,0 1,-1 0,1 0,-1 0,0 0,0 0,-1 0,1 0,-1 1,0-1,0 0,0 1,0-1,-1 1,1 0,-1 0,0 0,0 0,0 0,0 1,-1-1,1 1,-1 0,1 0,-1 0,0 1,0-1,1 1,-1 0,0 0,0 0,-1 0,1 1,0 0,-1 0,-6 2,1 1,0 1,-1 0,2 0,-1 1,0 1,1-1,0 1,0 1,1 0,0 0,0 1,1-1,-1 2,2-1,-1 1,1 0,1 0,0 1,0 0,0 0,2 0,-1 0,1 1,1 0,0-8,1 0,0 0,0 0,0 0,1 1,-1-1,1 0,0 0,-1 1,2-1,-1 0,0 0,1 1,-1-1,1 0,0 0,0 0,0 0,1 0,-1 0,1 0,-1 0,1 0,0-1,0 1,0-1,0 1,1-1,-1 0,1 0,0 0,-1 0,1 0,0-1,0 1,0-1,0 0,3 1,4-2,1-1,-1 0,0 0,0-1,1 0,-1-1,0 0,-1-1,1 0,-1 0,1-1,-1 0,-1-1,1 0,-1 0,0-1,0 0,-1-1,3-3,10-12,-1-1,-2-1,0 0,-2-1,-1-1,0 0,-3-1,0 0,-2-1,0 0,-3-1,0 0,-2 0,-1 0,-1 0,-2-1,-1 1,-5-29,-7 11,5 53,4 4,0 0,1 1,0-1,0 1,1 0,0 0,1 0,0 0,1 6,-2 2,-4 40,2 0,3 0,3 0,2 0,8 37,-11-86,0-1,0 0,1 0,1 0,-1 0,1 0,1 0,-1-1,1 1,1-1,-1 0,1 0,0-1,1 1,-1-1,1 0,1-1,-1 1,1-1,0-1,0 1,0-1,1 0,0-1,-1 0,2 0,4-2,0-2,0 1,0-2,0 0,-1 0,1-1,-1-1,1 0,-1 0,0-2,-1 1,1-1,-1-1,-1 0,1-1,-1 0,0 0,-1-1,0 0,0-1,-1 0,6-10,-6 9,0 0,0-1,-1 0,-1 0,0-1,-1 1,0-2,-1 1,0 0,-1-1,-1 1,0-1,0 0,-2 0,0-3,0 15,1 0,-1 0,0-1,0 1,0 0,0 0,-1 0,1 0,-1-1,1 1,-1 0,0 0,1 0,-1 0,0 0,-1 0,1 1,0-1,0 0,-1 0,1 1,-1-1,0 1,1-1,-1 1,0 0,0 0,0 0,1 0,-1 0,-1 0,1 0,0 0,0 1,0-1,0 1,0 0,0 0,-1 0,1 0,0 0,0 0,0 0,-1 1,1-1,0 1,0-1,-2 2,0 2,-1 1,0 0,1 1,0-1,0 1,1 0,0-1,0 2,0-1,1 0,-1 0,2 1,-1-1,1 1,0 0,0-1,1 1,-1 0,2 0,-1-1,1 1,0 0,0-1,1 1,0-1,0 1,0-1,1 0,0 0,0 0,2 2,3 2,0-1,0 0,1-1,0 0,1 0,0-1,0 0,1 0,-1-2,1 1,1-1,-1-1,1 0,-1 0,1-1,1-1,64 15</inkml:trace>
  <inkml:trace contextRef="#ctx0" brushRef="#br0" timeOffset="17116.13">2245 2274,'0'25,"0"22,0 21,0 15,2 11,3 11,1 2,-1 3,-1-5,-1-9,-4-13,-4-17,0-19</inkml:trace>
  <inkml:trace contextRef="#ctx0" brushRef="#br0" timeOffset="18301.897">2110 2501,'10'-7,"0"0,0 1,0 1,1-1,0 2,0-1,0 1,0 1,1 0,0 1,-1 0,1 1,0 0,0 1,0 0,1 1,4-1,0 1,0 1,0 0,0 1,-1 1,1 0,-1 1,0 1,0 1,-1 0,0 1,8 5,-20-11,-1-1,1 1,-1-1,0 1,1 0,-1 0,0 0,0 0,0 0,0 1,-1-1,1 1,0-1,-1 1,0-1,0 1,0 0,0 0,0-1,0 1,-1 0,1 0,-1 0,0 0,0 0,0 0,0 0,-1 0,1-1,-1 1,1 0,-2 1,-4 3,-1 0,-1 0,1 0,-1-1,0-1,0 1,-1-1,1-1,-1 0,0 0,-1-1,1 0,-1 0,1-1,-1 0,0-1,-3 0,6 2,-1-2,1 1,0-1,-1 0,1 0,0-1,-1 0,1-1,-1 1,1-1,0-1,0 1,-1-1,1-1,0 1,1-1,-1 0,0-1,-2-1,8 4,0-1,1 1,-1 0,0 0,1 0,-1 0,0-1,1 1,0 0,-1 0,1-1,0 1,0 0,-1-1,1 1,0 0,0-1,1 1,-1 0,0-1,0 1,1 0,-1-1,0 1,1 0,-1 0,1 0,0-1,-1 1,1 0,0 0,0 0,0 0,0 0,0 0,0 0,0 1,0-1,0 0,0 0,1 0,51-29,-22 18,1 1,0 2,1 1,-1 1,1 2,1 2,-1 1,4 1,-28 0,-1 0,0 1,1 0,-1 1,0 0,1 0,-1 1,0 0,0 0,0 1,0 0,0 0,-1 1,1 0,-1 0,0 1,0 0,-1 0,1 0,-1 1,0 0,-1 0,1 1,-1 0,3 6,37 144,-44-155,1 0,-1 0,1 0,0 0,-1 0,1-1,0 1,0-1,0 1,0-1,0 0,1 0,-1 0,0 0,0 0,1 0,-1-1,1 1,-1-1,0 0,1 0,-1 1,1-1,-1-1,1 1,-1 0,1-1,-1 1,0-1,1 0,-1 0,0 0,0 0,1 0,0-1,75-51,-67 41,1 1,-2-2,0 1,0-2,-1 1,-1-1,0-1,-1 1,0-1,-2 0,1-1,-2 1,0-1,0-10,-3 26,-1 1,0-1,0 0,0 0,0 0,1 0,-1 1,0-1,0 0,1 0,-1 0,0 0,0 0,1 0,-1 0,0 1,0-1,1 0,-1 0,0 0,0 0,1 0,-1 0,0 0,0 0,1 0,-1 0,0-1,0 1,1 0,-1 0,0 0,0 0,1 0,-1 0,0 0,0-1,0 1,1 0,-1 0,0 0,0-1,0 1,0 0,1 0,-1 0,0-1,0 1,0 0,0 0,0-1,0 1,0 0,0 0,0-1,0 1,0 0,0 0,0-1,0 1,0 0,0 0,0-1,0 1,0 0,12 24,-8-15,137 194,-140-199,2 0,-1-1,0 1,1-1,-1 0,1 1,0-1,0-1,0 1,1 0,-1-1,1 1,-1-1,1 0,0 0,0-1,0 1,0-1,0 0,0 0,0 0,0 0,0-1,0 0,1 0,-1 0,0 0,0-1,1 1,-1-1,3-1,17-8,-1 0,0-1,-1-2,0 0,-1-1,0-1,-2-1,0-1,0-1,-1-1,1-6,0 0,-2-2,-1 0,-1 0,-1-2,-1 0,-2 0,-1-1,-1 0,-2-1,-1 0,-1 0,-2-1,-1 1,-2-1,-2-18,-1-287,3 335,-1-24,1 27,0-1,-1 0,1 0,0 0,0 0,0 0,-1 0,1 0,0 0,0 0,0 0,-1 0,1 0,0 0,0 0,0 0,-1 0,1 0,0 0,0 0,0 0,-1 0,1 0,0 0,0 0,0 0,0-1,-1 1,1 0,0 0,0 0,0 0,0 0,0 0,-1-1,1 1,0 0,0 0,0 0,0-1,0 1,0 0,0 0,0 0,0 0,0-1,0 1,0 0,0 0,0 0,0-1,0 1,0 0,-44 149,41-135,-12 60,2 0,4 0,3 1,4 0,5 64,-1-119,1 0,1 0,1 0,0 0,2-1,0 0,9 17,-11-27,0-1,0 0,0 0,1 0,1-1,-1 0,1 0,0-1,1 1,0-2,0 1,0-1,0 0,1-1,0 0,-1 0,7 1,-6-3,0 0,0 0,0-1,0 0,1-1,-1 0,0 0,0-1,0 0,0-1,0 0,0 0,0-1,0 0,-1-1,1 0,-1 0,0-1,-1 0,1 0,-1 0,0-1,0-1,0 1,-1-1,0 0,-1 0,1-1,-1 1,-1-1,0-1,0 1,2-7,-3 7,0 1,0-1,-1 1,0-1,-1 0,1 1,-2-1,1 0,-1 0,0 0,-1 0,0 0,0 0,0 1,-1-1,-1 0,1 1,-1 0,0-1,-1 1,0 0,0 1,0-1,-1 1,-4-5,8 10,-1-1,0 1,1 0,-1 0,0 0,1 0,-1 0,0 1,0-1,0 0,0 1,0-1,0 1,0 0,0 0,0 0,0 0,0 0,0 0,0 0,0 1,0-1,0 1,0-1,1 1,-1 0,0 0,0 0,0 0,1 0,-1 0,1 0,-1 0,1 1,-1-1,1 1,0-1,-1 1,1 0,-3 3,0 1,1 0,-1 0,1 0,1 0,-1 0,1 1,0 0,0-1,1 1,0 0,0 1,1 0,0 0,1 0,0 0,0 0,1 0,0 0,0 0,0 0,1-1,1 1,-1-1,1 0,1 0,-1 0,1-1,0 1,0-1,1 0,0-1,0 1,0-1,1 0,0-1,0 0,0 0,0 0,1-1,-1 0,4 0,14 6,1-1,1-2,-1 0,1-2,25 0,-1-1</inkml:trace>
  <inkml:trace contextRef="#ctx0" brushRef="#br0" timeOffset="18471.443">3755 2087,'21'2,"26"1,31 0,28-3,17-4,-12-1</inkml:trace>
  <inkml:trace contextRef="#ctx0" brushRef="#br0" timeOffset="19164.236">4584 2728,'12'-25,"-2"-2,0 1,-2-1,-1-1,-1 1,-2-1,0 0,-2 0,-1-1,-1 1,-2 0,0 0,-2 0,-8-27,12 54,-1 0,0 0,1 0,-1 0,1-1,-1 1,1 0,0-1,-1 1,1 0,0-1,0 1,0 0,0-1,0 1,1 0,-1-1,0 1,0 0,1 0,-1-1,1 1,-1 0,1 0,0-1,-1 1,1 0,0 0,0 0,0 0,0 0,0 0,0 0,0 1,0-1,0 0,0 0,0 1,0-1,1 1,-1-1,0 1,2-1,10 1,0 0,-1 1,1 1,0 0,0 0,-1 2,1-1,-1 1,0 1,-1 0,1 1,-1 0,0 1,5 4,-8-4,1 0,-1 1,0 0,0 0,-1 1,0 0,-1 0,0 0,-1 1,1 0,-2 0,0 1,0-1,0 1,-2 0,1 0,-1 0,-1 0,0 0,-1 0,0 9,0 4,14 91,-13-112,0 1,1-1,-1-1,1 1,-1 0,1 0,0 0,0-1,0 1,1-1,-1 0,0 1,1-1,-1 0,1-1,0 1,0 0,0-1,0 1,0-1,0 0,0 0,0 0,0-1,1 1,-1-1,0 0,0 1,1-2,-1 1,0 0,3-1,10-2,0-2,0 0,0 0,-1-1,0-1,0-1,-1 0,0-1,-1 0,1-1,-2 0,0-1,6-8,-9 11,0 0,-1-1,-1 0,1-1,-2 1,1-1,-1-1,-1 1,0-1,0 0,-1 0,0-1,-1 1,-1-1,0 0,0 0,-1 1,0-1,-2-4,0 13,0 0,0 1,0-1,-1 0,1 0,-1 1,0-1,0 1,0-1,0 1,-1 0,1 0,0 0,-1 0,0 0,1 0,-1 1,0-1,0 1,0 0,0 0,0 0,0 0,0 0,0 1,0 0,0-1,0 1,-1 0,1 0,0 1,0-1,0 1,0 0,0-1,0 1,0 1,0-1,0 0,0 1,1-1,-1 1,0 0,1 0,-1 0,1 0,0 0,0 1,-2 2,-1 0,-1 0,1 1,1 0,-1 0,1 0,0 0,0 1,1 0,0 0,0 0,1 0,0 0,0 0,1 1,-1-1,2 0,-1 1,1-1,0 1,1-1,-1 1,1-1,1 1,0-1,0 0,0 0,1 0,0 0,0 0,1 0,0-1,0 0,0 0,1 0,0 0,0-1,6 5,9 0,0 0,1-2,0 0,0-1,1-1,-1-2,1 0,1-1,-1-1,0-1,17-2,31 3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0:04.74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0 433,'2'-36,"1"0,2 0,2 1,1-1,1 1,14-30,-20 55,0 0,0 0,1 0,0 1,1 0,0 0,0 0,1 1,0-1,0 1,1 1,0-1,1 1,0 1,0-1,0 1,6-3,-10 8,-1 1,1-1,-1 1,1 0,-1 0,1 0,-1 0,1 1,-1-1,0 1,1 0,-1 0,0 0,1 0,-1 1,0-1,0 1,0 0,0 0,0 0,-1 0,1 1,0-1,53 63,-41-44,-1 0,-1 1,-1 1,0 0,-2 0,-1 1,-1 0,0 2,-7-25,-1 0,1 0,0 1,-1-1,1 0,-1 1,1-1,-1 0,1 1,-1-1,0 1,0-1,0 1,0-1,0 0,0 1,0-1,-1 1,1-1,0 0,-1 1,1-1,-1 1,1-1,-1 0,0 0,1 1,-1-1,0 0,0 0,0 0,0 0,0 0,0 0,0 0,-1 0,1-1,0 1,0 0,-1-1,1 1,0-1,-1 1,1-1,-1 1,-1-4,-1 0,0 0,1-1,0 1,0-1,0 1,0-1,1 0,-1 0,1 0,0-1,0 1,0 0,1-1,0 0,0 1,0-1,0 1,1-1,0 0,-1 1,2-1,-1 0,1-4,0 3,1 0,-1 0,1-1,0 1,1 0,0 1,-1-1,2 0,-1 1,1 0,0-1,0 2,0-1,1 0,-1 1,1 0,0 0,1 0,-1 1,0-1,1 1,4-1,1-1,1 0,-1 1,1 0,0 1,1 0,-1 1,0 0,1 1,-1 0,1 1,3 1,-10 0,0 1,0 0,-1 0,1 0,-1 0,0 1,1 0,-1 0,0 1,-1-1,1 1,-1 0,1 0,-1 1,0-1,-1 1,1 0,-1 0,0 0,0 0,-1 0,1 1,-1 0,0-1,-1 1,0 0,1 0,-2 0,1-1,-1 1,0 0,0 0,-1 6,1 0,-1-9,1-1,-1 1,1-1,-1 1,1 0,0-1,0 1,0-1,0 1,1-1,-1 1,1 0,-1-1,1 1,0-1,0 0,0 1,0-1,0 0,1 1,-1-1,1 0,0 0,-1 0,1 0,0-1,0 1,0 0,0-1,0 0,1 1,-1-1,0 0,1 0,-1 0,0 0,1 0,0-1,-1 1,2-1,48-16,-26 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0:05.060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134 8,'-18'-2,"-11"-1,-2 0,3 3,7 4,14 8,17 4,16 4,4-2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0:07.258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188 0,'-1'123,"-4"-1,-11 39,-17 60,32-149,1-70,1 0,-1 0,1 1,0-2,-1 1,1 0,0 0,0 0,0 0,1 0,-1-1,0 1,1 0,-1-1,1 0,-1 1,1-1,0 0,-1 1,1-1,0 0,0 0,0-1,0 1,0 0,0-1,0 1,0-1,0 0,0 1,2-1,13-2,0 0,0 0,0-2,-1 0,0-1,1-1,-2 0,1-1,-1-1,0-1,3-2,-7 6,0-1,0-1,0 1,-1-2,0 0,0 0,-1 0,0-1,0-1,-1 0,0 0,-1 0,0-1,-1 0,0 0,-1-1,0 1,1-6,-6 15,1 1,-1-1,1 1,-1-1,1 0,-1 1,0-1,0 0,0 1,0-1,0 0,0 1,0-1,-1 0,1 1,-1-1,1 0,-1 1,1-1,-1 1,0-1,0 1,0 0,0-1,0 1,0 0,0-1,0 1,-1 0,1 0,0 0,-1 0,1 0,-1 1,1-1,-1 0,1 1,-1-1,1 1,-1-1,0 1,1 0,-1-1,0 1,1 0,-1 0,0 0,1 1,-1-1,0 0,1 1,-1-1,0 1,-5 4,2 1,-1 0,1 0,0 1,0-1,1 1,-1 0,2 1,-1-1,1 0,0 1,0 0,1 0,0 0,1 0,0 0,0 0,0 2,1-1,-1 0,1 0,1 0,-1 0,2 0,-1 0,1 0,1-1,-1 1,1-1,1 1,0-1,0 0,0-1,1 1,0-1,1 1,0-2,0 1,0-1,1 0,-1 0,2 0,-1-1,1 0,-1-1,1 0,1 0,-1 0,1-1,31 9,-4-4</inkml:trace>
  <inkml:trace contextRef="#ctx0" brushRef="#br0" timeOffset="487.525">1 267,'80'11,"1"-3,68-4,-67-2,-47-1,301 21,-313-19,0 1,-1 0,0 2,0 1,0 1,6 3,-23-8,1 0,0 0,-1 0,0 0,0 1,0 0,0 0,-1 0,1 1,-1-1,0 1,0 0,-1 0,1 1,-1-1,-1 1,1 0,-1-1,0 1,0 0,0 0,-1 0,0 1,0-1,-1 0,-1 9,0-1,-1 0,-1 1,-1-2,0 1,0 0,-1-1,-7 12,-6 20,18-44,-1 0,1-1,-1 1,1 0,0 0,-1 0,1 0,0-1,-1 1,1 0,0 0,0 0,0 0,0 0,0 0,0 0,0 0,0-1,0 1,1 0,-1 0,0 0,0 0,1 0,-1 0,1-1,-1 1,1 0,-1 0,1-1,-1 1,1 0,-1-1,1 1,0-1,0 1,-1 0,1-1,0 0,0 1,0-1,-1 1,1-1,0 0,0 0,0 1,0-1,0 0,0 0,-1 0,1 0,0 0,51-9,-33 0,0-1,-1 0,0-1,-1-1,0 0,-1-2,0 0,-1 0,-1-2,0 1,-1-2,-1 0,0-1,-2 0,9-18,-28 52,3-6,0 0,0 0,1 1,0-1,1 1,0 0,1 0,0 0,1 1,0-1,1 1,0-1,0 1,2 7,0-16,0 0,1 0,-1 0,1 0,0 0,0 0,0-1,0 1,0 0,1-1,-1 0,1 1,-1-1,1 0,0 0,0-1,0 1,0-1,0 1,0-1,0 0,1 0,-1 0,0-1,1 1,86 4,-32-9</inkml:trace>
  <inkml:trace contextRef="#ctx0" brushRef="#br0" timeOffset="961.103">1899 308,'-24'-1,"7"0,1 0,0 1,0 1,-1 1,1 0,0 1,0 0,1 1,-1 1,1 1,-12 5,25-10,1 1,-1-1,0 0,0 0,1 1,-1-1,1 1,-1 0,1-1,0 1,-1 0,1 0,0 0,0 0,1 0,-1 0,0 0,1 0,-1 0,1 0,-1 0,1 1,0-1,0 0,0 0,0 0,0 1,1-1,-1 0,1 0,-1 0,1 0,0 0,0 0,0 0,0 0,0 0,0 0,1-1,0 3,67 62,44 2,26 21,-137-88,0 0,0 0,0 1,0-1,0 0,0 1,-1-1,1 1,0 0,-1-1,1 1,-1 0,0 0,1 0,-1 0,0 0,0 0,-1 1,1-1,0 0,-1 0,1 1,-1-1,0 0,0 1,0-1,0 0,0 1,0-1,0 0,-1 1,0-1,1 0,-1 0,0 0,0 1,0-1,0 0,0 0,-1 0,1-1,0 1,-1 0,0 0,1-1,-2 1,-4 3,-1 0,1-1,-1 0,-1-1,1 0,0 0,-1-1,1 0,-1 0,0-1,0 0,0 0,1-1,-5-1,11 1,0-1,-1 0,1 1,0-1,0 0,0 0,0-1,1 1,-1 0,0-1,0 1,1-1,-1 1,1-1,-1 0,1 0,0 0,0 0,0 1,0-2,0 1,0 0,0 0,1 0,-1 0,1 0,-1-1,1 1,0 0,0 0,0-1,0 1,1 0,-1 0,0 0,1-1,0 1,-1 0,1 0,0 0,0 0,0 0,0 0,1 0,-1 0,0 1,1-1,0 0,13-18,1 1,0 0,1 1,1 1,0 1,2 1,0 0,0 2,1 0,1 1,16-6,-24 11,0 0,0 1,1 0,-1 1,1 0,1 1,-1 1,5 0,-18 3,0 0,-1 0,1 0,0 0,0 1,0-1,0 1,0-1,0 1,0-1,-1 1,1 0,0 0,-1 0,1 0,0 0,-1 0,1 0,-1 1,0-1,1 1,-1-1,0 1,0-1,0 1,0 0,0-1,0 1,-1 0,1 0,0 0,-1-1,1 2,3 68,-4-61,-3 24,2-25,0 0,0 1,1-1,0 1,1-1,0 0,1 1,-1-1,3 6,-3-13,0 0,1 0,-1 0,0 0,1-1,-1 1,1 0,-1-1,1 1,0-1,0 1,0-1,-1 0,1 0,1 0,-1 0,0 0,0 0,0-1,0 1,1-1,-1 1,0-1,0 0,1 0,-1 0,0 0,0 0,1 0,-1-1,0 1,0-1,1 0,-1 0,0 0,0 0,0 0,18-11</inkml:trace>
  <inkml:trace contextRef="#ctx0" brushRef="#br0" timeOffset="1358.031">2273 93,'4'7,"0"-1,1 0,-1-1,1 1,0-1,0 1,1-2,-1 1,1-1,0 1,1-2,-1 1,5 1,4 4,-2-1,4 1,-1-1,1 2,-2 0,0 1,0 1,-1 0,0 1,-1 0,-1 1,0 0,-1 1,-1 1,0 0,7 16,-10-10,-2 0,-1 0,0 0,-2 0,0 11,14 87,-15-116,1 0,0-1,-1 1,1 0,1-1,-1 0,0 1,1-1,0 0,-1 0,1-1,0 1,1 0,-1-1,0 0,1 0,-1 0,1 0,0 0,0-1,-1 0,1 0,0 0,0 0,0 0,0-1,0 0,0 0,0 0,0 0,1-1,-1 1,-1-1,1 0,0 0,0-1,0 1,0-1,-1 0,1 0,-1 0,2-1,4-3,1-1,-1 0,-1-1,0 0,0 0,0 0,-1-1,-1-1,1 1,-1-1,-1 0,0 0,0 0,-1-1,-1 0,0 0,0 0,-1 0,0 0,-1 0,0-10,-1 23,-1 14,1 0,0 0,1 0,0 0,2 0,2 11,-1-18,-1-1,1 1,0-1,1 0,0 0,0 0,1-1,0 1,0-2,1 1,-1-1,2 1,21 14</inkml:trace>
  <inkml:trace contextRef="#ctx0" brushRef="#br0" timeOffset="2049.183">3195 415,'6'33,"2"1,2-1,0 0,2-1,9 14,-20-41,0-1,1 1,-1 0,1-1,1 1,-1-1,0 1,1-1,0 0,0 0,0 0,1-1,-1 1,1-1,0 0,0 0,0 0,0 0,1-1,-1 0,1 0,-1 0,1 0,0-1,0 1,0-1,-1-1,1 1,0-1,0 1,0-1,0-1,0 1,0-1,0 0,4-1,4-6,-1-1,0 0,0 0,-1-1,-1-1,1 0,-2 0,0-1,0 0,-1-1,0 0,-1 0,-1 0,0-1,-1 0,0-1,-2 1,1-1,-2 1,2-12,-2 5,14 107,26 21,-40-102,1 0,0-1,0 1,1-1,-1 0,1 0,0 0,0-1,0 1,0-1,1 0,-1 0,1-1,0 1,0-1,0 0,0 0,0-1,0 1,2-1,2-2,0-1,0 0,0 0,-1-1,1 0,0-1,-1 1,0-2,0 1,0-1,-1-1,0 1,0-1,0 0,0-1,-1 1,5-8,84-112,-94 124,-1 1,0 0,0 1,0-1,0 0,0 0,0 1,0-1,1 0,-1 1,0-1,0 0,0 1,1-1,-1 0,0 1,1-1,-1 1,1-1,-1 0,1 1,-1-1,1 1,-1-1,1 1,-1 0,1-1,0 1,-1 0,1-1,0 1,-1 0,1-1,0 1,-1 0,1 0,0 0,-1 0,1 0,0 0,0 0,-1 0,1 0,0 0,-1 0,1 0,0 1,0-1,-1 0,0 48,-1-42,0 0,1 0,-1 1,2-1,-1 0,1 0,0 1,0-1,0 0,1 0,1 3,3-2,0-1,0-1,0 1,1-1,-1 0,1 0,0-1,1 0,-1 0,1-1,0 0,-1 0,2-1,-1 0,0 0,0-1,0 0,1-1,-1 1,0-2,1 1,-1-1,5-1,-2 2,0-1,1 0,-1 0,0-2,0 1,0-1,0-1,0 0,0 0,10-28,-20 21</inkml:trace>
  <inkml:trace contextRef="#ctx0" brushRef="#br0" timeOffset="2267.699">4105 67,'-7'0,"2"7,7 4,3 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0:11.56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3 192,'0'-1,"-1"-1,1 1,-1 0,1-1,0 1,0-1,-1 1,1-1,0 1,0 0,1-1,-1 1,0-1,0 1,1-1,-1 1,1 0,-1-1,1 1,-1 0,1-1,0 1,0 0,0 0,0 0,0 0,0 0,0 0,0 0,0 0,0 0,0 0,1 0,-1 1,0-1,0 1,1-1,-1 1,1-1,-1 1,0 0,1 0,-1-1,1 1,-1 0,1 0,-1 1,1-1,0 0,5 5,-1 0,1 1,-1 0,0 0,0 0,-1 1,0 0,0 0,0 0,-1 1,0-1,-1 1,3 6,-6-13,14 34,-2 1,-1 0,-1 0,-2 2,9 38,-17-74,0 1,1-1,-1 1,0-1,1 1,-1-1,1 1,0-1,0 0,0 0,0 1,0-1,0 0,1 0,-1 0,1 0,-1 0,1 0,0-1,0 1,0 0,0-1,0 0,0 1,0-1,0 0,1 0,-1 0,0 0,1-1,-1 1,0-1,1 1,-1-1,1 0,-1 0,1 0,-1 0,1 0,0-1,9-4,0-1,0 0,0-1,-1 0,0-1,0-1,-1 1,0-2,-1 1,0-1,0-1,-1 0,0 1,0 0,-1 0,-1 0,1-1,-2 0,0-1,0 1,-1-1,0 0,-1 0,0-1,-1 1,-1 0,0-1,0-5,-2 18,1 1,0-1,-1 0,1 1,0-1,-1 1,1-1,-1 0,1 1,-1-1,1 0,-1 0,1 1,-1-1,1 0,-1 0,1 0,-1 1,1-1,-1 0,0 0,1 0,-1 0,1 0,-1 0,1 0,-1-1,1 1,-1 0,0 0,1 0,-1 0,1-1,-1 1,1 0,-1 0,1-1,0 1,-1-1,1 1,-1 0,1-1,0 1,-1-1,1 1,0-1,-1 1,1-1,0 1,0-1,-1 1,1-1,0 1,0-1,0 1,0-1,0 1,0-1,0 0,0 1,0-1,0 1,0-1,0 1,0-1,-3 9,0 0,0 0,1 1,0-1,1 1,-1-1,2 1,-1 0,1-1,0 1,1 0,0-1,1 1,-1-1,2 1,-1-1,1 0,0 0,1 0,0 0,0 0,1-1,2 3,-1-4,0 0,1-1,-1 1,1-2,1 1,-1-1,0 0,1 0,0-1,0 0,0 0,0-1,0 0,1-1,-1 0,0 0,1-1,-1 0,1 0,-1-1,1 0,5-1,-3 0,0-1,0 0,-1 0,1-1,-1 0,0-1,0 0,0-1,-1 0,1 0,-1-1,-1 0,0-1,0 0,0 0,5-9,-6 6,-2 0,1-1,-1 0,-1 0,0 0,-1-1,0 1,-1-1,-1 1,0-1,0 0,-1 0,-1-4,-1 11,1 16,2 0,0 1,1-1,0 0,1 0,0 0,0-1,1 1,0-1,1 0,0 0,0 0,1 0,0-1,1 0,0-1,0 1,0-1,1 0,0-1,3 2,8 4,0-1,0 0,1-1,0-1,0-1,1-1,0-1,1-1,1 0,1 0,0 0,0-2,1-1,-1-1,1 0,-1-2,1-2,-1 0,0-1,0-1,0-1,2-3,-22 8,0 0,-1-1,1 0,-1 0,1 0,-1 0,0 0,0-1,0 1,0-1,0 0,-1 0,1 0,-1 0,0 0,0-1,0 1,0 0,0-1,-1 0,0 0,1 1,-1-1,-1 0,1 0,-1 0,1 0,-1 0,0 0,-1 0,1 1,-1-1,1 0,-1 0,0 0,-1 0,1 1,-1-1,1 1,-1-1,0 1,-2-3,-1 0,-1 0,0 1,1 0,-2 0,1 0,0 1,-1 0,0 0,0 1,0 0,0 0,-1 1,1-1,-1 2,0-1,1 1,-1 0,0 1,0 0,0 0,1 0,-1 1,-7 2,9-2,0 0,0 0,0 1,0 0,0 0,1 0,-1 1,1-1,0 2,-1-1,1 0,0 1,1 0,-1 0,1 0,0 1,0 0,0-1,1 2,-1-1,1 0,0 0,1 1,0 0,-1-1,2 1,-1 0,1 0,0 0,0 4,0-6,1 0,1 0,-1 1,1-1,-1 0,1 0,0 0,1 0,-1 0,1 0,0 0,0 0,0-1,0 1,1-1,-1 1,1-1,0 0,0 0,0 0,0 0,1-1,-1 1,1-1,0 0,-1 0,1 0,0-1,0 1,0-1,0 0,1 0,-1 0,0-1,2 1,0 0,0 0,0-1,0 0,0 0,0 0,0-1,0 0,0 0,0 0,0-1,-1 0,1 0,0 0,-1-1,0 0,0 0,0 0,0-1,0 0,-1 0,1 0,-1 0,1-2,12-22,-17 27,1 1,-1 0,0 0,1 0,-1 0,1 0,-1 0,1 0,-1 0,0 0,1 0,-1 0,1 1,-1-1,0 0,1 0,-1 0,1 0,-1 1,0-1,1 0,-1 0,0 1,1-1,-1 0,0 1,1-1,-1 0,0 1,0-1,0 0,1 1,-1-1,0 1,0-1,0 0,0 1,0-1,1 1,-1-1,0 1,0-1,0 0,0 1,0-1,-1 1,1-1,0 1,0-1,0 0,0 1,1 2,-1 2,1 0,0-1,1 1,-1 0,1-1,0 1,0-1,1 0,-1 1,1-1,0 0,0-1,0 1,0-1,1 1,-1-1,1 0,0 0,0 0,0-1,1 1,-1-1,0 0,1 0,0-1,-1 0,1 1,0-1,0-1,-1 1,1-1,0 0,0 0,0 0,0-1,2 0,-1-1,-1-1,1 0,-1-1,0 1,0-1,0 0,-1 0,1 0,-1-1,0 0,0 0,-1 0,1 0,-1 0,0-1,-1 0,1 1,-1-1,0 0,-1 0,2-5,10-133,-13 132,-1 10,0 0,1-1,0 1,0-1,-1 1,1 0,1-1,-1 1,0 0,1-1,-1 1,1-1,-1 1,1 0,0 0,0 0,0-1,1 1,-1 0,0 0,1 0,-1 1,1-1,0 0,-1 1,3-2,4 1,0 0,0 1,0 0,0 1,0-1,1 2,-1-1,0 1,0 0,6 2,11 1,24 2,1 1,-1 3,41 15,-84-24,0 1,-1 0,1 0,-1 0,1 1,-1 0,0 0,0 0,0 1,-1 0,1-1,-1 2,0-1,0 0,0 1,-1 0,0 0,0 0,0 0,0 0,-1 1,0-1,0 1,0 0,-1 0,0-1,0 1,0 0,-1 0,0 1,-26 133,26-138,0 0,1 0,-1 0,1 0,0 0,-1 0,1 0,0-1,0 1,0 0,0 0,1-1,-1 1,0-1,1 1,-1-1,1 1,0-1,-1 0,1 0,0 0,0 0,-1 0,1 0,0 0,0-1,0 1,0-1,0 1,0-1,0 0,0 0,1 0,70-4,-53 0,-1-1,0 0,0-2,0 0,-1-1,0-1,0-1,-1 0,-1-2,1 0,-2 0,0-1,5-7,-18 18,0 0,0 0,0 0,0-1,-1 1,1 0,-1-1,1 1,-1-1,0 0,0 1,0-1,0 0,-1 0,1 0,-1 0,1 1,-1-1,0 0,-1-2,0 5,0 0,0 0,-1 0,1 0,0 0,-1 1,1-1,0 0,0 1,0-1,-1 1,1 0,0-1,0 1,0 0,0 0,0 0,0-1,0 1,0 0,1 0,-1 0,0 0,0 1,1-1,-1 0,1 0,-1 0,1 1,-1-1,-2 6,0 0,0 0,0 0,0 0,1 0,1 1,-1-1,1 1,0-1,1 1,0-1,0 1,0 0,1-1,0 1,1-1,0 0,0 1,0-1,1 0,0 0,1 0,-1-1,1 1,1-1,-1 0,1 0,0 0,0-1,1 0,-1 0,1 0,1 0,4 2,9 0</inkml:trace>
  <inkml:trace contextRef="#ctx0" brushRef="#br0" timeOffset="224.401">2718 31,'-16'-6,"-13"-3,-2 0,1 2,5 7,8 5,6 5,5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0:26.74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315 1324,'22'11,"24"4,23 0,19-4,18-2,8-4,4-3,-4 2,-14 1,-16 3,-20 2,-19 1,-17 0</inkml:trace>
  <inkml:trace contextRef="#ctx0" brushRef="#br0" timeOffset="668.357">1278 923,'-2'2,"1"0,0 0,0 0,0 1,0-1,1 0,-1 1,1-1,-1 0,1 1,0-1,0 1,0-1,0 0,0 1,0-1,1 1,-1-1,1 1,0 2,72 374,-58-256,-5 0,-6 22,-4-116,-7-47,-1-121,5-1,8-36,-1 70,-3 49,-4-220,2 270,1 0,0 0,-1 0,0 0,0 0,-1 0,0 0,0 0,-1 1,0-1,0 1,0 0,-1 0,0-1,3 6,0 0,0 1,1-1,-1 1,0-1,0 1,0-1,0 1,0 0,0-1,0 1,0 0,0 0,0 0,0 0,0 0,0 0,0 0,0 0,0 0,0 0,0 1,0-1,0 0,0 1,0-1,0 0,0 1,0-1,0 1,1 0,-1-1,0 1,0 0,1-1,-1 1,0 0,1 0,-1 0,1 0,-1 0,1-1,-1 1,1 0,0 0,-1 0,1 0,0 0,0 0,0 0,0 0,0 0,0 0,0 0,0 1,0-1,0 0,0 0,1 0,-1 3,0 1,0 0,1 0,0 0,0 0,0-1,1 1,-1 0,1-1,0 1,1-1,-1 0,1 0,0 0,0 0,0 0,0-1,1 1,-1-1,1 0,1 1,91 56,80 17,-129-61,-1 3,-1 2,0 2,-2 2,-1 1,-1 3,16 15,-46-34,-1 1,0 0,-1 0,0 1,-1 1,0-1,-1 1,0 1,-1-1,3 9,-7-15,0 1,0-1,-1 0,0 1,0-1,-1 1,0-1,0 1,0-1,-1 0,-1 1,1-1,-1 0,0 1,-1-1,1 0,-1 0,-1-1,1 1,-1-1,-3 4,-10 7,-1-2,0 0,0-1,-2 0,1-2,-2-1,0 0,0-1,-1-1,0-2,0 0,-13 2,-300 68,276-58,59-13,19-3,8 0</inkml:trace>
  <inkml:trace contextRef="#ctx0" brushRef="#br0" timeOffset="1021.576">2147 1270,'-9'5,"0"0,1 0,0 1,0 0,0 0,1 1,0 0,0 0,0 1,1 0,0 0,1 0,0 1,0-1,1 1,0 1,1-1,0 0,0 1,1 0,0 2,1-6,-1 1,2-1,-1 1,1-1,0 1,1 0,-1-1,1 1,0-1,1 1,0-1,0 1,0-1,1 0,0 0,0 0,0-1,1 1,0-1,0 1,0-1,1-1,0 1,0-1,0 1,0-1,1-1,-1 1,1-1,0 0,5 2,-2-3,-1 1,1-1,0-1,0 0,0 0,0-1,-1 0,1 0,0-1,0 0,0-1,0 1,-1-2,1 0,-1 0,1 0,-1-1,0 0,0 0,-1-1,0 0,0-1,0 0,0 0,-1 0,4-4,-5 4,1-1,-1 1,0-1,0 1,-1-1,1-1,-2 1,1-1,-1 1,0-1,-1 0,0 0,0 0,0 0,-1-1,-1 1,1 0,-1 0,-1-1,0 1,0 0,0 0,-1 0,0 0,-1 0,0 0,0 0,-3-5,3 9,1 0,-1-1,0 1,0 0,-1 1,1-1,-1 0,0 1,0 0,0 0,0 0,-1 0,1 1,-1 0,0 0,1 0,-1 0,0 1,0 0,0 0,0 0,0 1,-1-1,1 1,0 0,0 1,0-1,0 1,0 0,0 0,0 1,0 0,1-1,-1 2,0-1,1 0,-2 2,-19 15</inkml:trace>
  <inkml:trace contextRef="#ctx0" brushRef="#br0" timeOffset="1574.468">2507 1444,'1092'-13,"-1055"13,-1 0,0 3,0 1,0 1,0 3,-1 0,28 12,-26 4,-50-7,8 5,1 1,1 0,2 0,0 0,1 15,1-18,21 300,-23-274,-2-42,2-14,2-3</inkml:trace>
  <inkml:trace contextRef="#ctx0" brushRef="#br0" timeOffset="1921.547">3497 2045,'16'0,"14"0,18 3,19 0,16 2,13 1,5 1,-3-1,-9 1,-12 0,-18-2,-16-2,-20-1,-19-1,-14 2,-13 0,-8-1,0 0</inkml:trace>
  <inkml:trace contextRef="#ctx0" brushRef="#br0" timeOffset="2521.41">3510 1992,'0'354,"-1"-351,1 1,-1-1,1 1,0 0,0-1,0 1,0-1,0 1,1-1,0 1,0-1,0 1,0-1,0 1,0-1,1 0,0 0,0 0,0 0,0 0,0 0,0 0,1-1,0 1,-1-1,1 0,0 0,0 0,0 0,0 0,0-1,1 1,-1-1,0 0,1 0,-1 0,1 0,-1-1,1 1,114-30,-72 14,-12 5,0 1,0 3,1 0,0 3,0 0,0 3,19 1,-27 2,-4-1,1 0,-1-1,1-1,-1-1,1-2,-1 0,3-2,-22 4,0 0,0 1,-1-1,1 0,-1 0,1 0,-1 0,1-1,-1 1,0-1,0 0,0 0,0 0,0-1,0 1,0-1,-1 1,1-1,-1 0,0 0,0 0,0 0,0-2,4-12,-2 0,0 0,-1-1,0 1,-2-1,0 0,-1 0,-1 1,0-1,-3-9,4 25,0-3,-1-1,1 1,-1 0,0 0,0 0,-1 0,1 0,-1 0,0 0,-1 0,1 1,-1-1,-1-1,3 5,0 1,0 0,0-1,0 1,0 0,0-1,1 1,-1 0,0 0,0 0,0 0,0 0,0 0,0 0,0 0,0 0,0 1,0-1,0 0,0 1,1-1,-1 0,0 1,0-1,0 1,1-1,-1 1,0 0,0-1,1 1,-1 0,1-1,-1 1,0 0,1 0,-1 0,1-1,0 1,-1 0,1 0,0 0,0 0,-1 0,1 0,0 0,-9 19</inkml:trace>
  <inkml:trace contextRef="#ctx0" brushRef="#br0" timeOffset="3165.98">4138 2460,'0'-5,"0"0,-1 0,1 0,-1 0,-1 0,1 1,-1-1,0 0,0 1,0-1,0 1,-1 0,0 0,0 0,0 0,0 0,0 0,-1 1,0 0,0 0,0 0,0 0,0 1,-1-1,1 1,-1 0,1 0,-1 1,0-1,0 1,1 0,-1 0,0 1,-3 0,-12-1,0 2,0 0,0 2,1 0,-1 1,1 1,-1 1,2 0,-1 2,1 0,0 1,0 1,1 0,1 1,0 1,0 1,1 0,1 1,-7 9,3-3,1 1,2 0,0 1,1 0,1 1,1 1,1 0,1 1,2 0,0 0,1 1,2 0,0 6,3-17,0 1,2-1,-1 0,2 1,0-1,1 1,0-1,2 0,-1 0,2 0,0-1,1 1,0-1,1-1,1 1,0-1,0 0,2-1,0 0,0 0,1-1,0-1,2 2,9 1,0 0,1-2,0 0,1-2,0 0,1-2,-1 0,1-2,1-1,-1-1,0-1,1-1,0-1,-1-2,1 0,-1-2,0 0,0-2,6-3,-11 4,0-1,0 0,-1-2,1 0,-2-1,1-1,-1-1,-1 0,0-2,-1 0,0 0,-1-2,0 0,-1 0,-1-2,-1 1,0-2,-1 1,-1-2,-1 1,0-1,4-15,-8 17,0 0,-1 0,-1-1,0 0,-1 0,-1 1,-1-1,-1 0,0 0,-1 0,-1 1,-1-1,0 1,-1 0,-1 0,-1 0,0 1,-1 0,-1 0,0 1,-1 0,-1 1,0 0,-1 1,-1 0,0 1,0 0,-5-1,4 4,-1 2,0 0,-1 1,1 1,-1 0,0 1,-1 1,1 0,-1 1,1 1,-1 0,1 2,-1 0,1 0,-1 2,1 0,0 1,0 0,0 2,-7 3,-2 1,0 2,1 1,0 1,1 1,0 0,1 2,1 1,1 1,1 0,0 2,-14 21,-14 29</inkml:trace>
  <inkml:trace contextRef="#ctx0" brushRef="#br0" timeOffset="3846.776">3750 3195,'-8'273,"7"-258,0-12,0 1,0 0,0 0,1 0,-1 0,1 0,0 0,0 0,0 0,0 0,1-1,0 1,0 0,0 0,0 0,1-1,-1 1,1 0,0-1,0 0,0 1,0-1,1 0,-1 0,1 0,0 0,0-1,1 1,8-1,1-1,0 0,-1-1,1 0,0-1,-1-1,1 0,-1 0,1-1,-1-1,0 0,2-2,17-3,149-21,-177 30,0 0,-1 0,1 0,0-1,0 1,-1-1,1 0,0 0,-1 0,1 0,-1-1,0 1,1-1,-1 1,0-1,0 0,0 0,0 0,0 0,0 0,0 0,-1 0,1-1,-1 1,0-1,1 1,-1-1,0 1,-1-1,1 0,0-1,4-22,-2-1,-1 1,-1-1,-1 1,-1-1,-1 1,-5-17,6 31,0 5,1-1,-1 0,-1 1,1 0,-1-1,-1 1,1 0,-1 0,0 0,-1 0,0 1,-4-6,7 11,-1 1,0 0,0-1,1 1,-1 0,0 0,1 0,-1 0,0 0,0 0,1 1,-1-1,0 1,1-1,-1 1,0-1,1 1,-1 0,1 0,-1 0,1 0,0 0,-1 0,1 0,0 0,0 1,-1-1,1 0,0 1,0-1,1 1,-1-1,0 1,0 0,1-1,-1 1,1 0,0-1,-1 1,1 0,-13 26,1 0</inkml:trace>
  <inkml:trace contextRef="#ctx0" brushRef="#br0" timeOffset="4177.897">3937 3623,'6'34,"-3"0,0 0,-2 1,-2-1,-1 0,-2 0,-3 11,1 6,-8 48,5 1,5 0,3 0,5-1,14 75,-13-133,-8-36</inkml:trace>
  <inkml:trace contextRef="#ctx0" brushRef="#br0" timeOffset="4471.112">3390 4640,'22'2,"24"1,25 0,20-6,18-3,10-4,4-3,-4 2,-10 2,-17 3,-20 2,-22 0,-19 0</inkml:trace>
  <inkml:trace contextRef="#ctx0" brushRef="#br0" timeOffset="4743.243">3724 4573,'-9'16,"-10"16,-6 15,-1 7,1 5,5-4,6-8,6-13</inkml:trace>
  <inkml:trace contextRef="#ctx0" brushRef="#br0" timeOffset="5008.549">3898 4693,'-9'18,"-3"13,-2 6,1-2,4-4,7-7,6-8,5-11,6-11,0-5</inkml:trace>
  <inkml:trace contextRef="#ctx0" brushRef="#br0" timeOffset="5009.549">4031 4666,'0'-2,"3"-1,2 2,1 6,1 7,0 8,-1 5,-2 6,-4 1,-4 0,-2-3,-1-4,-3-7,-1-6,1-5</inkml:trace>
  <inkml:trace contextRef="#ctx0" brushRef="#br0" timeOffset="6003.457">3911 2915,'8'-76,"-27"219,19-142,-1-1,1 1,0 0,-1-1,1 1,0 0,0-1,-1 1,1 0,0-1,0 1,0 0,0-1,0 1,0 0,0 0,0-1,0 1,0 0,0-1,0 1,1 0,-1 0,0-1,0 1,1-1,-1 1,1 0,-1-1,0 1,1-1,-1 1,1-1,-1 1,1-1,0 1,-1-1,1 1,-1-1,1 0,0 1,-1-1,1 0,0 0,-1 1,1-1,0 0,-1 0,2 0,3-9,-1 0,1 0,-2 0,1-1,-1 1,-1-1,1 0,-2 0,1-8,1-2,15-132,-18 157,0 0,1 0,0 0,0 0,0 0,0 0,1 0,0-1,0 1,0-1,0 1,1-1,0 0,0 0,0 0,-1-2,0 0,1 0,-1-1,1 1,-1-1,1 0,-1 0,1 0,0 0,0 0,0 0,-1-1,1 0,0 1,0-1,0 0,0 0,0-1,0 1,-1-1,1 1,0-1,0 0,0 0,-1 0,1 0,-1-1,1 1,0-1,69-51,-69 51,78-75,-81 77,1 0,-1 0,0 0,1 0,-1 0,0 0,1 0,-1 0,0 0,1 0,-1 0,0 0,1 1,-1-1,0 0,1 0,-1 0,0 0,0 0,1 1,-1-1,0 0,0 0,1 1,-1-1,0 0,0 0,1 1,-1-1,0 0,0 0,0 1,0-1,0 0,1 1,-1-1,0 0,0 1,0-1,0 0,0 1,0-1,0 0,0 1,0-1,0 0,0 1,0-1,-1 0,1 1,0-1,0 0,0 1,0-1,0 0,-1 1,1-1,0 0,0 0,-1 1,1-1,0 0,0 0,-1 0,1 1,0-1,0 0,-1 0,-54 185,43-121,2-6</inkml:trace>
  <inkml:trace contextRef="#ctx0" brushRef="#br0" timeOffset="9300.69">5568 335,'-10'-3,"0"0,0 1,0 0,0 1,-1 0,1 1,-1 0,1 0,0 1,-1 1,1 0,0 0,0 1,0 0,0 1,1 0,-1 0,0 1,-41 20,0 3,2 1,-41 34,-75 61,-30 32,-27 30,-27 25,-24 25,-29 22,-28 20,-2283 1747,2543-1973,-201 153,66-47,67-46,60-43,54-41,24-22,15-13,28-23,10-12</inkml:trace>
  <inkml:trace contextRef="#ctx0" brushRef="#br0" timeOffset="9923.082">2334 0,'-7'13,"1"0,0 1,1-1,1 1,0 0,0 0,2 1,0-1,1 1,0-1,1 1,0-1,2 1,-1-1,2 1,0-1,1 0,0 0,1 0,0-1,6 9,53 138,41 69,-69-155,930 1872,-916-1844,186 380,211 312,-310-588,-17-35,-22-35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1:28.4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121 434,'-3'23,"0"18,1 17,-1 9,2 7,0 3,-2-1,-5-5,-8-6,-1-15</inkml:trace>
  <inkml:trace contextRef="#ctx0" brushRef="#br0" timeOffset="323.144">0 260,'1'-3,"0"-1,0 0,0 0,1 0,0 1,-1-1,1 0,0 1,1 0,-1-1,0 1,1 0,0 0,0 1,0-1,0 1,0-1,1 1,-1 0,0 0,1 0,0 1,0-1,1 0,98-13,-85 13,0 2,0 1,0 0,0 1,-1 1,1 0,-1 2,1 0,-1 1,-1 0,1 2,-1 0,-1 1,1 0,-1 1,-1 1,8 7,-18-14,-1 0,0 0,0 0,-1 1,1-1,-1 1,0-1,0 1,0 0,-1 0,0 0,0 0,0 0,0 0,-1 0,0 0,0 0,0 0,-1 0,1 0,-1 1,0-2,-1 1,1 0,-1 0,0 0,-1-1,1 1,-1-1,-11 16,-1-2,-1 0,-1-1,-1 0,0-2,-1 0,0-1,-1-1,-1 0,0-2,-1-1,-3 1,-42 25,41-20,13-4</inkml:trace>
  <inkml:trace contextRef="#ctx0" brushRef="#br0" timeOffset="1342.919">669 821,'-5'-5,"0"1,-1-1,1 1,-1 0,0 0,-1 1,1-1,0 2,-1-1,0 1,1 0,-1 0,0 0,0 1,0 0,-1 1,1 0,0 0,0 0,0 1,0 0,0 0,0 1,0 0,0 0,1 1,-1-1,1 1,0 1,0-1,0 1,0 1,0-1,-3 5,5-7,1 1,0-1,0 1,0 0,0 0,0 1,1-1,0 0,-1 1,1 0,0-1,1 1,-1 0,1 0,0 0,0 0,0 0,0 0,1 0,-1 1,1-1,0 0,1 0,-1 0,1 0,-1 1,1-1,1 0,-1 0,0 0,1-1,0 1,0 0,0-1,0 1,1-1,-1 1,1-1,0 0,0 0,0 0,0-1,1 1,-1-1,1 0,-1 0,2 1,3-1,0 0,0-1,0 0,0 0,0 0,0-1,0-1,0 1,0-1,0 0,0-1,0 0,-1 0,1-1,0 0,-1 0,0-1,0 0,0 0,0-1,-1 0,0 0,0 0,0-1,-1 0,1 0,-1 0,-1-1,1 1,-1-1,0 0,-1-1,0 1,1-3,-8-26,4 36,0-1,-1 0,1 1,0-1,-1 1,1 0,-1-1,1 1,0-1,-1 1,1-1,-1 1,1 0,-1-1,0 1,1 0,-1 0,1-1,-1 1,1 0,-1 0,0 0,1 0,-1 0,1 0,-1 0,0 0,1 0,-1 0,0 0,1 0,-1 0,1 0,-1 1,1-1,-1 0,0 0,1 1,-1-1,1 0,-1 1,1-1,-1 1,1-1,0 0,-1 1,1-1,-1 1,1-1,0 1,0-1,-1 1,1 0,0-1,-2 3,1 0,0 0,0 0,0 0,0 0,0 0,0 0,1 0,0 0,-1 0,1 0,0 1,1-1,-1 0,0 0,1 0,0 0,0 0,0 0,0 0,0 0,1 0,-1-1,1 1,-1 0,1-1,0 1,0-1,1 0,-1 0,0 1,1-2,-1 1,1 0,0 0,-1-1,1 1,0-1,0 0,0 0,0 0,0 0,0-1,0 1,1-1,4 3,-1-1,0 1,1-1,-1-1,1 0,0 0,0 0,-1-1,1 0,0 0,-1-1,1 0,0-1,-1 1,1-1,-1-1,0 0,1 0,-1 0,-1-1,1 0,0 0,-1 0,0-1,0 0,-1-1,1 1,-1-1,0 0,0 0,-1 0,0-1,2-3,8-78,-10 38,-2 48,-1 1,0-1,1 0,-1 0,1 1,0-1,-1 1,1-1,0 1,0 0,0-1,0 1,0 0,0 1,1-1,-1 0,0 0,0 1,1 0,-1-1,0 1,0 0,1 0,-1 0,0 0,1 1,-1-1,0 0,0 1,1 0,-1 0,0-1,0 1,0 0,0 1,0-1,4 0,3 0,-1 0,1 0,0 1,-1 0,1 0,-1 1,0 0,1 1,-2 0,1 0,0 1,-1 0,0 0,0 0,0 1,-1 0,0 1,0-1,0 1,-1 0,0 1,-1-1,1 1,-1 0,-1 0,1 2,-1 104,-3-112,1 1,0-1,0 1,0-1,0 0,0 1,1-1,-1 0,1 0,0 0,-1 0,1 0,0 0,0 0,0-1,0 1,0-1,1 1,-1-1,0 0,1 0,-1 0,1 0,-1-1,1 1,0 0,-1-1,1 0,0 0,-1 0,1 0,-1 0,1 0,0-1,-1 1,1-1,-1 0,1 0,-1 1,1-2,-1 1,0 0,1 0,0-2,13-3,0-2,-1 0,1 0,-2-2,1 0,-1 0,-1-1,0-1,-1 0,0-1,-1 0,0-1,-1 0,0-1,-2 0,1-2,6-14,-1-1,-2 0,-2 0,0-1,-3-1,0 1,0-27,-2 12,-2 0,-3 0,-1-1,-3 2,-8-41,6 65,6 24,0-1,0 0,0 0,0 1,0-1,0 0,0 1,0-1,0 0,0 0,0 1,0-1,0 0,-1 0,1 1,0-1,0 0,0 0,0 0,-1 1,1-1,0 0,0 0,0 0,-1 0,1 1,0-1,0 0,-1 0,1 0,0 0,-1 0,1 0,0 0,0 0,-1 0,1 0,0 0,0 0,-1 0,1 0,0 0,-1 0,1 0,0 0,0 0,-1 0,1 0,0 0,0-1,-1 1,-12 151,3 16,10 101,1-248,1 1,1-1,0 0,2 0,0 0,4 8,-6-21,0 0,0 0,1 0,0-1,0 1,1-1,-1 0,1 0,1-1,-1 1,1-1,0 0,0-1,0 1,1-1,-1-1,1 1,5 1,-2-2,-1-1,1 0,0 0,0-1,0 0,0-1,0 0,0 0,0-1,0-1,-1 1,1-2,0 1,-1-1,1-1,-1 0,0 0,0-1,-1 0,1 0,-1-1,0 0,0-2,2 0,0 0,-1-1,0 0,-1-1,0 0,-1-1,0 1,0-1,-1-1,-1 1,1-1,-2 0,0 0,-1 0,0-1,0 1,0-13,-3 24,1-1,-1 0,0 1,0-1,1 0,-1 1,0-1,0 0,-1 0,1 1,0-1,-1 0,1 1,-1-1,1 1,-1-1,0 0,1 1,-1-1,0 1,0 0,0-1,0 1,-1 0,1-1,0 1,0 0,-1 0,1 0,-1 0,1 1,-1-1,1 0,-1 0,1 1,-1-1,0 1,1 0,-1-1,0 1,0 0,-3 3,0-1,1 1,-1 0,1 1,0-1,0 1,0 0,0 0,1 0,0 1,-1-1,2 1,-1 0,0-1,1 1,0 0,-1 5,0-4,0 0,0 0,1 1,-1-1,2 1,-1 0,1-1,0 1,0 0,1 0,-1 0,2 0,-1-1,1 1,0 0,0 0,1 0,0-1,0 1,1-1,0 0,0 1,0-1,1-1,0 1,0 0,0-1,1 0,-1 0,1 0,5 3,77 27,-45-27</inkml:trace>
  <inkml:trace contextRef="#ctx0" brushRef="#br0" timeOffset="1603.286">1605 555,'25'-10,"31"-4,31 0,25 1,19 5,-12 2</inkml:trace>
  <inkml:trace contextRef="#ctx0" brushRef="#br0" timeOffset="1880.612">2647 755,'-39'-15,"-64"-15,99 29,0 1,0-1,0 1,0 0,0 1,0-1,0 1,0-1,1 1,-1 0,0 1,0-1,1 1,-1 0,0-1,1 1,0 1,-1-1,1 1,0-1,0 1,1 0,-1 0,0 1,1 0,0 0,0 0,0 0,0 0,1 0,0 1,0-1,0 1,0-1,1 1,0-1,0 1,0-1,0 1,1-1,-1 1,1-1,0 1,1-1,-1 0,1 0,0 1,0-1,0 0,1-1,-1 1,1 0,0-1,0 1,0-1,0 0,1 0,-1 0,1-1,0 1,0-1,0 0,0 0,0 0,0-1,1 1,-1-1,1 0,-1 0,2 0,4 1,0 0,0-1,0 0,0 0,0-1,0-1,1 1,-1-2,-1 1,1-1,0-1,0 0,-1 0,1-1,4-3,-9 5,1-1,-1 0,0 0,0-1,0 1,0-1,-1 0,0-1,1 1,-2-1,1 0,0 0,-1 0,0 0,0-1,-1 1,1-1,-1 1,0-1,-1 0,1 0,-1 0,-1 0,1 0,-1 0,0-2,-21-47,20 54,0 0,1-1,-1 1,0 0,0 0,0 0,0 0,0 0,0 1,0-1,0 0,0 0,-1 1,1-1,0 1,0-1,-1 1,1-1,0 1,-1 0,1-1,0 1,-1 0,1 0,-1 0,1 0,0 1,-1-1,1 0,0 0,-1 1,1-1,0 1,0-1,-1 1,1-1,0 1,0 0,0 0,0 0,-1 0,-1 3,1 0,-1 0,1 1,0-1,0 1,0-1,0 1,1 0,0-1,0 1,0 0,1 0,0 0,-1 0,2 0,-1 0,1-1,-1 1,1 0,1 0,-1 0,1-1,-1 1,1-1,1 1,-1-1,1 0,-1 0,1 0,0 0,1 0,-1-1,4 4,4 1,0 0,0 0,0-1,1-1,0 0,0 0,0-1,1-1,0 0,0-1,0 0,13 1,40 4</inkml:trace>
  <inkml:trace contextRef="#ctx0" brushRef="#br0" timeOffset="2587.583">4425 595,'-16'1,"1"1,-1 1,0 1,1 0,0 1,0 0,0 1,0 1,1 0,0 1,1 1,0 0,0 1,1 0,0 1,-4 5,-18 31,34-46,-1 0,1 0,-1 1,1-1,0 0,-1 0,1 0,0 0,0 0,0 0,0 1,0-1,0 0,0 0,0 0,0 0,0 1,1-1,-1 0,0 0,1 0,-1 0,1 0,-1 0,1 0,0 0,-1 0,1 0,0 0,0 0,0-1,0 1,-1 0,1-1,0 1,0 0,0-1,0 1,1-1,-1 1,0-1,0 0,0 0,0 1,1-1,8 0,-1 1,1-2,-1 1,1-1,-1-1,0 0,1 0,-1-1,0 0,-1 0,1-1,0 0,-1-1,1-1,10-4,0-2,-1 0,-1-1,0-1,-1 0,0-1,-1-1,-1 0,0-1,-2-1,0 0,0-1,-2 0,-1-1,6-15,-4 5,-2-1,-1 0,-1 0,-2 0,-1-1,-1 0,-2 0,-1 0,-1 0,-4-13,-26-69,31 113,0 0,-1-1,1 1,-1 0,0 0,1-1,-1 1,0 0,0 0,0 0,0 0,0 0,0 0,0 0,0 0,0 1,0-1,0 0,-1 1,1-1,0 1,0-1,-1 1,1-1,0 1,-1 0,1 0,0 0,-1 0,1 0,-1 0,1 0,0 0,-1 0,1 1,0-1,-1 0,1 1,0-1,0 1,-1 0,1-1,0 1,0 0,0 0,0 0,0 0,0 0,0 0,0 0,0 0,1 0,-1 0,0 0,1 1,-1-1,0 0,1 0,0 1,-1-1,1 0,0 1,0-1,0 0,-1 1,2-1,-11 26,2-1,1 1,1 1,1-1,2 1,1 0,1 0,1 0,4 26,-4-34,2 0,1 0,0 0,2 0,0 0,1-1,1 0,1 0,1-1,0 0,1-1,1 1,1-2,0 0,1 0,1-1,0-1,1 0,1-1,0-1,1-1,0 0,0-1,1 0,1-2,3 2,-11-8,-1 0,1-1,0 0,0 0,0-1,-1 0,1-1,0-1,0 1,-1-2,1 1,-1-2,0 1,0-1,0-1,0 0,-1 0,0-1,0 0,0-1,-1 0,0 0,0 0,-1-1,0-1,0 1,-1-1,0 0,-1 0,2-4,2-4,-1-2,-1 1,-1-1,0 0,-1 0,-1-1,-1 1,-1-1,-1 0,0-6,-13-29,12 54,-1 0,1 0,0 1,-1-1,1 0,-1 0,0 0,1 0,-1 1,1-1,-1 0,0 1,0-1,1 0,-1 1,0-1,0 1,0-1,0 1,0 0,0-1,0 1,0 0,1 0,-1-1,0 1,0 0,0 0,0 0,0 0,0 0,0 1,0-1,0 0,0 0,0 1,0-1,0 0,0 1,0-1,0 1,1-1,-1 1,0-1,0 1,1 0,-1-1,0 1,1 0,-1 0,0 0,1 0,-6 7,0 1,1 0,0 0,0 0,1 0,1 1,-1 0,2 0,-1 0,1 0,1 0,0 0,0 0,1 1,0-1,1 0,0 0,2 5,1 1,2-2,0 1,0-1,1 1,1-2,0 1,1-1,1-1,0 0,1 0,0 0,0-2,1 1,1-2,-1 0,2 0,-1-1,1-1,1 0,-1-1,1 0,0-1,12 2,50 15</inkml:trace>
  <inkml:trace contextRef="#ctx0" brushRef="#br0" timeOffset="3294.479">803 1892,'42'-12,"1"-1,-2-2,0-2,-1-2,-1-1,-1-2,0-2,-2-1,-1-2,-1-1,14-18,-33 33,-1-2,-1 0,0 0,-1-1,-1 0,-1-1,0-1,-1 0,-1 0,0 0,-2-1,3-10,-8 28,-1-1,1 1,0-1,-1 1,1-1,-1 1,0-1,1 1,-1-1,0 1,0-1,0 0,0 1,0-1,0 1,-1-1,1 0,0 1,-1-1,1 1,-1-1,0 1,1 0,-1-1,0 1,0-1,0 1,0 0,0 0,0 0,0 0,0 0,-1 0,1 0,0 0,-1 0,1 0,-1 1,1-1,-1 0,1 1,-1-1,1 1,-1 0,1 0,-1 0,0-1,1 1,-1 0,1 1,-2-1,-4 4,0 0,0 1,0 0,1 0,0 1,0 0,0 0,1 0,0 1,0 0,0 0,1 0,0 0,0 1,1-1,0 1,-1 5,-9 24,1 0,2 1,1 0,2 1,2 0,2 0,1 19,19 279,-10-254,-1-23,1-2,-2 1,-3 0,-2 0,-3 0,-3-1,-10 47,-6-42,-2-17</inkml:trace>
  <inkml:trace contextRef="#ctx0" brushRef="#br0" timeOffset="3742.635">990 1999,'3'-4,"1"1,-1 0,1 0,0 0,0 1,0-1,1 1,-1 0,0 0,1 0,0 1,-1 0,1 0,1 0,3-2,413-84,-235 50,-187 36,1 1,-1-1,0 1,1 0,-1 0,1-1,-1 1,1 0,-1 0,1-1,-1 1,1 0,-1 0,1 0,0 0,-1 0,1 0,-1 0,1 0,-1 0,1 0,-1 0,1 0,0 0,-1 1,1-1,-1 0,1 0,-1 1,1-1,-1 0,0 0,1 1,-1-1,1 1,-1-1,0 0,1 1,-1-1,0 1,1-1,-1 1,0-1,0 1,1-1,-1 1,0-1,0 1,0-1,0 1,0 0,-18 22,10-14,-29 45,36-52,0-1,0 1,0 0,0 0,1 0,-1 0,1-1,-1 1,1 0,0 0,0 0,0 0,0 0,0 0,0 0,1 0,-1 0,1 0,-1 0,1 0,0-1,-1 1,1 0,0 0,0-1,1 1,-1 0,0-1,0 1,1-1,1 2,4 1,1-1,0 1,0-1,0-1,0 0,0 0,1 0,-1-1,1 0,-1-1,1 0,-1 0,1-1,4 0,-8 1,-1-1,1 1,-1 0,1-1,-1 0,0 0,1-1,-1 1,0-1,0 0,0 0,0 0,0-1,0 1,-1-1,1 0,-1 0,0 0,1 0,-2-1,1 0,0 1,-1-1,1 0,-1 0,0 0,-1 0,1-1,-1 1,0 0,0-1,1-1,-1 2,-1-1,1 1,-1 0,1 0,-1-1,-1 1,1 0,0-1,-1 1,0 0,0 0,0 0,-1 0,1 0,-1 0,0 0,0 0,0 1,-1-1,1 1,-1-1,0 1,0 0,0 0,-1 0,1 1,0-1,-1 1,0 0,1 0,-1 0,0 0,0 1,0-1,-1 1,1 0,0 0,-4 0,5 2,0 0,0 1,1-1,-1 1,0-1,0 1,1 0,-1 0,1 0,0 0,-1 0,1 1,0-1,0 1,1-1,-1 1,0 0,1 0,0 0,-1-1,1 1,1 1,-1-1,0 0,1 0,-1 0,1 0,0 0,0 1,0-1,0 0,1 3,3 22</inkml:trace>
  <inkml:trace contextRef="#ctx0" brushRef="#br0" timeOffset="4357.382">2153 2052,'8'-81,"-3"0,-5-65,-4 91,4 54,1 1,-1-1,1 1,-1-1,1 1,-1-1,1 1,-1-1,1 1,-1-1,1 1,0 0,-1-1,1 1,0 0,-1-1,1 1,0 0,-1 0,1 0,0 0,0 0,-1 0,1 0,0 0,-1 0,1 0,0 0,0 0,-1 0,1 1,0-1,-1 0,1 0,0 1,-1-1,1 1,-1-1,1 0,0 1,-1-1,1 1,-1 0,1-1,-1 1,0-1,1 1,-1 0,1 0,4 2,194 73,-113-48,-83-27,1-1,0 1,0 0,-1-1,1 2,0-1,-1 0,1 1,-1-1,1 1,-1 0,0 0,0 1,0-1,0 1,0-1,0 1,-1 0,1 0,-1 0,0 0,0 1,0-1,0 0,-1 1,1-1,-1 1,0 0,0 1,-2 3,-1 1,-1-1,0 0,0 0,0-1,-1 1,0 0,0-1,-3 2,-20 45,26-53,0 0,1 1,-1-1,1 1,-1-1,1 1,0-1,0 1,0 0,0-1,0 1,0-1,0 1,0-1,1 1,-1-1,0 1,1-1,-1 1,1-1,0 1,0-1,-1 0,1 1,0-1,0 0,0 0,0 1,1-1,-1 0,0 0,0-1,1 1,-1 0,0 0,1 0,-1-1,1 1,-1-1,1 1,-1-1,68 2,-52-5,-1-2,1 0,-1-1,1-1,-2 0,1-2,-1 1,0-2,-1 0,0-1,-1 0,0-1,-1 0,0-1,-1 0,-1-1,9-14,7-16,-1-1,-3-1,-1-1,-3-1,6-26,19-69,-8-2,-2-15,-28 117,-6 26,-6 21,-10 26,-7 30,3 2,3 1,3 0,2 1,3 0,3 1,2 7,4-39,1 0,1 0,2 0,1 0,2-1,1 0,7 17,-10-36,0-1,1 1,1-1,0 0,1-1,0 0,0 0,1 0,1-1,0 0,0 0,1-1,0-1,1 1,0-2,0 1,0-2,1 1,10 3,-16-8,0 0,0 0,0-1,1 0,-1 0,0 0,1-1,-1 0,0 0,1 0,-1-1,0 0,5-2,23-10</inkml:trace>
  <inkml:trace contextRef="#ctx0" brushRef="#br0" timeOffset="4577.011">2794 1490,'19'5,"23"3,26 1,21-1,17-3,3-1,-6 1,-19-2</inkml:trace>
  <inkml:trace contextRef="#ctx0" brushRef="#br0" timeOffset="4868.233">3436 1838,'0'5,"-1"0,1 0,0 0,1 0,-1 0,1 0,0-1,0 1,0 0,1 0,0-1,0 1,0-1,0 1,1-1,0 0,0 0,0 0,0 0,0-1,1 1,0-1,-1 0,1 0,1 0,-1-1,0 1,1-1,1 1,4 0,0-1,1 1,-1-2,0 0,1 0,-1 0,0-2,1 1,-1-1,0-1,1 0,2-1,-7 2,0-1,-1 1,0-1,1 0,-1-1,0 1,0-1,0 0,0-1,-1 1,1-1,-1 1,0-1,0-1,0 1,-1-1,0 1,1-1,-2 0,1 0,0 0,-1 0,0-2,-1 2,0 0,0 0,-1 0,0-1,0 1,0 0,-1 0,1 0,-1-1,0 1,-1 0,1 0,-1 0,0 0,-1 1,1-1,-1 1,0-1,0 1,0 0,0 0,-1 0,0 0,0 1,-3-3,0 0,0 1,1 1,-2-1,1 1,0 1,-1-1,0 1,0 0,0 1,0 0,0 0,0 1,0 0,-1 0,1 1,-1 0,3 1,0 0,0 1,0-1,0 1,1 0,-1 1,0-1,1 1,0 0,0 0,0 1,0 0,0-1,1 2,0-1,0 0,0 1,-3 4,5-6,0 0,1 0,-1 0,0 0,1 1,0-1,0 0,0 1,0-1,0 1,1 0,-1-1,1 1,0-1,0 1,1 0,-1-1,1 1,-1-1,1 1,0-1,1 1,-1-1,0 0,1 1,0-1,0 0,0 0,0 0,0 0,3 1,2 2,0 0,1-1,0 1,0-2,0 1,0-1,1 0,0-1,0 0,0-1,0 0,0 0,0-1,0 0,1 0,-1-1,4-1,31-1</inkml:trace>
  <inkml:trace contextRef="#ctx0" brushRef="#br0" timeOffset="5183.993">3904 1343,'-9'-14,"-10"-6,-8 0,-10 3,-4 7,0 10,2 9,8 8,10 8,12 6,8-2</inkml:trace>
  <inkml:trace contextRef="#ctx0" brushRef="#br0" timeOffset="5184.993">3850 1892,'14'15,"11"9,13 1,11 0,8-6,9-5,5-9,-6-11,-9-9,-15-1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1:20.75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7039 1,'-46'20,"5"-4,1 1,1 2,0 2,2 2,1 1,-9 9,-4 17,2 2,2 2,3 2,2 2,3 1,2 2,-20 51,-80 170,-22 88,100-236,-41 121,25 30,-5 94,40-151,2 85,29 165,9-288,6 431,-4-506,16 150,-6-178,-3-1,-4 1,-4 0,-8 81,-4 66,5-193,-2-1,-1 0,-2-1,-2 0,-7 13,-23 95,-23 249,-20-60,32-102,41-198,2 1,2 1,1-1,2 1,2 14,14 174,-1-73,-4 149,-8-185,-8 153,7-179,4 0,8 38,2 76,-28 78,-13 259,13-437,-5 36,6 1,5 52,14-115,3 0,9 31,5 45,-7 33,-9 69,16 77,-7-182,-10-110,-1 0,-2 0,-2 0,-2 0,-2 0,-2-1,-11 41,7-47,1-2,-1 0,-2-1,-1 0,-9 13,-43 19,17-22,42-33,1 0,0 0,1 1,0 0,0 0,1 0,0 1,1-1,0 1,-1 11,3-19,-3 8,0-8</inkml:trace>
  <inkml:trace contextRef="#ctx0" brushRef="#br0" timeOffset="1117.601">1331 1591,'0'21,"0"20,0 16,0 13,0 6,0 1,-2-1,-4-4,-2-11,-2-12,0-15</inkml:trace>
  <inkml:trace contextRef="#ctx0" brushRef="#br0" timeOffset="1387.562">1318 1565,'-10'-174,"9"172,1 0,0 0,0 0,0 0,0 0,0 0,0 0,0 0,1 1,-1-1,1 0,-1 0,1 0,0 0,0 0,0 1,0-1,0 0,0 1,0-1,0 1,1-1,-1 1,1 0,-1 0,1-1,-1 1,1 0,0 0,-1 0,1 1,0-1,0 0,0 1,0-1,0 1,-1 0,1-1,27-1,-1 0,0 2,0 1,0 1,0 1,0 2,-1 0,4 3,-11-4,0 0,0 1,-1 1,0 0,0 2,0 0,-1 2,0 0,13 10,-28-18,0 1,0-1,-1 1,1-1,-1 1,0 0,0 0,0 0,0 0,0 0,-1 0,1 1,-1-1,0 0,0 1,0-1,-1 1,1-1,-1 1,0 0,0-1,0 1,0-1,-1 1,1-1,-1 1,0-1,0 1,0-1,0 1,-1-1,0 0,1 0,-1 0,0 0,-1 0,1 0,0-1,-2 3,-17 14,0-1,-1-1,-1 0,-1-2,0-1,0-1,-17 6,-209 96,222-102</inkml:trace>
  <inkml:trace contextRef="#ctx0" brushRef="#br0" timeOffset="2505.81">1852 2033,'-5'-6,"0"0,0 1,0 0,-1 0,0 0,0 0,0 1,-1 0,1 1,-1-1,0 1,0 1,0-1,0 1,-1 0,1 1,-1 0,1 0,-1 0,1 1,-1 0,1 1,-1 0,-6 1,3 5,0 1,0 0,1 1,0 0,1 0,0 1,0 0,1 0,0 1,1 0,1 1,-1 0,2 0,0 0,0 1,1-1,1 1,0 0,0 0,1 4,2-16,-1 1,1 0,-1 0,1 0,0 0,0 0,0 0,0 0,0 0,0-1,0 1,1 0,-1 0,1 0,-1 0,1 0,0-1,0 1,-1 0,1-1,1 1,-1 0,0-1,0 1,0-1,1 0,-1 1,1-1,-1 0,1 0,0 0,-1 0,1 0,0-1,0 1,-1 0,1-1,0 1,0-1,1 1,8-2,1-1,0 1,-1-2,1 0,-1 0,0-1,0 0,0-1,-1 0,0-1,0 0,0 0,-1-1,1-1,0-1,1 1,-1-1,0 1,0-2,-1 1,0-1,-1-1,0 0,-1 0,0 0,-1-1,0 0,0 0,-2 0,1-3,-8-10,3 25,0 0,0-1,0 1,0 0,0-1,0 1,0 0,0-1,0 1,0 0,0 0,0-1,-1 1,1 0,0-1,0 1,0 0,0 0,-1-1,1 1,0 0,0 0,-1 0,1-1,0 1,0 0,-1 0,1 0,0 0,-1 0,1-1,0 1,-1 0,1 0,0 0,-1 0,1 0,0 0,0 0,-1 0,1 0,0 0,-1 0,1 1,0-1,-1 0,1 0,0 0,0 0,-1 0,1 1,0-1,-1 0,1 0,0 0,0 1,0-1,-1 0,1 0,0 1,0-1,0 0,0 0,-1 1,1-1,0 0,0 1,0-1,-2 5,1 0,0 1,0-1,0 1,1-1,-1 1,1-1,1 0,-1 1,1-1,0 1,0-1,1 0,-1 0,1 1,0-1,0 0,1-1,0 1,0 0,0-1,1 2,1 1,1 0,-1 0,1 0,1-1,-1 0,1 0,0 0,0-1,1 0,-1-1,1 0,0 0,0 0,0-1,1-1,-1 1,6 0,-11-3,0 0,0 0,0 0,0-1,0 1,0-1,0 1,0-1,0 0,0 0,-1 0,1-1,0 1,0-1,-1 1,1-1,-1 0,0 0,1 0,-1 0,0-1,0 1,0 0,-1-1,1 0,-1 1,1-1,-1-1,24-84,-20-56,-5 142,-1 0,1 0,0 1,0-1,0 0,0 0,0 1,0-1,0 0,0 0,1 1,-1-1,1 0,-1 1,1-1,0 0,0 1,0-1,0 1,0-1,0 1,0 0,0-1,0 1,1 0,-1 0,0 0,1 0,-1 0,1 0,-1 0,1 0,0 1,-1-1,1 1,0-1,1 1,21-2,0 1,1 2,-1 0,0 2,0 0,17 6,-35-8,1 0,-1 0,0 1,0 0,0 0,0 0,0 1,0 0,-1 0,1 0,-1 1,0 0,0 0,0 0,0 0,-1 1,0 0,0 0,0 0,-1 0,0 1,0 0,0-1,0 1,-1 0,1 5,-2 3,0 0,-1 1,-1-1,0 0,-1 0,-1 0,-2 9,-5 26,10-47,-1-1,1 0,0 1,-1-1,1 1,0-1,0 1,0-1,0 1,0-1,0 1,0-1,0 0,1 1,-1-1,0 1,1-1,0 0,-1 1,1-1,0 0,-1 1,1-1,0 0,0 0,0 0,0 0,0 0,0 0,1 0,-1 0,0 0,0-1,1 1,-1 0,0-1,1 1,-1-1,0 0,2 1,8-2,0 0,0 0,0-2,-1 1,1-1,-1-1,0 1,0-2,0 0,0 0,-1 0,0-1,0-1,8-7,4-3,-1 0,-1-2,0 0,-1-2,-2 0,0 0,-1-2,-1 0,-1 0,-2-1,0-1,-1 0,4-18,7-36,-3-1,-4-1,4-67,-3-99,-16 202,1 46,-1-1,1 0,-1 1,1-1,0 0,-1 1,1-1,-1 0,1 0,-1 0,1 1,-1-1,1 0,-1 0,1 0,-1 0,1 0,-1 0,1 0,-1 0,1 0,-1 0,1 0,-1 0,1 0,-1-1,1 1,-1 0,1 0,0-1,-1 1,1 0,-1 0,1-1,-1 1,1 0,0-1,-1 1,1-1,0 1,0 0,-1-1,1 1,0-1,0 1,-1-1,1 1,0-1,0 1,0-1,0 1,0-1,0 1,0-1,0 1,0-1,0 1,0-1,0 1,0-1,0 1,0-1,1 1,-47 96,10-2,5 1,3 2,5 1,-3 50,22-120,1 0,2 0,1 0,1 0,1 0,2 0,2 5,-4-22,1-1,0 0,0 0,1 0,1 0,0-1,0 1,0-1,1-1,1 1,0-1,0 0,0 0,1-1,0 0,0-1,1 1,0-2,0 1,3 0,-2-1,0-1,0 0,0-1,1 0,-1-1,1 0,0-1,-1 0,1 0,0-1,0-1,0 0,-1 0,1-1,-1 0,1-1,-1 0,0-1,0 0,0-1,-1 0,1 0,-1-1,0 0,-1 0,1-1,-1-1,-1 1,0-1,0 0,0-1,-1 0,0 0,-1 0,1-2,-1-1,-1 0,0 0,0-1,-1 1,-1-1,0 0,0 0,-2 0,1 0,-2 0,0 0,0 0,-2-1,3 13,1 0,-1-1,0 1,0 0,0 0,0 0,0 0,-1 0,1 0,0 0,0 0,-1 0,1 0,-1 0,1 0,-1 0,1 0,-1 0,1 0,-1 1,0-1,0 0,1 0,-1 1,0-1,0 0,0 1,0-1,0 1,0-1,0 1,0-1,0 1,0 0,0-1,0 1,0 0,0 0,0 0,0 0,0 0,0 0,0 0,0 0,-1 1,1-1,0 0,0 0,0 1,0-1,0 1,1-1,-2 1,-3 6,0-1,0 1,1 0,-1 0,2 1,-1-1,1 1,0 0,1 0,0 0,0 0,1 0,0 0,0 0,1 1,0-1,0 2,1-3,-1 0,2-1,-1 1,0-1,1 0,1 0,-1 1,1-1,0 0,0-1,0 1,1-1,0 1,0-1,1 0,-1 0,1-1,0 0,0 0,0 0,1 0,0-1,-1 1,5 0,4 2,0-1,0-1,0 0,1 0,-1-2,1 0,0 0,-1-2,1 0,8-1,23-4</inkml:trace>
  <inkml:trace contextRef="#ctx0" brushRef="#br0" timeOffset="2785.288">2788 1591,'18'-6,"27"-6,30-4,33 0,22 1,10 3,-19 3</inkml:trace>
  <inkml:trace contextRef="#ctx0" brushRef="#br0" timeOffset="3106.481">3738 1913,'-1'-4,"0"0,0 0,0 1,0-1,-1 0,0 1,1-1,-1 1,-1 0,1 0,0 0,-1 0,1 0,-1 0,0 0,0 1,0 0,0-1,-1 1,1 1,-1-1,1 0,-1 1,1-1,-1 1,0 0,0 1,0-1,1 0,-1 1,0 0,0 0,0 0,0 1,0-1,-2 2,0 0,0 2,0-1,0 1,0 0,1 0,-1 1,1-1,0 1,1 0,-1 1,1-1,0 1,0-1,1 1,0 1,0-1,-2 5,4-7,-1 0,1 1,0-1,0 0,0 0,0 1,1-1,0 0,-1 1,2-1,-1 1,0-1,1 0,0 1,0-1,0 0,1 0,-1 0,1 0,0 0,0 0,1 0,-1-1,1 1,0-1,-1 0,2 1,0 0,2 0,1-1,-1 1,1-1,0-1,-1 1,1-1,0 0,1-1,-1 1,0-1,0-1,1 0,-1 0,0 0,0-1,1 0,-1 0,0-1,0 0,0 0,0 0,-1-1,1 0,-1-1,1 1,-1-1,0-1,0 1,-1-1,0 0,1 0,-2 0,1-1,0 0,-1 0,0 0,-1 0,2-3,-1-1,0 1,0-1,-1 0,-1 0,1 0,-2 0,1 0,-1 0,-1 0,0-1,0 1,-2-5,2 14,0 0,0 0,-1 0,1 0,0 1,-1-1,1 0,-1 0,1 0,-1 0,1 0,-1 0,0 1,1-1,-1 0,0 1,0-1,1 0,-1 1,0-1,0 1,0-1,0 1,0-1,0 1,0 0,0 0,0-1,0 1,0 0,0 0,0 0,0 0,0 0,0 0,0 0,0 0,0 1,0-1,0 0,0 1,0-1,1 0,-1 1,0-1,0 1,0 0,0-1,1 1,-1 0,0-1,0 1,1 0,-1 0,1 0,-1-1,1 1,-1 0,1 0,-1 0,1 0,0 0,-1 0,1 0,0 0,0 0,0 0,0 0,0 1,-3 4,0 0,0 0,0 1,1-1,0 0,0 1,1 0,0-1,0 1,1 0,0 0,0-1,0 1,1 0,0 0,0-1,1 1,0 0,0-1,0 0,1 1,0-1,0 0,1-1,-1 1,2 0,7 3,1 0,0-1,0-1,1 0,0-1,1 0,-1-1,1-1,0 0,0-1,0-1,1 0,-1-1,1 0,0-2,49 3</inkml:trace>
  <inkml:trace contextRef="#ctx0" brushRef="#br0" timeOffset="4102.203">275 3370,'-7'-5,"1"1,-1 0,0 1,0-1,-1 1,1 1,-1-1,1 1,-1 1,0-1,0 1,0 1,0 0,1 0,-1 0,0 1,0 0,0 0,1 1,-1 0,0 0,1 1,0 0,0 1,0-1,0 1,0 1,-2 1,4-1,0-1,0 1,0 1,1-1,-1 0,1 1,1 0,-1 0,1 0,0 0,1 1,-1-1,1 1,0 0,1 0,0-4,1 1,-1-1,1 0,0 0,0 1,1-1,-1 0,0 0,1 0,0 0,0 1,0-1,0 0,1 0,-1-1,1 1,-1 0,1 0,0-1,0 1,0-1,1 0,-1 1,0-1,1 0,0 0,-1-1,1 1,0-1,0 1,0-1,0 0,0 0,4 1,1 0,-1 0,1-1,-1-1,1 1,-1-1,1 0,-1-1,1 0,-1 0,0 0,1-1,-1 0,0-1,0 0,0 0,5-3,7-4,-1-1,-1-1,0 0,-1-1,14-14,-12 9,-1-2,-1 0,0-1,-2 0,0-1,-2-1,0 0,-2-1,0 0,-2-1,3-15,0-9,-2-1,-2 0,-3 0,-2-1,-2-22,-11-30,10 104,1-1,0 0,0 1,-1-1,1 1,0-1,-1 1,1-1,0 0,-1 1,1-1,-1 0,1 0,0 1,-1-1,1 0,-1 0,1 1,-1-1,1 0,-1 0,1 0,-1 0,1 0,-1 0,1 0,-1 0,1 0,-1 0,1 0,-1 0,1 0,-1 0,1-1,-1 1,1 0,-1 0,1-1,-1 1,1 0,-1 0,1-1,0 1,-1 0,1-1,0 1,-1-1,1 1,0 0,-1-1,1 1,0-1,0 1,0-1,0 1,-1-1,1 1,0-1,0 1,0-1,0 1,0-1,0 1,0-1,-8 19,0 2,1-1,1 1,1 0,1 0,1 0,0 5,1-12,-7 39,3 1,2 0,2 0,3 1,5 29,-6-73,1-1,1 1,-1-1,2 1,-1-1,1 0,1 0,-1 0,2 0,-1-1,1 1,0-1,1 0,0-1,0 0,1 1,0-2,0 1,1-1,-1 0,1-1,0 0,9 4,-6-5,1-1,-1 0,1-1,0-1,0 1,0-2,0 0,-1 0,1-1,0 0,0-1,-1-1,1 0,-1 0,1-1,-1-1,0 1,2-4,-5 5,0-2,-1 1,0-1,0 0,-1 0,1-1,-1 0,0 0,-1-1,1 0,-1 1,-1-2,1 1,-1 0,0-1,-1 0,0 0,0 0,-1 0,0-1,0 1,-1-1,0 1,-1-1,0-5,-1 7,0 1,0-1,0 1,-1 0,0 0,0-1,-1 1,0 1,0-1,0 0,-4-3,6 7,0 0,0 1,-1-1,1 0,-1 1,1-1,-1 1,0 0,0-1,1 1,-1 0,0 0,0 0,0 0,0 0,-1 1,1-1,0 1,0-1,0 1,0 0,-1 0,1 0,0 0,0 0,0 0,-1 1,1-1,0 1,0-1,0 1,0 0,0 0,0 0,-1 1,-3 3,0 0,1 0,0 1,0 0,0 0,1 0,0 0,0 1,1-1,-1 1,2 0,-1 0,1 1,0-1,0 0,1 1,0-1,0 1,1-1,0 1,0 0,1-1,0 1,0-1,1 0,0 1,0-1,1 0,0 0,1 0,0 0,1 0,0 0,0-1,1 0,-1 0,1-1,1 0,-1 0,1 0,0-1,0 1,0-2,0 1,1-1,-1 0,1-1,14 5,0-1,0-2,0 0,1-1,14-1,65-3,-5-6</inkml:trace>
  <inkml:trace contextRef="#ctx0" brushRef="#br0" timeOffset="6014.662">1987 2995,'-12'3,"0"1,0 1,1 0,-1 0,1 1,1 1,-1 0,1 0,0 1,1 0,0 1,0 0,1 0,0 1,1 0,0 0,0 1,1 0,-1 4,6-12,0 0,0 0,1 1,-1-1,1 0,0 0,0 1,0-1,0 0,1 1,0-1,-1 0,1 0,0 0,0 1,1-1,-1 0,1 0,-1-1,1 1,0 0,0-1,0 1,0-1,1 1,-1-1,1 0,-1 0,1 0,0 0,0-1,0 1,0-1,0 0,0 0,0 0,0 0,1 0,-1 0,0-1,4 0,19 3,0-1,0-2,1 0,-1-2,0-1,0-1,0-1,0-1,-1-2,0 0,0-2,3-2,1 0,-1-1,0-1,-1-2,16-12,-17-2,-47 39,-22 46,42-54,0 1,1-1,-1 1,0 0,1-1,-1 1,0 0,1-1,0 1,-1 0,1 0,0-1,0 1,0 0,0 0,1-1,-1 1,0 0,1-1,-1 1,1 0,-1-1,1 1,0 0,0-1,0 1,0-1,0 1,0-1,0 0,0 0,0 1,1-1,-1 0,1 0,-1 0,2 0,5 2,0-1,0-1,1 0,-1 0,1 0,-1-1,1-1,-1 1,0-1,1-1,-1 0,0 0,0 0,0-1,0 0,0-1,-1 1,1-2,2-1,-6 4,-1 1,1-1,-1 1,1-1,-1 0,0 0,0 0,0-1,0 1,0-1,0 0,-1 0,1 0,-1 0,0 0,0 0,0-1,0 1,0-1,-1 1,0-1,0 0,0 1,0-1,0 0,-1 0,0 0,0 0,0 1,0-1,0 0,-1 0,0 0,1 1,-2-1,1 0,0 1,-1-1,1 1,-1-1,0 1,0 0,-2-2,-4-1,-1 0,0 0,0 0,-1 2,0-1,0 1,0 0,0 1,0 0,-1 1,1 0,-1 1,0 0,0 1,-6 0,76-12,47-13,-58 12,0 2,0 2,1 2,12 2,-58 4,-1 1,1-1,0 1,-1 0,1 0,0 0,-1 0,1 1,0-1,-1 1,1-1,-1 1,1 0,-1 0,1 0,-1 0,1 1,-1-1,0 1,0-1,0 1,0 0,0 0,0 0,0 0,-1 0,1 0,-1 0,1 1,-1-1,0 0,0 1,0-1,0 1,-1 0,1-1,-1 1,1 0,-1-1,0 3,-12 102,12-106,0 1,0-1,0 0,1 0,-1 1,0-1,1 0,-1 0,1 0,0 1,-1-1,1 0,0 0,0 0,0 0,-1 0,1 0,0-1,0 1,0 0,1 0,-1-1,0 1,0 0,0-1,0 1,1-1,-1 0,0 1,0-1,1 0,-1 0,0 0,1 0,-1 0,0 0,1 0,-1 0,0 0,0-1,1 1,-1-1,54-18,-46 14,0 0,-1-1,1 0,-1-1,-1 0,1 0,-1-1,-1 0,1 0,-1 0,-1-1,1 0,-1 0,-1 0,0-1,0 0,-1 1,0-1,-1 0,0-1,0-6,-4 4,-1 19,-3 21,5-21,0 1,0-1,0 1,1-1,0 1,0-1,1 1,0-1,0 1,1-1,-1 0,1 1,1-1,-1 0,1 0,0-1,0 1,1 0,0-1,0 0,0 0,0 0,1-1,0 1,0-1,0 0,1 0,-1-1,4 2,-2-5,0-1,0 1,0-1,0-1,0 1,0-1,0-1,0 1,-1-1,1 0,-1 0,0-1,0 0,0 0,0-1,-1 1,1-1,-1 0,0-1,-1 1,0-1,1 0,12-14,-1 0,-1-1,-1-1,-1 0,0-1,-2 0,4-13,-8 13,-7 23,0 0,-1 0,1 0,0 0,0 0,0 0,-1 0,1 1,0-1,0 0,0 0,-1-1,1 1,0 0,0 0,0 0,-1 0,1 0,0 0,0 0,0 0,-1 0,1 0,0 0,0 0,0-1,0 1,-1 0,1 0,0 0,0 0,0-1,0 1,0 0,0 0,-1 0,1 0,0-1,0 1,0 0,0 0,0 0,0-1,0 1,0 0,0 0,-12 19,9-15,1 1,0 0,0 0,0-1,1 1,0 0,0 0,0 0,1 1,-1-1,1 0,0 0,1 0,-1 0,1 0,0 0,0 0,1 0,-1 0,1 0,0-1,1 1,-1-1,1 1,0-1,0 0,0 0,1 0,-1 0,1-1,0 1,0-1,1 1,9 2,1 1,0-2,0 0,0-1,0 0,1-1,-1-1,1 0,0-1,0-1,-1 0,1-2,0 0,-1 0,1-1,-1-1,0-1,0 0,0-1,-1 0,0-1,3-3,-12 7,1 0,-1-1,0 0,0 0,0 0,-1-1,1 1,-1-1,0 0,0-1,-1 1,2-3,-4 5,0 1,0 0,0-1,-1 1,1-1,-1 1,1-1,-1 1,0-1,0 0,0 1,0-1,-1 1,1-1,-1 1,1-1,-1 1,0-1,0 1,0 0,0-1,-1 1,1 0,0 0,-1 0,0 0,1 0,-1 0,0 0,0 1,-2-2,-1-1,1 0,-1 1,-1-1,1 1,0 0,-1 1,1 0,-1-1,0 2,0-1,0 1,0 0,0 0,0 0,0 1,0 0,-1 0,1 1,0-1,0 1,0 1,0-1,0 1,1 0,-1 0,0 1,1 0,0 0,0 0,0 1,0-1,0 1,0 0,1 1,0-1,0 1,0 0,1 0,-1 0,1 0,0 1,1-1,-1 1,1 0,-1 5,3-8,-1 1,1-1,0 1,0-1,0 1,1-1,-1 1,1-1,0 1,0-1,0 0,0 1,1-1,0 0,-1 0,1 0,0 0,0 0,1-1,-1 1,0 0,1-1,0 0,-1 0,1 0,0 0,0 0,0 0,1-1,-1 1,0-1,2 1,4 1,0-1,0 0,0 0,0-1,0 0,0 0,0-1,0 0,0 0,0-1,0-1,3 0,-5 0,0 0,1-1,-1 0,-1 0,1 0,0-1,-1 0,0 0,0 0,0-1,0 0,-1-1,1 1,-2-1,1 0,0 0,-1 0,0-1,-1 1,0-1,0 0,0 0,-1 0,0-1,0 1,0 0,-1-1,-1 1,1-2,-1 8,1 1,-1-1,1 0,-1 1,0-1,1 0,-1 0,0 1,0-1,0 0,0 0,1 0,-1 0,0 1,0-1,0 0,-1 0,1 0,0 1,0-1,0 0,-1 0,1 1,0-1,-1 0,1 0,0 1,-1-1,1 0,-1 1,1-1,-1 1,0-1,1 0,-1 1,0-1,1 1,-1 0,0-1,1 1,-1 0,0-1,0 1,1 0,-1 0,0-1,0 1,0 0,1 0,-1 0,0 0,0 0,0 0,1 1,-1-1,0 0,0 0,0 0,1 1,-1-1,0 0,0 1,1-1,-1 1,0-1,1 1,-1-1,0 1,-2 3,1-1,-1 1,0-1,1 1,0 0,0 0,0 0,0 0,1 1,0-1,0 0,0 1,0-1,1 1,-1-1,1 1,0-1,1 1,-1-1,1 1,0-1,0 0,0 1,0-1,1 0,0 0,0 0,0 0,0 0,1 0,-1-1,1 1,0-1,0 1,1-1,0 1,2-1,-1-1,1 0,-1 0,1 0,0-1,0 1,0-1,-1-1,1 1,0-1,0 0,0 0,0-1,0 0,0 0,0 0,0-1,-1 0,1 0,-1 0,1-1,-1 1,0-2,0 1,0 0,0-1,-1 0,1 0,-1 0,0-1,0 1,-1-1,1 0,-1 0,0 0,-1-1,1 1,0-2,0-8,0 0,0-1,-2 1,0-1,0 1,-2-1,-1-8,-3 12,-1 34,4-14,1 1,-1 0,2 0,0 0,0 0,0 0,1-1,0 1,1 0,0 0,0-1,1 1,0-1,1 0,0 0,0 0,0 0,1-1,0 0,1 0,0 0,0 0,0-1,1 0,0 0,-3-5,0 1,-1-1,1 0,0-1,0 1,0-1,0 1,0-1,0 0,0-1,-1 1,1-1,0 1,0-1,0 0,-1-1,1 1,0-1,-1 1,1-1,-1 0,0 0,0-1,1 1,-2-1,1 0,0 1,2-4,5-5,-1-1,0 1,-1-2,0 1,0-1,-2-1,0 1,1-3,-1 0,0 0,-2-1,0 0,0 1,-2-1,0-7,-1 24,-1 0,0-1,1 1,-1 0,0-1,0 1,1-1,-1 1,0-1,0 1,0-1,0 1,0-1,0 1,0-1,0 1,0 0,0-1,0 1,0-1,0 1,0-1,0 1,0-1,0 1,0-1,-1 1,1-1,0 1,0 0,-1-1,1 1,0 0,-1-1,1 1,0-1,-1 1,1 0,0 0,-1-1,1 1,-1 0,1 0,-1 0,1-1,-1 1,1 0,0 0,-1 0,1 0,-1 0,1 0,-1 0,1 0,-1 0,1 0,-1 0,1 0,-1 0,1 0,-1 1,1-1,-1 0,-21 25,18-21,1 1,0-1,-1 1,2-1,-1 1,0 0,1 0,0 0,0 0,1 0,-1 0,1 1,0-1,1 0,-1 1,1-1,0 1,0-1,1 1,-1-1,1 0,1 1,-1-1,1 0,0 0,0 0,0 0,1 0,-1 0,1-1,1 1,-1-1,0 0,1 0,3 3,4-2,1 0,-1 0,1-1,-1-1,1 0,0-1,0 0,0 0,1-2,-1 1,0-2,41 1</inkml:trace>
  <inkml:trace contextRef="#ctx0" brushRef="#br0" timeOffset="6428.467">4794 2688,'-4'-3,"-1"1,1-1,-1 1,1 1,-1-1,0 1,1-1,-1 1,0 0,0 1,0-1,0 1,0 0,0 1,0-1,1 1,-1 0,0 0,0 0,0 1,1-1,-1 1,1 1,-1-1,1 0,0 1,0 0,0 0,0 0,1 1,-2 1,1 1,0 0,0 1,1-1,0 1,0 0,1 0,0 0,0 0,1 0,0 0,0 0,0 1,1-1,0 0,1 0,0 6,0-9,-1 0,1 0,0 0,0-1,0 1,1 0,-1-1,1 1,0-1,0 0,0 1,0-1,0 0,1 0,0 0,-1-1,1 1,0-1,0 1,0-1,1 0,-1 0,1-1,-1 1,1-1,-1 1,1-1,0 0,0 0,-1-1,5 1,-1-1,0 0,0-1,0 0,0 0,0-1,0 0,-1 0,1 0,0-1,-1 0,0 0,0-1,0 0,0 0,0 0,-1-1,0 1,0-1,3-4,2-2,-1-1,0 0,-1-1,-1 1,0-1,0-1,-2 1,1-1,-2-1,7-30,-3 0,-2 0,-2-1,-1 0,-3 0,-2 1,-6-35,-13-39,21 118,0 0,0 0,0 0,0 0,0 0,0 0,0 0,-1 0,1 1,0-1,0 0,-1 0,1 0,-1 0,1 1,-1-1,1 0,-1 0,1 1,-1-1,0 0,0 1,1-1,-1 1,0-1,0 1,1-1,-1 1,0 0,0-1,0 1,0 0,0-1,1 1,-1 0,0 0,0 0,-1 0,-18 33,10 1,2 1,1 0,1 0,3 1,0 0,2 0,2-1,4 23,-4-40,2 1,0-1,1 0,1 0,0-1,2 1,0-1,0-1,2 1,0-1,7 8,39 15,-30-31</inkml:trace>
  <inkml:trace contextRef="#ctx0" brushRef="#br0" timeOffset="6757.621">5088 2661,'-25'77,"25"-74,0-1,-1 1,2-1,-1 1,0-1,0 1,1-1,0 1,-1-1,1 0,0 1,0-1,0 0,0 0,1 1,-1-1,1 0,-1 0,1-1,0 1,0 0,-1 0,1-1,0 1,1-1,-1 0,0 0,0 1,0-1,2 0,2 1,-1 1,1-1,0 0,1-1,-1 0,0 0,0 0,0 0,1-1,-1 0,0-1,0 1,1-1,-1 0,0-1,0 1,0-1,0-1,0 1,-1-1,1 0,-1 0,0 0,1-1,-1 0,-1 0,1 0,-1-1,0 0,0 1,0-2,0 1,-1 0,1-1,-2-2,0 1,0-1,-1 0,1 1,-2-1,1 0,-1 0,0 1,-1-1,0 0,0 0,-1 1,1-1,-3-4,2 8,1 0,-1 0,1 1,-1-1,0 0,0 1,-1-1,1 1,-1 0,0 0,0 0,0 0,0 0,0 1,-1-1,1 1,-1 0,1 0,-1 0,0 0,0 1,0 0,0 0,0 0,0 0,0 0,-4 1,0 1,1 1,-1 0,1 1,-1-1,1 1,0 1,0-1,0 1,1 1,-1-1,1 1,0 0,1 1,-1-1,1 1,0 0,0 0,1 1,0 0,0-1,0 1,1 1,0-1,1 0,-1 1,1-1,1 1,-1 7,1-11,0 1,1-1,0 0,0 1,0-1,0 1,1-1,-1 1,1-1,0 0,1 1,-1-1,1 0,0 0,0 0,0 0,0 0,1-1,0 1,-1-1,1 1,1-1,-1 0,0 0,1-1,-1 1,1-1,0 1,0-1,0 0,0-1,0 1,0-1,1 0,-1 0,0 0,5 0,25 3</inkml:trace>
  <inkml:trace contextRef="#ctx0" brushRef="#br0" timeOffset="6943.125">5328 2006,'-16'-3,"-14"0,-11 5,-6 7,3 8,9 6,11 3,16 5,16 1,7-4</inkml:trace>
  <inkml:trace contextRef="#ctx0" brushRef="#br0" timeOffset="7134.615">5288 2688,'2'16,"8"5,11-1,14-3,11-13,8-12,-5-6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0:56.492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669 149,'7'23,"2"25,-1 25,-1 21,-4 15,-5 7,-5-1,0-7,0-15,2-15,1-21</inkml:trace>
  <inkml:trace contextRef="#ctx0" brushRef="#br0" timeOffset="817.181">949 684,'139'356,"-139"-355,0 0,0 0,0 0,0 0,0 0,0 0,0 0,0 0,0 0,1 0,-1 0,1 0,-1-1,0 1,1 0,-1 0,1 0,0 0,-1-1,1 1,0 0,-1 0,1-1,0 1,0-1,0 1,0-1,-1 1,1-1,0 1,0-1,0 0,0 1,0-1,0 0,0 0,0 0,0 0,0 0,0 0,0 0,0 0,0 0,0 0,0-1,0 1,0 0,0-1,0 1,0-1,0 1,0-1,-1 1,1-1,0 1,0-1,-1 0,1 0,17-21,0 0,-2-2,-1 0,10-21,27-43,-52 87,0 1,0-1,0 0,1 0,-1 1,0-1,0 0,0 1,1-1,-1 0,0 1,1-1,-1 0,0 1,1-1,-1 1,1-1,-1 1,1-1,-1 1,1-1,-1 1,1 0,0-1,-1 1,1 0,0-1,-1 1,1 0,0 0,-1-1,1 1,0 0,0 0,-1 0,1 0,0 0,-1 0,1 0,0 0,-1 1,1-1,0 0,0 0,-1 0,1 1,-1-1,1 0,0 1,-1-1,1 1,-1-1,1 1,-1-1,1 1,-1-1,1 1,-1-1,1 1,-1 0,39 163,-36-158,0 0,0 0,0-1,0 0,1 1,0-1,0 0,1-1,-1 1,1-1,0 0,0 0,1-1,-1 1,1-1,-1 0,1 0,0-1,0 0,0 0,1-1,-1 1,0-1,0 0,1-1,-1 0,1 0,-1 0,0-1,1 0,-1 0,0 0,4-2,4-2,0-1,0-1,0 0,-1-1,0 0,-1-1,0 0,0-1,-1 0,0-1,-1 0,0-1,4-7,6-10,-2 0,-1-1,-1-1,-2-1,4-15,10-41,-4-2,-4 0,-4-1,-5-1,1-92,-12 82,-1 102,1 1,0-1,0 0,-1 1,1-1,0 0,-1 1,1-1,-1 0,1 1,0-1,-1 0,1 1,-1-1,1 0,-1 0,1 0,-1 1,1-1,-1 0,1 0,-1 0,1 0,-1 0,1 0,-1 0,1 0,-1 0,1 0,-1 0,1-1,-1 1,1 0,0 0,-1 0,1-1,-1 1,1 0,-1 0,1-1,0 1,-1 0,1-1,0 1,-1 0,1-1,0 1,-1-1,1 1,0-1,0 1,-1-1,1 1,0 0,0-1,0 1,0-1,0 1,0-1,0 1,0-1,0 0,-35 102,18-17,3 1,4 1,3 0,5 71,4-109,1-1,3 0,10 43,-12-71,2-1,0 0,0 0,2-1,0 1,1-2,1 1,0-1,1-1,1 0,2 2,-10-12,1 0,-1 0,1-1,0 1,0-1,0 0,0 0,1-1,0 1,0-1,0-1,0 1,0-1,0 0,1 0,-1-1,1 0,-1 0,1 0,-1-1,1 0,-1-1,1 1,0-1,-1 0,0-1,1 1,-1-1,0-1,0 1,0-1,0 0,0-1,-1 1,1-1,-1 0,5-5,-3-1,0-1,0-1,-1 1,0-1,-1 0,-1 0,0-1,0 1,-1-1,-1 0,0 0,-1 0,-1 0,1 0,-2 0,0 0,-2-9,-19-38,21 59,0 1,0-1,0 1,0-1,0 1,0 0,0-1,0 1,0 0,0 0,-1 0,1-1,0 1,0 1,0-1,0 0,0 0,-1 0,1 0,0 1,0-1,0 1,0-1,0 1,0-1,0 1,0 0,0-1,0 1,0 0,1 0,-1-1,0 1,0 0,1 0,-1 0,1 0,-1 0,1 0,-1 0,1 0,-1 0,1 1,0-1,0 0,-1 0,1 0,0 0,0 0,0 1,0-1,1 0,-1 0,0 0,-4 12,1-1,1 1,-1 0,2 0,0 0,1 0,0 0,1 0,0-1,1 1,0 0,1 0,1-1,0 1,0-1,2 0,-1-1,1 1,1-1,0 0,1-1,0 0,0 0,2 1,36 17,-2-10</inkml:trace>
  <inkml:trace contextRef="#ctx0" brushRef="#br0" timeOffset="1108.402">1712 376,'-16'-2,"2"-1,14 0,25 3,34 2,32-1,25 1,13 0,-14-1</inkml:trace>
  <inkml:trace contextRef="#ctx0" brushRef="#br0" timeOffset="1570.284">2474 1179,'8'-36,"1"0,2 1,1 1,2 0,8-14,-1 1,-10 22,2-2,-2 0,0-1,-2-1,-1 0,0-9,-8 17,0 21,0 0,-1-1,1 1,0 0,0 0,-1-1,1 1,0 0,-1 0,1 0,0-1,-1 1,1 0,0 0,-1 0,1 0,-1 0,1 0,0 0,-1 0,1 0,0 0,-1 0,1 0,-1 0,1 0,0 0,-1 0,1 0,0 1,-1-1,1 0,0 0,-1 0,1 1,0-1,-1 0,1 0,0 1,0-1,-1 0,1 0,0 1,0-1,0 0,-1 1,1-1,0 0,0 1,0-1,0 1,0-1,0 0,0 1,0-1,0 1,-3 2,0 1,0 0,0 0,1 0,0 0,0 1,0-1,1 1,-1-1,1 1,0 0,0-1,1 1,0 0,-1-1,1 1,1 0,-1 0,1-1,0 1,0 0,0-1,1 1,-1-1,1 1,0-1,1 0,-1 0,1 0,-1 0,1 0,2 1,6 0,-1 0,1-1,0-1,1 0,-1 0,1-1,-1-1,1 0,-1 0,1-1,0-1,2 0,79 6,-90-5,-1 1,1-1,0 1,-1 0,1 0,-1 0,1 0,-1 1,0-1,1 0,-1 1,0 0,0 0,0-1,0 1,-1 0,1 0,0 1,-1-1,1 0,-1 1,0-1,0 0,0 1,0 0,0-1,0 1,-1-1,1 1,-1 0,0-1,0 1,0 0,0 0,0-1,-1 1,1 0,-14 57,10-50,1-1,1 1,0-1,0 1,1 0,0 0,1-1,0 1,1 3,0-10,-1-1,1 1,0-1,1 1,-1-1,0 0,1 0,-1 1,1-1,0 0,-1-1,1 1,0 0,0 0,1-1,-1 1,0-1,0 0,1 0,-1 1,1-2,-1 1,1 0,-1 0,1-1,-1 1,2-1,74 3,60-30,-72 7</inkml:trace>
  <inkml:trace contextRef="#ctx0" brushRef="#br0" timeOffset="1928.96">3342 643,'42'-8,"-1"-3,0-1,-1-2,0-1,-1-3,34-20,-49 25,-1 0,0-2,-1-1,0 0,-1-2,-1 0,0-3,-12 14,-1-1,-1-1,0 1,0-1,0 0,-1 0,-1-1,1 1,-2-1,1 0,-1-1,-1 1,0 0,0-1,-1 1,0-1,-1 1,0-1,-2-4,2 11,0-1,-1 1,1 0,-1 0,0-1,-1 1,1 0,-1 0,0 0,0 1,0-1,0 0,-1 1,1-1,-1 1,0 0,0 0,0 0,0 0,-1 0,-1 0,4 2,-1 1,1 0,0 0,-1 0,1 0,-1 0,1 0,0 0,-1 0,1 1,0-1,-1 0,1 1,0-1,-1 1,1-1,0 1,0 0,0 0,-1-1,1 1,0 0,0 0,0 0,0 0,1 0,-1 0,0 1,0-1,1 0,-1 0,0 0,1 1,-1 0,-7 17,0 1,2 0,0 0,1 0,1 1,1-1,0 1,2 5,-1-8,-8 180,9 0,9 0,20 101,2 66,-25-278,-4-1,-3 1,-5 6,-4-17</inkml:trace>
  <inkml:trace contextRef="#ctx0" brushRef="#br0" timeOffset="2669.531">3516 1138,'20'-15,"1"2,1 0,0 1,1 0,15-3,-17 5,197-79,10 7,-210 77,-39 14,8-5,1 0,0 1,0 0,0 1,0 0,1 1,0 1,0-1,1 2,0-1,1 2,-1-1,2 1,-1 0,2 1,-1 0,-4 9,11-17,1 0,-1 0,0 0,1 0,-1-1,1 1,0 0,0 0,0 0,0 0,0 0,1 0,-1 0,1 0,0 0,0-1,0 1,0 0,1 0,-1-1,1 1,-1-1,1 0,0 1,0-1,0 0,0 0,0 0,1 0,-1 0,1-1,-1 1,1-1,0 0,-1 1,1-1,0 0,0-1,1 1,5 2,0-1,0-1,1 1,-1-2,0 1,0-1,1 0,-1-1,0 0,0-1,1 0,-1 0,-1-1,1 0,0-1,-1 0,1 0,-1-1,0 0,-1 0,1-1,-1 0,0 0,-1 0,1-1,-1 0,-1-1,1 1,-1-1,-1 0,1 0,-1-1,-1 0,1 1,-2-1,1 0,-1 0,0-2,-1 132,0-114,0-1,0 1,0 0,1-1,0 0,0 1,0-1,1 0,0 0,1 0,-1-1,1 1,0-1,0 0,1 0,0 0,-1 0,2-1,-1 0,0 0,1 0,0-1,0 0,0 0,0 0,0-1,0 0,1 0,-1-1,1 0,0 0,-1 0,1-1,1-1,0 0,0-1,0 0,-1-1,1 0,-1 0,1 0,-1-1,0 0,-1 0,1-1,-1 0,0 0,0 0,0-1,-1 0,0 0,0-1,3-4,3-6,-1-1,-1 0,-1 0,0-1,-2 0,0-1,1-7,8-59,-4-1,-3-1,-4-37,-3 97,4-331,-6 324,-10 56,-3 62,4 2,3-1,4 1,7 62,-3-107,1 1,2 0,3-1,0 1,3-2,1 1,2-2,2 1,1-2,18 29,-30-58,1-1,0-1,0 1,0-1,1 1,0-2,0 1,0-1,1 0,0 0,0 0,0-1,1 0,-1-1,7 2,8-6,-6-9</inkml:trace>
  <inkml:trace contextRef="#ctx0" brushRef="#br0" timeOffset="2936.817">4412 576,'25'3,"29"0,27-1,19 3,-8 0</inkml:trace>
  <inkml:trace contextRef="#ctx0" brushRef="#br0" timeOffset="3128.308">4973 1138,'-1'4,"1"1,0-1,0 0,0 1,0-1,1 0,0 0,0 0,0 0,0 1,0-1,1-1,0 1,0 0,0 0,0-1,1 1,-1-1,1 1,0-1,0 0,0 0,0-1,1 1,-1-1,1 1,-1-1,1 0,0 0,1 0,5 0,0-1,0 0,0 0,0-1,0 0,0-1,0 0,-1-1,1 0,0 0,0-1,-1 0,0-1,1 0,-2-1,1 0,0 0,-1 0,0-1,0-1,-1 1,1-1,-2-1,1 1,-1-1,0 0,1-2,-4 6,0-1,-1 1,1-1,-1 0,0 0,0 0,0 0,-1 0,0 0,0 0,0-1,0 1,-1 0,0-1,0 1,-1 0,1-1,-1 1,0 0,-1 0,1 0,-1 0,0 0,0 0,0 0,-1 0,0 1,0-1,0 1,0 0,-1 0,0 0,0 1,0-1,0 1,0 0,-1 0,1 0,-1 1,0-1,0 1,0 0,0 1,0-1,0 1,-1 0,-4 2,0 1,0 0,0 1,1-1,-1 2,1 0,-1 0,1 0,1 1,-1 1,1 0,-1 0,2 0,-1 1,1 0,0 0,0 1,1 0,0 0,0 1,1 0,1 0,-1 0,1 0,1 1,-1-1,1 4,2-9,0-1,0 0,1 1,0-1,-1 1,1-1,0 1,1-1,-1 1,1-1,-1 1,1-1,0 1,0-1,0 0,1 0,-1 0,1 0,0 0,0 0,0 0,0 0,0 0,1-1,-1 1,1-1,0 0,0 0,0 0,0 0,0-1,0 1,0-1,0 1,1-1,-1 0,0 0,1-1,-1 1,4-1,40 4,-1-7</inkml:trace>
  <inkml:trace contextRef="#ctx0" brushRef="#br0" timeOffset="3328.288">5307 523,'-15'-5,"-11"-1,-5 1,-1 2,1 10,5 10,6 11,7 10,8 7,4-3</inkml:trace>
  <inkml:trace contextRef="#ctx0" brushRef="#br0" timeOffset="3544.708">5401 1165,'21'11,"20"4,21-1,21-7,21-9,-7-4</inkml:trace>
  <inkml:trace contextRef="#ctx0" brushRef="#br0" timeOffset="66465.516">1270 2248,'0'13,"0"19,-2 17,-3 17,-4 10,-3 8,-3 4,-1-3,-1-3,2-9,2-13,4-16</inkml:trace>
  <inkml:trace contextRef="#ctx0" brushRef="#br0" timeOffset="66826.714">1230 2409,'9'33,"1"-1,2 1,1-2,2 0,0 0,2-2,2 0,18 23,20 16,2-2,55 45,-46-57,-67-54,0 0,0 0,0 0,0 0,0 0,0 0,0 0,0-1,0 1,0 0,0-1,0 1,0 0,0-1,0 1,0-1,0 0,0 1,0-1,0 0,-1 1,1-1,0 0,0 0,-1 0,1 0,-1 0,1 1,-1-1,1 0,-1 0,0 0,1-1,-1 1,0 0,0 0,1 0,-1 0,0 0,0 0,-1 0,1 0,0 0,0 0,0-1,5-154,-7 96,3-89,6 0,23-129,-22 236,-8 43,1-1,-1 0,0 0,0 1,1-1,-1 0,0 0,1 0,-1 1,0-1,1 0,-1 0,0 0,1 0,-1 0,0 0,1 0,-1 0,0 0,1 0,-1 0,1 0,-1 0,0 0,1 0,-1 0,0 0,1 0,-1 0,0-1,1 1,-1 0,0 0,1 0,-1-1,0 1,0 0,1 0,-1-1,10 95,-7-36</inkml:trace>
  <inkml:trace contextRef="#ctx0" brushRef="#br0" timeOffset="67231.086">1938 2742,'29'307,"-7"-220,-21-85,0 0,-1 0,1 0,1 0,-1 0,0 0,0-1,1 1,-1 0,0-1,1 1,0-1,-1 0,1 1,0-1,0 0,0 0,0 0,0 0,0-1,0 1,0 0,0-1,0 1,0-1,0 0,0 0,1 0,-1 0,0 0,0 0,0-1,0 1,0-1,0 1,0-1,0 0,0 0,1 0,10-8,-1 0,0 0,0-1,-1-1,0 0,-1 0,0-1,-1 0,-1-1,0 0,0-1,-1 1,-1-1,0-2,3-5,-1 1,-1-2,-1 1,-1-1,0 0,-2 0,-1 0,0-1,-2 1,-1-7,1 30,-1-1,1 1,0-1,-1 1,1-1,0 1,-1-1,1 1,-1-1,1 1,-1-1,1 0,-1 1,1-1,-1 0,1 0,-1 1,0-1,1 0,-1 0,1 0,-1 0,0 0,1 0,-1 0,0 0,1 0,-1 0,1 0,-1 0,0 0,1 0,-1 0,1-1,-1 1,0 0,1-1,-1 1,1 0,-1-1,1 1,-1 0,1-1,0 1,-1-1,1 1,-1-1,1 1,0-1,-1 1,1-1,0 0,-7 18,0 0,2 0,0 0,1 1,1-1,0 1,2 0,0 0,1 0,0 0,2 0,0 2,0-13,0 0,1 0,-1 0,1-1,1 1,-1-1,1 0,0 0,1 0,-1-1,1 1,1-1,-1 0,0 0,1-1,0 0,0 0,0 0,1-1,-1 0,1 0,0 0,4 0,16 5,1-2,0 0,0-2,0-1,10-1,32 1</inkml:trace>
  <inkml:trace contextRef="#ctx0" brushRef="#br0" timeOffset="67726.224">4305 2943,'-58'-15,"0"2,-1 4,-34-2,86 10,1 0,-1 1,0 0,0 0,1 0,-1 1,0 0,1 1,-1-1,0 1,1 0,0 1,0 0,0 0,0 0,0 0,0 1,1 0,0 0,0 1,0 0,0-1,1 1,-1 1,1-1,1 2,0-1,0 0,1 1,0-1,0 1,0 0,1 0,0 0,0 0,1 0,0 0,0 0,0 0,1 0,0-1,1 1,0 0,0 0,0-1,0 1,1-1,0 0,1 0,0 0,0 0,0 0,0-1,1 0,0 0,0 0,0 0,1-1,-1 0,1 0,0-1,0 1,1-1,2 1,2 0,0-1,0-1,0 1,0-2,1 1,-1-2,0 1,1-2,-1 1,0-2,0 1,0-2,0 1,0-1,0-1,0 0,-1-1,0 0,0 0,-2 0,0 1,-1-1,1 0,-2-1,1 1,0-2,-1 1,0-1,-1 1,1-2,-1 1,-1 0,1-1,-1 0,-1 0,1-1,-1 1,-1 0,0-1,0 0,-1 0,1 1,-2-1,0-4,0 9,0 0,0 0,0 0,-1 0,0 0,0 0,0 0,-1 0,1 0,-1 0,0 0,0 1,0-1,0 1,-1 0,1-1,-1 1,0 0,0 0,2 3,0-1,1 1,-1 0,0-1,1 1,-1 0,0-1,0 1,0 0,1 0,-1-1,0 1,0 0,0 0,1 0,-1 0,0 0,0 1,0-1,0 0,1 0,-1 0,0 1,0-1,1 0,-1 1,0-1,1 0,-1 1,0-1,1 1,-1 0,0-1,1 1,-1-1,1 1,-1 0,1-1,0 1,-1 0,1 0,0-1,-1 1,1 0,0 0,0-1,-1 1,1 0,0 0,0 0,-7 46,6-33,0 1,1-1,1 0,1 0,0 0,1 0,0 0,1 0,0-1,1 1,1-1,0 0,1-1,1 0,-1 0,2 0,0-1,0 0,2 0,18 11</inkml:trace>
  <inkml:trace contextRef="#ctx0" brushRef="#br0" timeOffset="68055.777">4505 2930,'28'54,"2"-1,2-1,38 46,-42-59,50 58,-77-97,0 1,0-1,0 1,0-1,1 0,-1 1,0-1,0 0,0 0,0 0,0 0,0 0,0 0,0 0,0 0,1-1,-1 1,0 0,0 0,0-1,0 1,0-1,0 1,0-1,-1 0,1 1,0-1,0 0,0 1,0-1,-1 0,1 0,0 0,-1 0,1 0,-1 0,1 0,-1 0,1 0,-1 0,0 0,0 0,1 0,-1 0,0 0,0 0,0 0,0 0,0-1,0 1,-1 0,1 0,0-1,22-135,-19 104,1 1,2-1,2 1,0 0,2 1,14-29,-24 58,0 1,1-1,-1 1,0-1,1 1,-1-1,1 1,-1-1,1 1,0-1,0 1,-1 0,1-1,0 1,0 0,1 0,-1 0,0 0,0 0,0 0,1 0,-1 0,0 0,1 1,-1-1,1 1,-1-1,1 1,-1-1,1 1,-1 0,1 0,-1-1,1 1,0 0,-1 1,1-1,-1 0,1 0,1 1,7 15</inkml:trace>
  <inkml:trace contextRef="#ctx0" brushRef="#br0" timeOffset="68866.83">5121 3291,'30'-19,"0"-1,-1-1,-1-1,-1-2,-1-1,-1-1,20-27,-37 43,1 0,-2-1,0 0,0 0,-1 0,0-1,-1 0,0-1,-1 1,-1-1,0 1,0-1,-1 0,-1 0,0-1,-2 11,1 1,-1-1,0 1,0-1,0 1,0 0,-1 0,1-1,0 1,-1 0,0 0,1 0,-1 1,0-1,0 0,0 1,0-1,0 1,-1-1,1 1,0 0,-1 0,1 0,-1 1,1-1,-1 0,1 1,-1 0,1-1,-1 1,1 0,-1 0,0 1,1-1,-1 0,1 1,-1 0,1-1,-1 1,1 0,0 0,-1 1,1-1,0 0,0 1,0-1,0 1,0 0,0 0,-8 5,-1 2,1 0,1 0,-1 1,2 0,-1 0,1 1,1 0,0 0,1 1,0 0,0 0,2 0,-1 1,2 0,-1 0,2 0,0 0,0 0,2 1,-1-1,2 0,-1 1,2-1,2 12,-2-17,1-1,0 0,0 0,0 0,0 0,1 0,1-1,-1 0,1 0,0 0,0 0,0-1,1 0,0 0,0 0,1-1,-1 0,1 0,0-1,0 0,0 0,0 0,0-1,1 0,-1 0,6-1,3 1,-1 0,1-2,0 0,0 0,0-2,0 0,-1-1,1 0,-1-2,0 1,0-2,7-4,-6 3,-2 0,1-1,-1-1,0 0,-1-1,0-1,-1 0,0 0,0-2,-2 1,1-1,-2-1,1 0,-2 0,0-1,-1 0,0 0,-1 0,2-12,-6-3,-2 30,0-1,0 1,1-1,-1 1,0-1,0 1,0-1,0 1,0 0,-1-1,1 1,0-1,0 1,0-1,0 1,0-1,-1 1,1 0,0-1,0 1,-1-1,1 1,0 0,-1-1,1 1,0 0,-1-1,1 1,0 0,-1 0,1-1,-1 1,1 0,0 0,-1 0,1 0,-1-1,1 1,-1 0,1 0,-1 0,1 0,-1 0,1 0,-1 0,1 0,-1 0,1 0,0 1,-1-1,1 0,-1 0,1 0,-1 1,-3 2,0 1,1-1,-1 1,1 0,0 1,0-1,0 0,1 1,0 0,0-1,0 1,0 0,0 0,1 0,0 0,0 1,-2 1,1-1,0 0,0 1,0-1,1 1,0-1,0 1,1 0,-1 0,2-1,-1 1,1 0,0-1,0 1,0 0,1-1,0 0,1 1,0-1,-1 0,2 0,-1 0,1-1,0 1,0-1,0 0,1 0,0 0,0-1,0 0,1 0,-1 0,5 2,3-3,0-1,0 0,0-1,1-1,-1 0,0 0,0-2,0 1,0-2,0 0,0 0,-1-1,0-1,0 0,0-1,0 0,-1-1,0 0,0 0,0-1,-1-1,-1 0,0 0,0-1,0 0,-1-1,-1 0,0 0,0 0,-2-1,1 0,-4 8,1-1,-1 0,-1 1,1-1,-1 0,1 0,-1 0,-1 0,1 0,-1 0,0 0,0-5,-6 25,3 0,1 0,1 0,1 1,0-1,1 0,1 0,0 0,1 0,1 0,0-1,1 1,0-1,1 0,1 0,0-1,9 12,-14-23,0 1,1 0,0-1,-1 1,1-1,0 0,0 0,0 0,1 0,-1 0,0-1,1 0,-1 1,1-1,-1-1,1 1,0 0,-1-1,1 0,0 0,-1 0,1 0,0 0,-1-1,1 0,0 0,-1 0,1 0,-1 0,0-1,1 1,-1-1,0 0,0 0,0 0,0-1,0 1,-1-1,1 1,0-2,15-18,-1 0,-1-1,-2-1,0-1,-1 0,-1-1,-2 0,0-1,-3 9,19-57,-26 76,0-1,0 1,0-1,0 1,0-1,0 0,0 1,-1-1,1 0,0 1,0-1,0 1,-1-1,1 0,0 0,-1 1,1-1,0 0,-1 1,1-1,0 0,-1 0,1 0,0 1,-1-1,1 0,-1 0,1 0,0 0,-1 0,1 0,-1 0,1 0,-1 0,1 0,0 0,-1 0,1 0,-1 0,1 0,0 0,-1 0,1 0,-1-1,1 1,0 0,-1 0,1 0,0-1,-1 1,1 0,0-1,-1 1,1 0,0-1,0 1,-1 0,1-1,0 1,0 0,0-1,0 1,-1-1,1 1,0-1,-14 18,1 0,0 1,2 1,0 0,1 0,0 1,2 0,-4 14,11-31,-1 1,1 0,-1-1,1 1,0 0,1 0,-1 0,1 0,0 0,0 0,0 0,0 0,1 0,-1 0,1 0,0-1,0 1,1 0,-1 0,1-1,0 1,0-1,0 1,0-1,0 0,1 0,0 0,-1 0,1-1,0 1,0-1,1 1,-1-1,0 0,1 0,2 0,14 6,-1-2,2-1,-1 0,0-2,1 0,0-1,0-2,7 0,114-2,0-6</inkml:trace>
  <inkml:trace contextRef="#ctx0" brushRef="#br0" timeOffset="77604.588">0 2007,'11'23,"9"16,3 11,0 4,-2-3,-2-8,-2-11,-4-11</inkml:trace>
  <inkml:trace contextRef="#ctx0" brushRef="#br0" timeOffset="77883.812">241 1954,'2'2,"10"12,12 18,16 19,16 14,11 8,-7-9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8:28.90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2461 175,'-30'-24,"14"10,0 1,-1 1,0 0,-1 1,-1 1,0 1,0 0,-2 1,-32-6,-1 1,0 3,0 3,-1 2,1 2,-19 3,43 3,0 2,1 1,-1 2,1 0,-18 10,35-14,-278 114,29-7,65-38,47-23,-35 45,-18-16,193-76,0 1,1 1,0-1,0 1,0 1,1 0,0 0,0 0,0 1,1 0,0 0,0 1,0-1,-1 6,-9 15,-1 0,-1-1,-1-1,-21 21,21-25,2 0,0 1,1 1,2 0,0 1,1 2,4-9,1 0,1 0,0 1,1 0,1 0,1 0,1 1,1-1,0 1,1 0,2-1,0 1,1 0,1 3,120 367,-104-319,3 0,3-1,34 63,88 124,-125-226,-1 0,-1 1,-2 1,-2 0,-1 2,-1 0,2 11,80 267,-91-296,1-1,1 0,0 0,1-1,1 0,0 0,1-1,1 0,0 0,1-2,8 8,110 113,-117-124,0-1,0 0,1-1,0 0,0-2,1 1,0-2,0 0,0 0,0-1,10 0,-12-1,284 42,-101-40,-179-6,0-2,-1 0,0 0,0-2,0 0,0-1,-1 0,0-1,9-8,63-29,51 18,-106 9,0-1,-2-1,0-2,-1-1,4-5,-23 18,0 0,-1-1,0 1,0-2,-2 1,1-1,-1-1,-1 1,0-1,2-10,80-213,6-205,-13 2,-78 417,0 0,-1 0,-1 0,-1-1,-2 1,0 0,-1-2,-19-125,-1-121,-16-57,39-186,0 504,0 0,0-1,-1 1,0 0,-1 0,0 0,0 0,-1 1,0-1,-1 0,0 1,0 0,-1 0,-2-3,1 5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1:00.50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191 971,'-3'0,"-95"-4,94 4,0 1,0-1,0 1,1 0,-1 1,1-1,-1 1,1 0,-1-1,1 1,0 1,0-1,0 0,0 1,0 0,0-1,1 1,-1 0,1 1,0-1,0 0,0 1,-1 2,0 1,0 0,1 0,0 1,0-1,1 1,0-1,0 1,1-1,0 1,0-1,0 1,1-1,0 1,1-1,0 1,0-1,1 0,-1 0,2 0,-1 0,1-1,0 1,0-1,0 0,1 0,0-1,1 1,-1-1,1 0,0 0,0-1,3 2,3 0,1-1,-1 0,1-1,0-1,0 0,0 0,0-1,0-1,1 0,-1-1,0-1,1 0,-1 0,0-1,0-1,0 0,5-3,-1 0,0 0,0-1,-1-1,0 0,0-1,-1-1,0 0,-1-1,0-1,-1 0,0-1,7-10,27-67,-48 128,0-32,0 1,1-1,0 0,0 1,0-1,1 0,0 1,0-1,1 0,0 0,0 0,0 0,1 0,0-1,0 1,0-1,1 0,0 0,0 0,0 0,0 0,1-1,0 0,0 0,0 0,0-1,3 2,2-1,0 0,0-1,1 0,-1-1,0 0,1 0,0-1,-1 0,1-1,0-1,-1 0,1 0,-1-1,1 0,-1 0,0-1,0-1,0 0,0 0,-1-1,1 0,-1-1,0 0,-1-1,0 1,0-1,0-1,-1 0,0 0,0 0,-1-1,0 0,-1 0,0 0,3-8,1-7,-10 31,0 0,0-2,0-1,0 1,0 0,1-1,-1 1,1-1,0 1,1 0,-1-1,1 1,0-1,0 1,1-1,-1 1,1-1,0 0,0 0,0 0,1 0,-1 0,1 0,0-1,0 1,0-1,1 0,-1 0,1 0,0 0,-1-1,4 2,10 4,0-1,1 0,0-2,0 0,0-1,1-1,18 1,83 5,1-5</inkml:trace>
  <inkml:trace contextRef="#ctx0" brushRef="#br0" timeOffset="1071.025">2811 1319,'-5'-36,"1"0,2 0,1 0,2 0,2 0,1 0,5-17,-8 47,-1 1,1 0,0 0,1 0,-1 0,1 0,0 0,0 0,0 1,1-1,0 1,0-1,0 1,0 0,1 0,-1 0,1 1,0-1,0 1,0 0,1 0,-1 1,1-1,0 1,-1 0,1 0,0 0,0 1,0 0,4-1,3 5,0 0,0 0,-1 1,1 1,-1 0,0 0,0 1,-1 0,0 1,0 0,0 1,-1 0,0 1,-1 0,0 0,0 1,6 3,-2 0,0 2,-1-1,0 1,-1 1,-1 0,0 0,-1 1,5 16,-12-31,-1 0,0 0,1 0,-1 0,0 0,0 1,0-1,0 0,0 0,0 0,-1 0,1 0,-1 0,1 0,-1 0,0 0,0 0,0-1,0 1,0 0,0 0,-1-1,1 1,0-1,-1 1,0-1,1 1,-1-1,0 0,1 0,-1 0,0 0,0 0,0 0,0-1,0 1,0 0,0-1,-1 0,-84-1,84 1,-1-1,1 1,-1-1,1 0,0 0,-1-1,1 1,0-1,0 0,0 1,0-1,0 0,0-1,1 1,-1-1,1 1,-1-1,1 0,2 2,0 0,1 0,-1 0,0 0,0 0,1 0,-1 0,1 0,-1 0,1 0,-1 0,1 1,-1-1,1 0,0 0,0 0,-1 1,1-1,0 0,0 1,0-1,0 1,0-1,0 1,0-1,0 1,0-1,0 1,0 0,1 0,22-8,1 1,0 1,0 1,0 2,6 0,69-13,-86 13,-1 0,1-1,-1-1,0-1,0 0,-1 0,7-6,-14 10,-2-1,1 0,0 0,0-1,-1 1,0-1,0 0,0 0,0 0,0 0,-1 0,0 0,0-1,0 1,0-1,-1 0,0 1,0-1,0 0,0 0,-1 0,0 1,0-3,0 5,1 1,-1-1,0 0,0 0,0 1,0-1,-1 0,1 0,0 1,-1-1,1 0,-1 1,1-1,-1 0,0 1,0-1,0 1,0-1,0 1,0 0,0-1,0 1,-1 0,1 0,0 0,-1 0,1 0,-1 0,1 0,-1 0,0 1,1-1,-1 0,0 1,1 0,-1-1,0 1,1 0,-1 0,0 0,0 0,1 0,-1 0,0 0,0 1,-3 5,0 0,0 0,1 0,0 1,0-1,1 1,0 0,0 0,1 0,-1 1,2-1,-1 0,1 1,0 0,0-1,1 1,0-1,1 5,0-5,-1 0,1 1,0-1,1 0,0 0,0 0,0 0,1-1,0 1,0 0,1-1,0 0,0 0,0 0,1-1,0 1,0-1,0 0,1 0,0-1,0 0,0 0,0 0,1-1,-1 0,2 0,6 3,0-1,0 0,0-1,1-1,-1-1,1 0,0 0,0-2,-1 0,1-1,0 0,0-1,-1 0,1-2,-1 1,0-2,0 0,0-1,0 0,-1-1,0 0,-1-1,0-1,0 0,-1 0,0-1,0-1,6-8,-1-3,-1-2,0 1,-2-2,-1 0,-1 0,4-14,-7 29,-10 36,2-22,-22 307,15 157,5-384,1-84,1 0,0 0,0-1,-1 1,1 0,0 0,-1 0,1 0,0 0,-1 0,1 0,0 0,-1 0,1 0,0 0,-1 0,1 0,0 0,-1 0,1 0,0 0,-1 0,1 0,0 0,0 1,-1-1,1 0,0 0,-1 0,1 1,0-1,0 0,0 0,-1 1,1-1,0 0,0 0,0 1,-1-1,1 0,0 1,0-1,0 0,0 1,0-1,0 0,0 1,0-1,0 0,0 1,0-1,0 0,0 1,0-1,0 0,0 0,0 1,-11-31,-4-55,4 0,3-1,4-56,3 119,0-364,19 302,-17 84,0 0,1-1,-1 1,1 0,-1 0,1 0,0 0,-1 1,1-1,0 0,0 1,-1-1,1 1,0 0,0-1,0 1,0 0,0 0,0 0,-1 0,1 1,0-1,0 0,0 1,0 0,-1-1,1 1,0 0,-1 0,1 0,0 0,-1 0,1 0,-1 0,0 0,1 1,-1-1,0 0,0 1,0 0,1 0,23 22,0 1,-1 1,-2 2,-1 0,5 9,24 55,-48-89,-1 1,1-1,-1 1,0-1,-1 1,1-1,-1 1,1 0,-1 0,0-1,0 1,-1 0,1-1,-1 1,0 0,0-1,0 1,0-1,0 0,-1 1,0-1,0 0,0 0,0 0,0 0,-1 1,-5 2,1-1,-1 0,0 0,0-1,0 0,-1-1,0 1,1-2,-1 1,0-1,0 0,0-1,-1 0,1-1,-8 0,-13-7,29 7,1-1,-1 1,1 0,-1-1,1 1,0-1,-1 1,1-1,0 1,-1-1,1 1,0-1,0 1,-1-1,1 1,0-1,0 1,0-1,0 1,0-1,0 1,0-1,0 0,0 1,0-1,0 1,0-1,0 1,0-1,1 1,-1-1,0 1,0-1,1 1,-1-1,0 1,1-1,-1 1,0-1,1 1,-1-1,1 1,-1 0,0-1,1 1,-1 0,1 0,-1-1,1 1,-1 0,1 0,0 0,29-19,7 1</inkml:trace>
  <inkml:trace contextRef="#ctx0" brushRef="#br0" timeOffset="2519.53">4575 1145,'1'-3,"-1"-1,0 0,0 0,0 1,-1-1,1 0,-1 1,0-1,0 1,0-1,-1 1,1-1,-1 1,0 0,0 0,0 0,0 0,0 0,-1 0,1 0,-1 1,0-1,0 1,0 0,0 0,0 0,0 0,-1 1,1-1,-1 1,1 0,-1 0,1 0,-1 0,0 1,1-1,-1 1,0 0,1 0,-1 0,0 1,1-1,-1 1,0 0,1 0,-3 1,0 0,0 1,0-1,0 1,0 1,1-1,-1 1,1 0,0 0,0 0,0 1,0 0,1 0,0 0,0 0,-1 3,3-6,1 1,0-1,-1 0,1 1,0-1,1 1,-1-1,0 1,1 0,-1-1,1 1,0-1,-1 1,2 0,-1 0,0-1,0 1,1 0,-1-1,1 1,0-1,0 1,0-1,0 1,0-1,1 0,-1 1,1-1,0 0,-1 0,1 0,0 0,0-1,0 1,0 0,0-1,1 1,0 0,9 3,0 0,0-1,1 0,-1-1,1 0,-1-1,1 0,0-1,0-1,0 0,-1-1,1 0,0-1,0 0,-1-1,1 0,-1-1,11-6,54-35,-76 45,0 0,0 0,0 0,0 0,-1 0,1 0,0 0,0 1,0-1,0 0,0 1,0-1,0 1,0-1,-1 1,1-1,0 1,0 0,-1-1,1 1,0 0,-1 0,1-1,-1 1,1 0,-1 0,1 0,-1 0,0 0,1-1,-1 1,0 0,0 0,0 0,0 0,0 0,0 0,0 0,0 0,0 0,0 0,0 0,0 0,-1 0,1 0,0 0,-1 0,1-1,-1 1,1 0,-1 0,1 6,-1-4,1-1,0 1,-1 0,1 0,0-1,1 1,-1 0,0 0,1 0,0-1,-1 1,1 0,0-1,0 1,1-1,-1 1,0-1,1 0,-1 1,1-1,0 0,0 0,0 0,0 0,0 0,0-1,1 1,-1-1,1 1,-1-1,1 0,-1 0,1 0,0 0,-1-1,1 1,0-1,0 1,-1-1,2 0,4-3,0 0,-1 0,1-1,-1 0,0 0,0 0,0-1,-1 0,0-1,0 0,0 0,-1 0,1 0,-2-1,1 0,-1 0,0 0,0 0,-1-1,1-1,6-18,-1-1,-1 0,-1-1,-1 0,-2 0,1-29,-1 17,-5 39,1 1,0-1,0 1,0-1,0 0,1 1,-1-1,0 1,1-1,-1 1,1-1,-1 1,1-1,0 1,0-1,-1 1,1 0,0-1,0 1,0 0,1 0,-1 0,0 0,0 0,1 0,-1 0,0 0,1 0,-1 1,1-1,-1 0,1 1,-1 0,1-1,0 1,-1 0,1 0,-1 0,1 0,0 0,-1 0,1 0,-1 0,1 1,0-1,-1 1,1-1,-1 1,1 0,22 7,0 2,0 1,-1 1,-1 1,0 1,-1 1,0 1,-1 1,-1 0,-1 2,10 12,-20-19,0 0,0 1,-1 0,-1 0,0 0,-1 1,0 0,-1 0,-1 1,0-1,-1 1,-1-1,0 1,-1 0,0-1,-1 1,-1 3,1-7,0-8,0 0,0 1,0-1,1 0,-1 1,1-1,0 1,0-1,0 1,1-1,-1 0,1 1,0-1,0 0,0 1,0-1,1 0,-1 0,1 0,0 0,0 0,0 0,0-1,0 1,1-1,-1 1,1-1,0 0,1 1,7 0,0 0,0-1,1 0,-1-1,1 0,-1-1,1 0,-1-1,1 0,6-3,-3 3,60-11,0-3,-1-3,-1-4,-1-3,5-5,-75 29,27-9,-2-2,0-1,0-1,-1-1,23-17,-48 31,1 1,-1-1,0 1,1-1,-1 0,0 0,0 1,0-1,1 0,-1 0,0 0,0 0,0-1,0 1,-1 0,1 0,0 0,0-1,-1 1,1 0,-1-1,1 1,-1-1,0 1,1-1,-1 1,0 0,0-1,0 1,0-1,0 1,0-1,-1 1,1-1,0 1,-1-1,1 1,-1 0,1-1,-1 1,0 0,0 0,1-1,-1 1,0 0,0 0,0 0,0 0,-1 0,1 0,0 0,0 0,-2 0,-11-4,0 0,-1 0,1 2,-1 0,0 0,0 1,0 1,0 1,-1 0,-9 2,18-2,1 0,-1 0,1 1,-1 0,1 0,-1 1,1-1,0 1,0 1,0-1,0 1,0 0,0 1,1-1,-1 1,1 0,0 0,1 1,-1 0,1-1,-1 1,1 1,1-1,-1 1,1-1,0 1,0 0,1 0,0 0,0 1,0-1,1 1,0-1,0 5,1-5,0 1,1-1,0 0,1 0,-1 0,1 0,0 0,0 0,1 0,0-1,0 1,0-1,1 0,0 0,0 0,0 0,0-1,1 0,0 0,-1 0,2 0,-1-1,0 1,1-2,-1 1,1 0,0-1,0 0,0-1,0 1,0-1,0 0,1-1,-1 1,0-1,0 0,1-1,-1 0,0 0,0 0,2-1,3 0,1-1,0 0,-1-1,1 0,-1-1,0 0,-1-1,1 0,-1-1,0 0,-1 0,0-1,0-1,0 1,-1-1,-1-1,1 1,-2-1,5-7,-8 1,-13 25,7-2,-1 1,1-1,1 1,-1 0,1 0,1 0,-1 0,1 0,1 0,-1 0,2 1,-1-1,1 3,0-6,-1-1,1 0,0 0,1 0,-1 0,1 0,-1 0,1 0,0-1,1 1,-1-1,1 1,-1-1,1 0,0 0,0 0,0 0,1-1,-1 1,1-1,0 0,-1 0,1 0,0 0,0-1,3 1,-4-1,0 0,1-1,-1 1,0-1,1 0,-1 0,1 0,-1 0,1-1,-1 1,0-1,1 0,-1 0,0 0,0-1,0 1,0-1,0 1,0-1,0 0,0 0,-1-1,1 1,-1 0,1-1,-1 0,0 1,0-1,1-2,3-4,-1-2,0 1,0 0,-1-1,0 0,-1 0,-1 0,1-4,7-160,-9 98,-2 75,1 0,0 0,0-1,-1 1,1 0,1-1,-1 1,0 0,1 0,-1-1,1 1,-1 0,1 0,0 0,0 0,0 0,0 0,1 0,-1 0,0 0,1 1,-1-1,1 0,0 1,-1-1,1 1,0 0,0-1,0 1,0 0,2 0,8 1,0 0,0 1,0 0,0 1,0 1,-1 0,1 0,-1 1,0 0,4 3,11 3,-1-2,-6-2,0 0,-1 2,0 0,0 0,-1 2,0 0,6 6,-20-12,1 0,-1 0,0 0,-1 0,1 1,-1-1,1 1,-2 0,1 0,0 0,-1 0,0 0,0 0,0 0,-1 0,0 0,0 0,0 0,-1 0,1 1,-1-1,0 0,-1 0,1 0,-1-1,0 1,0 0,-1-1,1 1,-3 2,2-3,0 0,1 1,-1-1,1 0,0 1,0-1,1 1,-1 0,1-1,0 1,1 0,-1 0,1 0,0-1,0 1,0 0,1 0,-1 0,1 0,1-1,-1 1,0 0,1-1,0 1,0-1,1 0,-1 0,1 1,0-2,0 1,0 0,1-1,-1 1,2 0,8 3,1 0,1-1,-1-1,1 0,-1 0,1-2,1 0,-1-1,0 0,1-1,-1-1,1-1,-1 0,11-2,-12 1,0 0,-1-1,1-1,-1 0,0-1,0 0,-1-1,1 0,-1-1,-1 0,12-9,-18 11,1 0,0 0,-1-1,0 0,0 0,-1 0,1 0,-2-1,1 0,0 0,-1 0,-1 0,1 0,-1 0,0-1,-1 1,0-1,0 0,-1 1,1-1,-2 0,1 0,0 2,-1 1,0-1,0 1,0-1,0 1,-1 0,0 0,0 0,-1 0,1 0,-1 0,0 0,0 1,-1-1,1 1,-1 0,0 0,0 0,0 1,-1-1,1 1,-1 0,0 1,-1-1,5 2,-1 1,0 0,0 0,1 0,-1 0,0 0,0 0,0 0,1 0,-1 1,0-1,1 1,-1 0,0-1,1 1,-1 0,1 0,-1 0,1 0,-1 0,1 0,0 0,-1 1,1-1,0 0,0 1,0-1,0 1,0-1,0 1,1-1,-1 1,0 0,1 0,-11 63,13-54,-1 1,2-1,0 0,0 0,1-1,0 1,1-1,0 0,1 0,0 0,0-1,1 0,0 0,1-1,0 0,0 0,1 0,0-1,6 3,9 6,1-1,0-2,1 0,1-2,-1 0,2-2,8 1,70 12,-7-8</inkml:trace>
  <inkml:trace contextRef="#ctx0" brushRef="#br0" timeOffset="4656.737">9535 958,'-5'8,"0"-1,1 1,0 0,0 0,1 1,0-1,1 1,-1-1,2 1,-1 0,1 0,0 0,1 0,0 0,1 0,0 0,0-1,1 1,0 0,0 0,1-1,0 0,1 1,0-1,0 0,1-1,-1 1,2-1,-1 0,1 0,0-1,1 1,-1-2,1 1,0-1,1 0,0 0,-1 0,5 0,-4-2,1-1,-1-1,1 0,-1 0,1 0,0-1,0 0,-1-1,1 0,0 0,-1-1,1 0,-1-1,0 1,0-2,0 1,0-1,0 0,-1-1,7-5,-8 6,-1 0,0 0,0-1,-1 1,0-1,1 0,-1-1,-1 1,1-1,-1 1,0-1,0 0,-1 0,0-1,0 1,0 0,-1-1,0 1,0-1,0 1,-1-1,0 0,-1 1,1-1,-1 1,0-1,-3-5,2 4,-1 1,0-1,-1 1,0 0,0 0,-1 0,1 1,-1 0,-1 0,1 0,-1 0,0 1,0 0,-1 0,0 1,0 0,0 0,0 0,0 1,-1 0,1 0,-1 1,0 0,0 1,0 0,0 0,0 0,0 1,0 0,0 1,0 0,0 0,0 0,0 1,1 1,-1-1,1 1,-1 0,1 1,0 0,0 0,0 0,1 1,-3 3,3-3,0 0,0 1,1-1,0 2,0-1,0 0,1 1,0 0,1 0,-1 0,1 0,0 1,1-1,0 1,0 0,1 0,0-1,0 1,1 0,0 0,0 0,1 0,0 0,0 0,1-1,0 1,0 0,1 0,20 35</inkml:trace>
  <inkml:trace contextRef="#ctx0" brushRef="#br0" timeOffset="5603.428">10151 838,'-8'40,"3"0,2 1,1 0,2-1,1 1,3 0,1-1,11 40,1 28,-8-54,-3 0,-2 1,-2-1,-3 1,-2-1,-2 0,-6 19,-25 20,36-94,0 0,0 0,0 0,-1 0,1 0,0 0,0 0,0 0,-1 0,1 0,-1 0,1 1,-1-1,1 0,-1 0,1 0,-1 1,1-1,-1 0,0 1,0-1,1 0,-1 1,0-1,0 1,0-1,1 1,-1 0,0-1,0 1,0 0,0 0,0-1,0 1,0 0,0 0,0 0,0 0,0 0,0 0,0 1,0-1,1 0,-1 0,0 1,0-1,0 0,0 1,0-1,0 1,1-1,-1 1,0 0,0-1,1 1,-1 0,0-1,1 1,-1 0,1 0,-1 0,1-1,0 1,-1 0,1 0,0 0,-1 0,1 0,0 0,0 0,-5-22,2 0,0-1,2 1,0-1,1 1,2-10,-1 0,7-176,1-9,-13-88,1 194,3 109,0 0,0 0,0 0,1-1,-1 1,0 0,0 0,1 0,-1 0,1 0,-1 0,1 0,-1 0,1 0,0 0,-1 0,1 0,0 0,0 0,0 1,0-1,0 0,0 0,0 1,0-1,0 1,0-1,0 1,0-1,0 1,0 0,0 0,1-1,-1 1,0 0,0 0,1 0,44 14,-44-13,85 40,-1 3,13 14,-86-51,-2-1,1 0,-2 1,1 0,-1 1,0-1,-1 2,0 0,0 0,-1 0,0 1,2 4,-9-12,0-1,0 1,-1 0,1 0,0 0,-1 0,1 0,-1 0,0-1,1 1,-1 0,0 0,0 0,0 0,-1 0,1 0,0 0,-1 0,1 0,-1 0,0 0,1 0,-1-1,0 1,0 0,0-1,-1 1,1 0,0-1,-1 1,1-1,0 0,-2 1,-62 26,53-25,0 0,0-1,-1 0,1-1,0-1,-1 0,1 0,0-1,-1-1,1 0,0-1,0 0,0-1,-4-2,15 5,-1 0,0 0,0 0,0-1,1 1,-1-1,1 0,-1 1,1-1,0 0,-1 0,1 1,0-1,0 0,0 0,1-1,-1 1,0 0,1 0,-1 0,1 0,0-1,0 1,0 0,0 0,0 0,0-1,1 1,-1 0,1 0,-1 0,1 0,0 0,0 0,0 0,1-2,51-68,41-25,-53 59,-2-2,-2-2,-2-2,-1-1,5-13,-24 30,-1-1,-1-1,-2 0,0 0,-3-1,0 0,-2-1,-1 0,-2 0,-1 0,-2 0,0 0,-3 0,0 0,-2 0,-9-28,-30-42,44 102,0-1,0 0,-1 0,1 0,0 1,-1-1,1 0,0 0,-1 1,1-1,-1 1,0-1,1 0,-1 1,1-1,-1 1,0-1,1 1,-1-1,0 1,0 0,1-1,-1 1,0 0,0 0,1-1,-1 1,0 0,0 0,0 0,0 0,1 0,-1 0,0 0,0 0,0 1,1-1,-1 0,0 0,0 1,0-1,1 0,-1 1,0-1,1 1,-1-1,0 1,1-1,-1 1,1-1,-1 1,1 0,-1-1,1 1,-1 0,1 0,-1-1,1 2,-4 9,0 1,0 0,2 0,-1 0,2 0,-1 0,1 8,1-13,-2 132,5-1,7 1,6-1,6-1,13 30,-31-143,1 2,0 1,2-1,1 0,1 0,7 14,-14-37,-1 1,0-1,1 0,0 0,0 0,0 0,0 0,0 0,1-1,-1 1,1-1,-1 0,1 1,0-1,0 0,0-1,0 1,0 0,1-1,-1 0,0 0,1 0,-1 0,1 0,-1-1,1 1,-1-1,1 0,0 0,-1-1,1 1,-1-1,1 1,-1-1,0 0,3-1,9-8,-1-1,0 0,0-1,-1 0,-1-1,0 0,0-1,-2 0,0-1,0 0,-2-1,0 0,3-9,21-45,-32 71,1-1,-1 0,0 0,0 1,0-1,0 0,1 0,-1 0,0 0,0 1,0-1,1 0,-1 0,0 0,0 0,1 0,-1 0,0 0,0 0,1 1,-1-1,0 0,0 0,1 0,-1 0,0 0,0 0,1 0,-1-1,0 1,1 0,-1 0,0 0,0 0,0 0,1 0,-1 0,0 0,0-1,1 1,-1 0,0 0,0 0,0-1,0 1,1 0,-1 0,0 0,0-1,0 1,0 0,0 0,0-1,0 1,1 0,-1 0,0-1,0 1,0 0,0-1,2 26,-2-23,0-1,-2 12,1 0,1-1,0 1,0 0,2-1,-1 1,2-1,0 1,0-1,1 0,0 0,1 0,1-1,0 0,0 0,1 0,1-1,0 0,5 6,57 20,-38-28</inkml:trace>
  <inkml:trace contextRef="#ctx0" brushRef="#br0" timeOffset="5857.069">11407 824,'-9'-18,"-8"-9,0 1</inkml:trace>
  <inkml:trace contextRef="#ctx0" brushRef="#br0" timeOffset="6050.086">10485 517,'16'0,"23"0,30 0,31-3,23-2,16-1,2-1,-22 0</inkml:trace>
  <inkml:trace contextRef="#ctx0" brushRef="#br0" timeOffset="6545.323">12102 958,'-27'-13,"0"0,-1 2,-1 1,0 1,-6 0,24 6,0 2,-1-1,1 2,0-1,0 2,0-1,0 1,0 1,0 0,0 1,0 0,0 0,1 1,0 1,-7 3,8-2,0 0,0 0,1 1,0 1,0-1,0 1,1 0,0 1,1 0,0 0,-5 9,9-12,-1-1,1 0,-1 1,1 0,1-1,-1 1,1 0,0 0,1 0,-1 0,1 0,0 0,1 0,-1 0,1 0,1 0,-1 0,1-1,0 1,0 0,0-1,2 2,1 1,0-1,1 0,0-1,0 1,1-1,0 0,0-1,0 0,1 0,-1 0,1-1,1 0,-1-1,0 0,8 2,137 21,-95-24,-1-2,1-3,-1-3,0-2,-1-3,0-1,47-19,-91 27,-1 1,0 0,-1-1,1 0,-1-1,0 0,-1 0,1-1,-1-1,8-6,-17 13,-1 0,1 1,-1-1,1 0,0 0,-1 1,1-1,-1 0,1 0,-1 0,1 0,-1 0,1 0,-1 0,1 0,-1 0,1 0,-1 0,1 0,-1 0,1 0,-1 0,1 0,-1 0,1-1,-1 1,1 0,0 0,-1-1,1 1,-1 0,1-1,0 1,-1 0,1-1,0 1,-1-1,1 1,0 0,0-1,-1 1,1-1,0 1,0-1,0 1,0-1,-1 1,1-1,0 1,0-1,0 1,0-1,0 1,0-1,0 1,1-1,-1 1,0-1,0 1,0-1,0 1,1 0,-1-1,0 1,0-1,1 1,-3 0,-1 0,1 1,0-1,0 1,-1 0,1-1,0 1,0 0,0 0,0 0,0 1,0-1,1 0,-1 1,0 0,1-1,-1 1,1 0,-1-1,1 1,0 0,0 0,0 0,0 0,0 1,0-1,1 0,-1 0,1 0,-1 1,1-1,0 0,0 0,0 1,0-1,0 0,0 1,1-1,-1 0,1 0,0 0,-1 0,1 1,0-1,0 0,1 0,-1 0,0-1,1 1,-1 0,1 0,-1-1,1 1,0-1,0 0,0 1,11 3,0-1,1-1,0 0,-1 0,1-1,0-1,0-1,0 0,0-1,0 0,0-1,-1 0,1-1,-1-1,1 0,-9 3,0 0,-1 0,1 0,0 0,-1-1,0 1,1-1,-1 0,0-1,0 1,0-1,0 0,0 0,-1 0,1 0,-1-1,0 1,0-1,0 0,0 0,-1 0,0 0,0 0,0-1,0 1,-1-1,1 1,-1-1,0 0,0 1,-1-1,0 0,0 1,0-1,0 0,-1 0,1 1,-1-1,-1-2,-3-2,0 0,0 1,-1-1,0 1,0 0,-1 0,0 1,-1 0,0 0,0 1,0 0,-1 0,0 1,0 0,0 1,0 0,-1 0,0 1,0 0,0 1,0 0,-4 0,6 1,0-1,0 2,0-1,0 1,0 0,0 1,0 0,0 0,0 1,0 0,0 0,1 1,-1 0,1 0,0 1,0 0,0 0,0 1,1 0,-1 0,1 0,1 1,-1 0,1 0,0 0,0 1,1 0,-2 4,4-8,0 1,1 0,-1-1,1 1,0 0,1 0,-1 0,0 0,1 0,0 0,0 0,0 0,1 0,-1 0,1 0,0 0,0 0,0-1,1 1,-1 0,1 0,0-1,0 1,0-1,1 0,-1 0,1 0,0 0,-1 0,1 0,1-1,-1 1,0-1,1 0,-1 0,1 0,2 1,39 11,1-6</inkml:trace>
  <inkml:trace contextRef="#ctx0" brushRef="#br0" timeOffset="6817.59">12771 450,'-18'-5,"-13"4,-6 8,-1 12,6 15,8 12,13 10,9-4</inkml:trace>
  <inkml:trace contextRef="#ctx0" brushRef="#br0" timeOffset="6818.59">12810 1118,'19'16,"16"7,15 1,9-5,10-8,5-9,0-13,-9-9,-14 0</inkml:trace>
  <inkml:trace contextRef="#ctx0" brushRef="#br0" timeOffset="65558.77">378 3191,'136'-126,"-100"98,-1-2,-1-1,-2-2,-1-1,-1-2,-3 0,-1-2,-1-1,-2-1,6-19,-26 54,-1 0,1-1,-1 1,-1-1,1 0,-1 0,0 1,0-1,0 0,-1 0,0 0,0 0,0 0,-1 0,0 1,0-1,-1 0,0 0,0 1,0-1,0 1,-1 0,0 0,0 0,0 0,-1 0,0 0,-2-2,-1 3,1 0,-1 0,0 1,0 0,-1 0,1 0,0 1,-1 0,0 1,1 0,-1 0,0 0,0 1,1 0,-1 1,0 0,0 0,1 0,-1 1,-5 2,-2 1,-1 1,1 0,1 1,-1 0,1 1,0 1,1 0,0 1,-7 7,9-5,0 1,0-1,2 2,0-1,0 2,1-1,1 1,0 0,1 0,1 1,1 0,0 0,0 0,2 0,0 0,1 1,1-1,0 1,1-1,1 1,1-1,0 0,1 0,0 0,2 0,0-1,0 0,6 8,0-1,0 0,2 0,0-2,2 0,0 0,1-1,1-2,1 1,0-2,1-1,1 0,0-2,1 0,0-1,1-2,1 0,3 0,-20-7,1-1,-1 0,1-1,0 0,-1 0,1-1,0 1,-1-2,1 1,0-1,-1 0,1-1,-1 0,1 0,-1 0,0-1,0 0,0-1,0 1,0-1,-1-1,0 1,4-4,0-3,0-1,-1 0,0-1,-1 0,-1 0,0-1,0 1,-1-2,-1 1,-1-1,0 1,-1-1,0 0,-1-1,0-11,-2 24,1 0,-1 0,0 0,0 0,0 0,0 0,0 0,-1 0,1 0,-1 0,0 1,0-1,0 0,0 0,0 1,-1-1,1 0,-1 1,0-1,1 1,-1 0,0 0,-1-1,1 1,0 1,-1-1,1 0,-1 1,-2-2,-2 3,0 1,-1 0,1 0,0 0,0 1,0 0,0 1,0-1,1 1,-1 1,1-1,0 1,0 0,0 1,0-1,1 1,0 0,0 1,0-1,1 1,0 0,-2 2,2-3,-1 0,1 1,0-1,1 1,-1 0,1 0,0 0,1 0,-1 1,1-1,0 1,1-1,0 1,0 0,0 0,1-1,0 1,0 0,1 0,0 0,0-1,0 1,1-1,0 1,1-1,-1 1,2 2,2-3,0 1,0-1,0 0,1-1,0 1,0-1,0-1,1 1,0-1,0-1,0 1,0-1,0-1,0 1,6-1,134 15,-75-18,0-2,0-4,33-8,-12-3</inkml:trace>
  <inkml:trace contextRef="#ctx0" brushRef="#br0" timeOffset="66400.088">1768 3083,'-5'-6,"-1"-1,0 1,0 0,0 0,-1 1,0-1,0 1,0 1,0 0,-1 0,0 0,0 1,0 0,0 0,-1 1,1 0,0 1,-1 0,0 0,-6 1,5 2,0 1,0 0,1 0,-1 1,1 0,-1 1,1 0,1 0,-1 1,1 0,0 1,0 0,1 0,0 0,0 1,1 0,0 1,0-1,1 1,0 0,-1 5,4-11,1 1,0-1,0 1,1 0,-1 0,1-1,0 1,0 0,0 0,0-1,0 1,1 0,0 0,0-1,0 1,0-1,1 1,-1-1,1 1,0-1,0 0,0 0,0 0,1 0,-1 0,1 0,0-1,-1 1,1-1,0 0,1 0,-1 0,0 0,1-1,-1 1,1-1,-1 0,1 0,0 0,0 0,9 2,1 0,0-2,0 1,0-2,0 0,0 0,0-1,0-1,0-1,0 0,0 0,-1-1,0-1,0 0,0-1,0-1,-1 0,0 0,-1-1,0-1,0 0,0 0,-2-1,1-1,-1 1,0-2,-1 1,-1-1,0 0,0-1,-1 1,-1-1,0 0,-1-1,0 1,-1-1,1-6,-6 71,2 0,3 0,2-1,2 1,3-1,1-1,7 15,13 36,41 165,-69-257,0 1,-1 0,-1 0,1-1,-1 1,-1 0,0 1,0-1,-1 0,0 0,0-1,-1 1,0 0,-1 0,0-1,0 1,-1-1,0 0,0 0,-1 0,0-1,0 0,-1 0,0 0,0 0,-1-1,-2 2,2-4,-1-1,0 1,1-1,-2-1,1 1,0-2,0 1,-1-1,1 0,-1 0,1-1,-1-1,1 1,-1-1,1-1,0 1,-1-2,1 1,0-1,0 0,0-1,1 1,-4-4,-4-1,1-2,1 0,-1 0,2-1,-1-1,1 0,1 0,1-2,-1 1,2-1,-4-8,5 7,1 0,0 0,2 0,-1-1,2 0,0 0,1 0,1 0,0-1,2 1,-1-1,2 1,0-1,1 1,1 0,0 0,1 0,1 0,1 0,0 1,1 0,0 0,1 1,4-5,6-5,1 0,1 2,1 0,1 1,1 1,1 1,0 2,2 0,0 1,19-8,15-4,2 3,1 2,1 3,19-2,-66 18,8-3,0 1,0 1,1 2,0 0,5 2,-31 1,1-1,-1 1,1 0,-1 0,1 0,-1 0,1-1,-1 1,1 0,-1 0,1 0,-1 0,1 0,-1 0,1 0,0 0,-1 1,1-1,-1 0,1 0,-1 0,1 1,-1-1,0 0,1 0,-1 1,1-1,-1 0,1 1,-1-1,0 0,1 1,-1-1,0 1,0-1,1 1,-1-1,0 1,0-1,1 1,-1-1,0 1,0-1,0 1,0-1,0 1,0-1,0 1,0-1,0 1,0-1,0 1,0-1,0 1,0-1,-1 1,1-1,0 1,0-1,-1 1,1-1,0 1,-27 27,21-23,5-3,-3-1,1 2,0-1,-1 0,1 1,0-1,0 1,0 0,0 0,1 0,-1 1,1-1,0 1,0-1,0 1,1 0,-1-1,1 1,0 0,0 0,0 0,0 0,1 0,-1 0,1 0,0 0,1 0,-1 1,1-1,0 0,-1 0,2-1,-1 2,6 1,1 0,0 0,0 0,0-1,0 0,1-1,0 0,0 0,0-1,0 0,1-1,-1 0,1 0,0-1,-1 0,10-1,-6 3,0-1,0-1,0 0,0 0,-1-2,1 1,0-2,0 0,0 0,-1-1,1-1,-1 0,0-1,0 0,-1 0,1-2,-1 1,8-7,-17 10,0 1,0-1,0 0,-1 0,1 0,0 0,-1 0,0 0,0 0,0-1,0 1,-1 0,1-1,-1 1,0 0,1-1,-2 1,1 0,0-1,-1 1,1 0,-1-1,0 1,0 0,-1 0,1 0,-1 0,1 0,-2-2,-2-3,-1 0,1 1,-1 0,-1 1,1-1,-1 1,0 0,-1 1,1 0,-6-3,0 1,-1 1,0 0,0 0,-1 2,0-1,0 2,0 0,0 1,0 1,0 0,0 1,-1 0,1 2,0-1,0 2,0 0,-10 4,19-5,1 0,0 0,1 0,-1 1,0 0,1-1,-1 2,1-1,0 0,0 1,0 0,0 0,1 0,0 1,0-1,0 1,0-1,1 1,0 0,0 0,0 0,0 0,1 1,0-1,0 0,0 1,1-1,0 0,0 1,0-1,0 1,1-1,0 0,0 0,1 1,0-1,-1 0,2 0,-1 0,0-1,1 1,0 0,0-1,1 0,-1 0,3 2,3 1,0 0,1-1,0 0,0-1,1 0,0-1,0 0,0-1,0 0,0 0,0-1,9 0,32 4</inkml:trace>
  <inkml:trace contextRef="#ctx0" brushRef="#br0" timeOffset="66657.781">2852 2643,'-26'-7,"-18"-4,-12-1,-1 7,5 10,11 12,13 14,16 11,16 9,8-3</inkml:trace>
  <inkml:trace contextRef="#ctx0" brushRef="#br0" timeOffset="67289.182">2891 3298,'5'11,"39"71,-42-80,0 1,0-1,0 0,0 0,1 0,-1 0,1 0,-1 0,1-1,0 1,-1-1,1 0,0 0,0 0,0 0,0 0,0 0,0-1,0 0,0 1,0-1,0 0,0-1,1 1,-1-1,0 1,2-2,8-4,-1-1,1-1,-1 0,-1-1,0 0,0-1,-1 0,0-1,-1 0,0-1,0 1,-1-2,-1 1,0-1,-1 0,0-2,22-55,-2 0,-4-1,-3-2,-3 0,-4-1,-2 0,-2-57,-5 102,3-44,-2 0,-4 0,-3-1,-3 45,5 28,1 1,0 0,-1-1,1 1,0 0,-1-1,1 1,0 0,-1-1,1 1,-1 0,1 0,-1-1,1 1,0 0,-1 0,1 0,-1 0,1-1,-1 1,1 0,-1 0,1 0,-1 0,1 0,-1 0,1 1,-1-1,1 0,-1 0,1 0,-1 0,1 1,-1-1,1 0,0 0,-1 1,1-1,-1 0,1 1,0-1,-1 0,1 1,0-1,-1 0,1 1,0-1,0 1,-1-1,1 1,0-1,0 1,0-1,0 1,0-1,0 0,0 1,-1-1,1 1,1-1,-1 1,0-1,0 1,0-1,0 1,0-1,0 1,-9 31,1 0,1 0,1 1,3 0,0 0,2 23,1-46,1 101,6-1,4 1,12 35,4 53,-24-172,-2-14,0 0,0 0,1 0,1 0,0 0,1-1,0 0,1 1,0-1,7 10,-10-20,0 1,1-1,-1 0,0 0,1 0,0 0,-1 0,1 0,0-1,0 1,0-1,0 0,0 0,1 0,-1 0,0 0,0-1,1 1,-1-1,0 0,1 0,-1-1,0 1,0-1,1 1,-1-1,0 0,0 0,0 0,0-1,0 1,0-1,1 0,89-68,-72 49,-1 0,-1-1,-1-1,-1-1,-1 0,8-19,-28 54,0 0,0 1,1-1,0 1,1 0,1 0,0 0,0 0,1 0,1 0,0 0,0 0,2 3,-1-10,1 1,-1 0,1-1,1 0,-1 0,1 0,0 0,0 0,0-1,0 0,1 1,0-2,0 1,0-1,0 1,1-1,-1-1,1 1,0-1,0 0,0 0,0-1,0 0,0 0,0 0,0-1,0 0,0 0,1 0,-1-1,0 0,0 0,0-1,0 1,0-1,-1-1,1 1,0-1,-1 0,0 0,0 0,0-1,0 0,3-3,9-10,-1-1,0-1,-2 0,0-1,-1-1,-1 0,8-20,14-21,-22 43,-12 19,0 0,0 0,-1 1,1-1,0 0,0 0,0 0,-1 1,1-1,0 0,0 0,0 1,0-1,0 0,0 0,-1 1,1-1,0 0,0 1,0-1,0 0,0 0,0 1,0-1,0 0,0 1,0-1,0 0,0 0,1 1,-1-1,0 0,0 1,0-1,0 0,0 0,0 0,1 1,-1-1,0 0,0 0,0 1,1-1,-1 0,0 0,0 0,1 0,-1 0,0 1,0-1,1 0,-1 0,0 0,1 0,-1 0,0 0,0 0,1 0,-1 0,0 0,1 0,-1 0,0 0,0 0,1 0,-11 54,4-34,2 1,1 0,0 0,2 0,0 0,1 0,2 0,2 14,-2-28,1-1,0 1,0-1,1 0,-1 0,1 0,1 0,-1-1,1 1,0-1,0 0,1-1,0 1,-1-1,1 0,1-1,-1 1,0-1,1 0,0-1,-1 0,1 0,0 0,0-1,0 0,1 0,-1-1,0 0,0 0,0-1,0 0,0 0,0 0,6-3,30-7</inkml:trace>
  <inkml:trace contextRef="#ctx0" brushRef="#br0" timeOffset="67559.36">3292 2629,'30'-5,"36"-1,42 1,39 2,32 5,21 4,-24 2</inkml:trace>
  <inkml:trace contextRef="#ctx0" brushRef="#br0" timeOffset="68279.398">4483 3391,'47'-147,"-34"98,7-21,-4-1,-2-1,-1-24,-12 87,3 13,-1 1,5 3,1 0,-1 0,1-1,1 0,-1 0,1-1,1-1,-1 1,1-2,0 0,0 0,0 0,5-1,3 3,-1 0,10 3,-1 0,0 2,0 1,-1 1,13 10,-33-20,-1 1,1 1,-1-1,0 1,0 0,0 0,0 0,-1 1,0 0,0-1,-1 1,0 1,0-1,0 0,-1 1,0 0,0-1,0 1,-1 0,0 0,-1 0,1 0,-1 0,-1 0,0 4,-41 135,42-144,-1 0,0 0,1-1,0 1,-1 0,1 0,0 0,0 0,0 0,0 0,0 0,0-1,0 1,1 0,-1 0,1 0,0 0,-1-1,1 1,0 0,0 0,0-1,0 1,0-1,0 1,1-1,-1 1,0-1,1 0,-1 0,1 0,0 0,-1 0,1 0,0 0,-1 0,2 0,14 3,1 0,-1-1,1-1,0-1,0 0,0-1,0-1,-1-1,1 0,0-2,-1 0,13-5,-19 7,-1 0,0-1,-1 0,1-1,-1 0,1-1,-1 0,0 0,-1-1,1 0,-1 0,-1-1,6-5,-13 12,0 0,1 0,-1 0,0-1,1 1,-1 0,0 0,1-1,-1 1,0 0,1 0,-1-1,0 1,0 0,1-1,-1 1,0 0,0-1,0 1,0 0,1-1,-1 1,0-1,0 1,0 0,0-1,0 1,0 0,0-1,0 1,0-1,0 1,0 0,0-1,0 1,-1-1,1 1,0 0,0-1,0 1,0 0,-1-1,1 1,0 0,0-1,-1 1,1 0,0 0,-1-1,1 1,0 0,-1 0,1-1,0 1,-1 0,1 0,-1 0,-20 12,18-8,1 0,-1-1,1 1,0 0,0 0,1 1,-1-1,1 0,0 0,0 1,0-1,1 1,-1-1,1 1,0-1,1 1,-1-1,1 1,0-1,0 0,0 1,0-1,1 0,0 0,0 0,0 0,1 2,1 1,1 0,0-1,1 1,0-1,0 0,0 0,0 0,1-1,0 0,0-1,1 1,-1-2,1 1,1 0,-5-2,0 0,0 0,-1 0,1 0,0-1,1 0,-1 1,0-2,0 1,0 0,1-1,-1 0,0 0,1 0,-1 0,0-1,0 0,1 0,-1 0,0 0,0-1,0 1,0-1,-1 0,1 0,0-1,-1 1,1-1,-1 0,0 1,0-2,2-1,-1-8,0 1,-1-1,-1 1,0-1,0 0,-2 0,1 0,-2 1,0-1,0 0,-1 0,-1 0,0 1,-1 0,-4-12,7 19,0-1,-1 1,1-1,-1 1,0 0,0 0,-1 0,1 0,-1 0,0 1,-1-1,1 1,-1 0,0-1,0 2,0-1,0 1,-1-1,0 1,1 0,-1 1,0-1,0 1,-1 0,1 0,0 1,-1-1,1 1,-1 0,1 1,-1-1,1 1,-1 0,0 1,1-1,-1 1,-3 2,-1 1,0 0,1 2,0-1,0 1,1 0,0 1,0 0,0 0,1 1,0 0,1 0,-1 0,1 1,1 0,0 0,0 1,1-1,0 1,1 0,0 0,1 1,-1-1,2 0,0 1,0-1,1 1,0 2,3-6,-1-1,1 0,0 0,1-1,-1 1,1-1,0 1,1-1,-1 0,1-1,0 1,0-1,1 0,-1 0,1 0,0-1,0 0,0 0,0-1,0 0,1 0,-1 0,1-1,-1 0,1 0,-1 0,1-1,0 0,0 0,-1-1,1 0,3-1,35-4</inkml:trace>
  <inkml:trace contextRef="#ctx0" brushRef="#br0" timeOffset="68567.038">5739 2736,'-23'-5,"-21"-1,-12 5,-3 7,3 10,10 10,14 11,20 7,11-3</inkml:trace>
  <inkml:trace contextRef="#ctx0" brushRef="#br0" timeOffset="68568.038">5698 3472,'5'15,"5"9,9-1,12-6,15-13,17-16,-2-6</inkml:trace>
  <inkml:trace contextRef="#ctx0" brushRef="#br0" timeOffset="69951.769">7571 3177,'5'1,"1"-1,0 0,-1 0,1-1,-1 0,1 0,-1 0,1-1,-1 1,0-1,0-1,2 0,-2 1,32-14,-1-2,-2-2,0-1,-1-1,0-2,22-22,-52 43,0 0,1 1,-1-1,-1 0,1 1,0-1,-1-1,1 1,-1 0,0 0,0-1,0 1,-1-1,1 0,-1 0,-1 3,0 0,-1 0,1 0,0 1,-1-1,1 0,0 0,-1 0,1 0,-1 1,0-1,1 0,-1 0,1 1,-1-1,0 0,0 1,1-1,-1 1,0-1,0 1,0-1,0 1,0 0,1-1,-1 1,0 0,0 0,0 0,0 0,0 0,0 0,0 0,0 0,0 0,0 0,0 0,0 0,0 1,0-1,-12 2,0 1,1 0,-1 1,1 1,0-1,1 2,-1 0,1 0,0 1,0 0,1 1,0 0,0 1,1 0,0 1,1-1,-7 12,11-15,0 0,1 1,-1 0,1 0,1 0,0 0,0 0,0 1,1-1,0 1,0-1,1 1,0-1,0 1,1-1,0 1,0-1,0 1,1-1,1 0,-1 0,1 0,0 0,1 0,-1-1,1 1,1-1,-1 0,1 0,0-1,1 1,-1-1,7 4,1 0,0 0,1-1,0 0,0-1,0-1,1 0,0-1,1-1,-1-1,1 0,-1 0,1-2,0 0,0 0,0-2,-1 0,1-1,0-1,-1 0,1-1,-1 0,0-1,0-1,-1-1,0 0,0-1,0 0,-1-1,11-10,-4 1,-1-2,-1 0,-1 0,-1-2,-1 0,-1-1,0-1,-2 0,-1-1,-1 0,-1 0,0-7,11-44,-4 0,-3 0,1-49,-12 100,2-2,-2-1,-1 0,-1 1,-1-1,-4-20,5 47,0-1,0 1,0-1,0 1,0-1,-1 1,1 0,0-1,-1 1,1-1,-1 1,0-1,1 1,-1 0,0 0,0-1,0 1,0 0,0 0,0 0,0 0,0 0,0 0,0 0,-1 0,1 0,0 1,-1-1,1 1,0-1,-1 1,1-1,-1 1,1 0,-1-1,1 1,-1 0,1 0,-1 0,1 0,-1 1,1-1,-1 0,1 1,-1-1,1 1,0-1,-1 1,1 0,0-1,-1 1,1 0,0 0,0 0,0 0,0 0,0 0,0 0,0 0,0 1,0-1,0 0,0 2,-15 15,1 2,1 0,1 0,1 2,0-1,2 2,1-1,-6 21,-2 4,3 1,1 0,3 1,1 1,3 8,3-31,2 1,1-1,2 0,0 0,2 0,1 0,1-1,1 1,1-1,5 7,-6-19,0 0,1-1,0 1,1-2,1 1,0-2,1 1,0-1,1-1,0 0,0-1,1 0,3 1,-8-5,1 0,-1-1,1 0,0-1,0 0,1 0,-1-1,1 0,-1-1,1 0,-1 0,1-1,-1 0,1-1,0 0,-1-1,1 0,-1 0,0-1,0 0,7-4,-8 3,1-1,-2-1,1 0,0 0,-1 0,0-1,-1 0,0 0,0-1,0 1,-1-2,0 1,0 0,-1-1,0 0,1-5,3-13,0 0,-2 0,-1 0,-1-1,-2-3,0 18,-1 3,1 1,-2-1,1 1,-2-1,1 1,-1-1,0 1,-1-1,0 1,-1-2,2 10,0 0,-1 0,1 1,0-1,0 0,0 1,0-1,-1 1,1 0,0-1,-1 1,1 0,0 0,0 0,-1-1,1 1,0 1,-1-1,1 0,0 0,-1 0,1 1,0-1,0 1,-1-1,1 1,0-1,0 1,0 0,0 0,0-1,0 1,0 0,0 0,0 0,0 0,0 0,0 0,1 0,-1 1,0-1,1 0,-1 0,1 0,0 1,-1-1,1 0,0 2,-9 10,1 1,1 0,0 0,1 1,0-1,2 1,-1 1,2-1,0 1,1 3,0-12,2 1,-1 0,1 0,1 0,-1 0,1-1,1 1,0 0,0-1,0 1,1-1,0 0,0 1,0-2,1 1,1 0,-1-1,1 1,0-1,0-1,4 4,47 26,3-11</inkml:trace>
  <inkml:trace contextRef="#ctx0" brushRef="#br0" timeOffset="70402.462">9376 2976,'-12'-1,"1"1,-1-1,1 2,-1 0,1 0,-1 1,1 0,0 1,0 0,0 1,0 1,1-1,0 1,0 1,0 0,0 1,1 0,0 0,1 1,0 0,0 0,0 1,-5 8,10-12,1 0,0 1,0-1,0 0,0 1,1-1,0 1,0-1,1 1,-1 0,1-1,0 1,1 0,-1-1,1 1,0-1,1 1,-1-1,1 0,0 1,1-1,-1 0,1 0,0 0,0-1,1 1,-1-1,1 0,1 2,5 4,1-1,0 0,0-1,1 0,0 0,0-1,1-1,0 0,0-1,0 0,6 0,-5-1,1 0,-1-1,1-1,-1 0,1-1,0-1,0 0,-1-1,1 0,0-2,-1 1,0-2,1 0,-1-1,-1 0,1-1,-1 0,0-1,0-1,-1 0,0-1,0 0,-1-1,0 0,-1 0,0-1,3-6,4-16,-2-2,0 0,-3-1,-1 0,-2 0,-1-1,-2-1,-1 1,-2-1,-2-35,3-13,-4 0,-4 0,-9-51,-17 27,29 109,1-1,0 1,-1 0,1 0,-1 0,0 0,1 0,-1 0,1 0,-1 0,0 1,0-1,0 0,0 0,0 1,1-1,-1 0,0 1,0-1,0 1,-1-1,1 1,0 0,0-1,0 1,0 0,0 0,0 0,-1-1,1 1,0 1,0-1,0 0,0 0,0 0,-1 1,-29 31,18-4,2 1,1 0,1 0,1 1,2 0,1 0,1 1,2 0,0 8,0 12,2-1,3 1,1-1,3 1,2-1,2-1,2 0,3-1,1 0,3-2,1 0,18 27,-30-58,0-1,1 0,0-1,1 0,0 0,1-1,0-1,10 7,4-6,-7-9</inkml:trace>
  <inkml:trace contextRef="#ctx0" brushRef="#br0" timeOffset="70576.572">9468 2562,'-18'-2,"-10"-1,5 2,24 7,31 3,34 4,30 0,24 2,12 2,-17-2</inkml:trace>
  <inkml:trace contextRef="#ctx0" brushRef="#br0" timeOffset="71186.101">10137 3364,'11'-11,"0"-2,-2 1,1-1,-2-1,0 0,0 0,-1 0,-1-1,-1 0,0-1,-1 1,0-1,-1 1,-1-1,-1 0,0 0,-1 0,-1-11,-2-5,-1 0,-2 0,-1 0,-2 1,-1 0,-3-5,12 35,1 0,-1 1,1-1,0 0,-1 0,1 1,0-1,0 0,-1 0,1 0,0 0,0 1,0-1,0 0,0 0,0 0,0 1,0-1,1 0,-1 0,0 0,0 1,1-1,-1 0,0 0,1 1,-1-1,1 0,-1 1,1-1,-1 0,1 1,-1-1,1 1,0-1,-1 1,1-1,0 1,-1-1,1 1,0 0,0-1,-1 1,1 0,0 0,0 0,0-1,-1 1,1 0,0 0,0 0,0 0,0 1,-1-1,1 0,0 0,0 0,0 1,39-2,-1 3,1 1,-1 2,37 9,-65-13,1 1,-1 0,0 0,0 1,-1 1,1 0,-1 0,1 1,-1 0,-1 1,1 0,-1 1,0 0,0 0,-1 1,0 0,-1 1,1-1,-2 1,1 1,-1-1,-1 1,2 3,11 75,8 21,-24-106,0 1,0-1,0 1,0-1,1 0,-1 0,1 0,0 0,0-1,0 1,0-1,0 1,1-1,-1 0,1-1,-1 1,1-1,0 1,0-1,-1 0,1 0,0-1,0 1,0-1,0 0,0 0,0 0,0 0,0-1,0 0,0 0,0 0,-1 0,1 0,0-1,-1 0,1 1,-1-1,1-1,21-12,-1-1,0-1,-2-1,0-1,-1-1,-1 0,-1-2,0-1,-2 0,-1-1,7-14,-9 17,-4 18,-38 133,27-123,0 0,0 0,1 0,-1 0,1 0,1 0,0-1,0 1,0 0,0 0,1 0,0-1,1 1,0-1,0 0,0 0,0 0,1 0,0 0,1-1,-1 0,1 0,0 0,0 0,0-1,1 0,0 0,-1 0,1-1,1 1,-1-2,2 2,21 1</inkml:trace>
  <inkml:trace contextRef="#ctx0" brushRef="#br0" timeOffset="71378.584">11286 2589,'-13'-2,"-7"-1,-1 2,5 6,8 7,13 6,12 4,4-2</inkml:trace>
  <inkml:trace contextRef="#ctx0" brushRef="#br0" timeOffset="71949.218">11902 3083,'-14'-18,"-1"-1,0 2,-2 0,0 1,0 0,-20-12,34 27,1-1,-1 1,0 0,1-1,-1 1,0 1,0-1,1 0,-1 1,0-1,0 1,0 0,0 0,0 0,0 0,0 1,1-1,-1 1,0-1,0 1,0 0,1 0,-1 1,1-1,-1 0,1 1,-1 0,1-1,0 1,0 0,-1 0,1 0,1 0,-1 1,-1 0,-1 3,1-1,0 1,-1 0,2-1,-1 1,1 1,0-1,0 0,0 0,1 1,0-1,1 1,-1-1,1 1,1 4,0-3,1 1,0-1,1 0,0 0,0 0,1-1,0 1,0-1,0 0,1 0,1 0,-1-1,1 0,0 0,0 0,1-1,-1 1,1-2,2 2,10 5,1 0,0-2,0 0,1-1,0-1,18 3,-14-3,0-1,0-1,0-2,0 0,1-2,-1-1,0 0,1-2,-1-1,0-2,0 0,0-1,-1-2,23-9,-42 15,0-1,0 1,-1-1,1 0,-1 0,0 0,1 0,-2-1,1 0,0 0,-1 0,0 0,1 0,-2-1,1 1,-1-1,1 0,-1 0,0 0,-1 0,1 0,-1 0,0 0,-1-1,1 1,-1-4,-1 7,1 0,-1 1,0-1,0 1,0-1,0 1,0-1,0 1,0-1,0 1,-1 0,1 0,-1 0,1 0,-1 0,1 0,-1 0,1 0,-1 1,0-1,1 0,-1 1,0 0,0-1,1 1,-1 0,0 0,0 0,0 0,1 0,-1 0,0 1,0-1,1 0,-1 1,0 0,1-1,-1 1,0 0,1 0,-1 0,1 0,-1 0,1 0,0 0,-1 0,1 1,0-1,0 1,0-1,1 0,-1 0,1 0,0 0,-1 0,1 0,0 0,0 0,0 1,0-1,0 0,0 0,0 0,0 0,0 0,0 1,1-1,-1 0,0 0,1 0,-1 0,1 0,-1 0,1 0,0 0,-1 0,1 0,0 0,0-1,0 1,-1 0,1 0,0-1,0 1,0-1,1 1,39 22,-25-17,-1-1,1 0,0-2,1 1,-1-2,1 0,-1-1,1-1,-1 0,1-1,14-3,-27 3,0 0,-1 0,1 0,-1-1,1 0,-1 1,0-1,1 0,-1-1,0 1,0 0,0-1,-1 0,1 1,-1-1,1 0,-1-1,0 1,0 0,-1-1,1 1,-1-1,1 1,-1-1,0 0,0 1,-1-1,1 0,-1 0,0 1,0-1,0-1,-1-5,1 0,-2 1,1-1,-2 0,1 1,-1 0,0-1,-1 1,0 1,-1-1,0 0,-1 0,0 2,1 0,-1 0,0 1,-1 0,1 0,-1 1,-1 0,1 0,-1 0,1 1,-1 1,0-1,-1 1,1 0,-1 1,1 0,-1 1,0-1,1 1,-1 1,0 0,0 0,0 1,1 0,-1 1,0-1,1 2,-1-1,1 1,0 1,0-1,0 1,0 1,1-1,0 1,0 1,0-1,0 1,1 0,0 1,0 0,1 0,0 0,0 0,1 1,-1 0,3-3,0-1,0 1,1 0,0 0,-1 0,2 0,-1 0,0 0,1 1,0-1,0 0,1 0,0 0,0 0,0 0,0 0,1 0,-1 0,1-1,0 1,1 0,-1-1,1 0,0 1,0-1,1 0,-1-1,1 1,-1-1,1 1,1-1,2 2,89 31,-48-28</inkml:trace>
  <inkml:trace contextRef="#ctx0" brushRef="#br0" timeOffset="72256.89">12664 2495,'-11'-5,"-1"-1,1 1,-1 1,0 0,0 1,0 0,0 1,-1 0,1 1,-1 0,-9 2,16-1,0 0,1 1,-1 0,0 0,1 0,-1 1,1-1,-1 1,1 1,0-1,0 1,0 0,0 0,0 1,1-1,-1 1,1 0,0 0,0 0,1 1,-1 0,1-1,0 1,0 0,1 0,-1 2,0 2,1 0,0 1,0 0,1-1,0 1,1 0,0-1,1 1,0 0,0-1,1 1,0-1,1 1,2 5,59 124,110 166,-169-295,0 0,1 0,0-1,0 0,1 0,0-1,1 0,0 0,0-1,0 0,1 0,0-1,0 0,1-1,0 0,0 0,0-1,0 0,1-1,0 0,7 0,28-2,0-3,0-2,-1-2,0-2,30-10,-40 11,60-15</inkml:trace>
  <inkml:trace contextRef="#ctx0" brushRef="#br0" timeOffset="74966.207">13226 1813,'4'14,"7"11,5 8,7 6,4 2,2 0,1-4,-3-3,-5-5,-7-7</inkml:trace>
  <inkml:trace contextRef="#ctx0" brushRef="#br0" timeOffset="75151.711">13520 1774,'2'0,"3"9,8 17,8 21,7 20,4 14,-4-8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2:58.276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5057 148,'0'-1,"0"0,0 0,0 0,0-1,0 1,0 0,0 0,-1 0,1 0,0 0,0 0,-1 0,1 0,-1 0,1 0,-1 0,1 1,-1-1,0 0,1 0,-1 0,0 1,0-1,1 0,-1 1,0-1,0 1,0-1,0 1,0-1,0 1,0-1,0 1,0 0,0 0,0-1,0 1,0 0,0 0,0 0,0 0,0 0,0 1,0-1,0 0,0 0,0 1,0-1,0 0,0 1,0-1,0 1,0 0,0-1,0 1,1 0,-1-1,0 1,0 0,1 0,-1-1,0 1,1 0,-1 0,1 0,0 0,-1 0,1 1,-72 119,-4-25,-4-2,-5-5,-34 26,59-56,-309 309,-20 59,-672 844,27-155,204-224,448-474,63-89,319-329,0 0,0-1,0 1,0 0,0 0,-1 0,1-1,0 1,0 0,0 0,0 0,0 0,0-1,0 1,0 0,-1 0,1 0,0 0,0 0,0 0,0-1,20-28,-12 16,9-12</inkml:trace>
  <inkml:trace contextRef="#ctx0" brushRef="#br0" timeOffset="871.126">966 268,'47'-67,"-45"67,0 0,0 0,-1 0,1 0,0 1,0-1,-1 1,1-1,0 1,-1 0,1-1,0 1,-1 0,1 0,-1 0,1 0,-1 0,0 1,1-1,-1 0,0 1,0-1,0 1,0-1,0 1,0-1,-1 1,1 0,0-1,-1 1,1 0,-1 0,0-1,1 1,87 196,46 47,10-6,10-7,24 11,204 310,-111-81,-21 12,-8 40,-95-205,16 18,81 109,-152-297,6-5,6-4,6-4,10-1,398 352,-497-469,-2 0,-1 2,0 0,-1 1,-1 0,-1 2,-2 0,0 0,-1 1,-1 1,-1 0,-2 0,0 1,-2 3,0 24,-5-53,0 0,-1 1,1-1,0 0,0 0,-1 0,1 0,0 0,-1 1,1-1,0 0,0-1,-1 1,1 0,0 0,0 0,-1 0,1 0,0-1,-1 1,1 0,0-1,-1 1,1-1,-1 1,1 0,0-1,-1 1,1-1,-1 1,1-1,-1 0,0 1,1-1,-1 0,0 1,1-1,-1 0,0 1,0-1,1 0,-1 1,0-1,0 0,0 0,1 0,13-20</inkml:trace>
  <inkml:trace contextRef="#ctx0" brushRef="#br0" timeOffset="3666.132">3880 8396,'1'0,"-1"-1,1 1,-1 0,1 0,0 0,-1 0,1 0,-1 0,1 0,-1 0,1 0,-1 0,1 0,-1 0,1 0,-1 1,1-1,-1 0,1 0,-1 1,1-1,-1 0,1 0,-1 1,1-1,-1 1,0-1,1 0,-1 1,0-1,1 1,-1-1,0 1,0-1,1 1,-1-1,0 1,0-1,0 1,0-1,0 1,1-1,-1 1,0-1,0 1,0 0,-1-1,1 1,0-1,0 1,0-1,0 1,0-1,-1 1,1-1,0 1,0-1,-1 1,-13 35,-109 154,-1302 1839,1137-1663,-15-13,-72 44,90-117,-397 417,317-297,338-372,27-28,0 0,-1 0,1 0,0 0,-1 1,1-1,0 0,-1 0,1 0,0 0,-1 0,1 1,0-1,0 0,-1 0,1 0,0 1,0-1,0 0,-1 0,1 1,0-1,0 0,0 1,0-1,-1 0,1 0,0 1,0-1,0 0,0 1,0-1,0 0,0 1,0-1,0 0,0 1,0-1,0 0,0 1,0-1,0 0,1 1,-1-1,0 0,0 1,0-1,0 0,1 0,-1 1,0-1,0 0,0 0,1 1,-1-1,0 0,1 0,-1 0,0 0,0 1,1-1,-1 0,0 0,1 0,-1 0,0 0,1 0,24-4,-20 3,33-7,2 0</inkml:trace>
  <inkml:trace contextRef="#ctx0" brushRef="#br0" timeOffset="4353.66">1273 8449,'73'74,"-3"2,-4 3,-3 3,12 28,-64-95,136 195,514 687,68-72,-246-291,-122-111,-18 16,202 348,-274-317,-224-414,-32-50</inkml:trace>
  <inkml:trace contextRef="#ctx0" brushRef="#br0" timeOffset="2027.425">17263 0,'-109'121,"5"4,6 4,-77 136,45-59,-16 34,-1185 1942,984-1610,-299 474,516-843,-10-6,-8-7,-141 138,278-316,-17 17,-1-1,-1-1,-2-2,0-1,-5 0,36-23,1 1,-2-1,1 0,0 0,0 0,0 0,0 0,-1-1,1 1,0 0,-1 0,1-1,0 1,-1-1,1 1,-1-1,1 0,-1 0,1 1,-1-1,1 0,-1 0,0-1,1 1,-1 0,1 0,-1-1,1 1,0-1,-1 1,1-1,-1 0,1 1,0-1,0 0,-1 0,1 0,0 0,0 0,0 0,0 0,0-1,0 1,0 0,1 0,-1-1,0 1,1-1,-1 1,1 0,-1-1,1 1,0-1,-1 1,1-1,0 1,0-1,0 0,0 1,1-1,-1 1,0-1,0 1,1 0,0-2,9-51,8-5</inkml:trace>
  <inkml:trace contextRef="#ctx0" brushRef="#br0" timeOffset="2578.365">12437 923,'8'2,"1"1,0 0,-1 0,1 1,-1 0,0 0,0 1,6 5,-9-7,74 56,-2 4,-3 3,9 15,-65-63,426 443,170 250,177 202,-510-619,308 249,-72-141,65 56,-461-352,86 100,-170-163</inkml:trace>
  <inkml:trace contextRef="#ctx0" brushRef="#br0" timeOffset="5432.923">16688 8664,'-119'131,"7"6,5 5,7 4,-27 60,10-20,-282 412,-27-18,-108 80,276-362,-350 417,449-513,-42 56,-11-10,-124 106,259-280,69-57,22-17,0-7</inkml:trace>
  <inkml:trace contextRef="#ctx0" brushRef="#br0" timeOffset="22721.357">12129 9037,'95'125,"399"534,-330-463,9-8,91 71,-151-154,-4 4,-5 4,34 55,-58-46,-5 4,2 17,13 23,-61-116,1-1,3-1,2-2,1-2,3-1,1-2,35 27,52 24,-97-75,-2 2,-1 0,0 2,-1 1,-2 1,0 1,-1 2,-2 0,-1 1,10 17,40 126,-63-159,0-1,1-1,0 0,1 0,-1 0,2-1,-1 0,10 5,42 38,10 51,-68-98,0 0,1 0,-1 0,1 0,0-1,0 1,0-1,1 0,-1 0,1-1,0 1,4 0,8 7,-13-8,0 1,0 0,0-1,1 0,-1 0,0 0,1-1,-1 1,1-1,0 0,-1-1,1 1,0-1,0 1,-1-2,1 1,0 0,0-1,-1 0,1 0,-1 0,1-1,-1 0,1 1,-1-1,0-1,0 1,3-3,32-32,-37 34,0 0,0 0,-1 0,1 0,-1 0,0 0,0 0,0 0,0-1,0 1,-1 0,0-1,0 1,0 0,0-1,0 1,0-1,-1 0,-1-14</inkml:trace>
  <inkml:trace contextRef="#ctx0" brushRef="#br0" timeOffset="24775.493">9268 7608,'-74'-58,"25"18,-1 3,-3 1,0 3,-27-11,26 23,0 2,-2 3,0 2,0 3,-1 2,-1 3,1 2,-1 2,1 4,-1 1,1 3,-53 13,58-8,0 2,0 2,2 2,0 2,1 3,1 2,1 2,1 2,2 1,1 3,1 2,2 1,-13 17,-18 31,4 3,3 3,5 3,3 2,5 2,4 3,-14 49,7-9,7 3,6 1,6 3,7 0,6 2,6 0,6 40,10 427,3-464,6 0,7-1,6 0,7-2,7 0,7 2,19 10,7-3,7-2,6-5,7-3,61 73,-111-160,2-2,2-2,3-2,3-2,1-2,3-2,1-3,3-2,1-3,45 23,-34-35,2-3,0-3,2-4,0-2,1-4,0-2,1-4,0-4,0-2,0-4,22-6,-31 4,-1-3,0-2,0-4,-1-2,-1-3,-1-3,-1-2,-2-3,0-3,-2-2,-1-2,8-10,-14 0,-2-1,-2-2,-2-3,-2-1,-3-2,-2-2,-2-1,-3-2,-3-1,-2-1,-3-1,-3-2,-2 0,-3-1,-2-8,18-145,-9-1,-9-1,-16-214,-5 91,-15 0,-23-58,31 317,-4 0,-3 2,-4 0,-3 2,-22-41,28 77,-1 0,-2 2,-2 1,-2 1,-1 1,-2 2,-2 1,-1 2,-1 1,-12-6,-108-59,6 25</inkml:trace>
  <inkml:trace contextRef="#ctx0" brushRef="#br0" timeOffset="25836.847">9268 7687,'6'21,"20"26,19 32,26 33,22 32,12 25,2 19,-16-24</inkml:trace>
  <inkml:trace contextRef="#ctx0" brushRef="#br0" timeOffset="33938.643">18199 8209,'8'3,"1"-1,-1 0,1 0,0 0,0-1,-1-1,1 0,0 0,2 0,14 0,236 1,-86-2,1 7,19 10,-59 4,14 1,71-2,131-19,-351 1,1-1,-1 0,0 1,1-1,-1 0,1 0,-1 0,0 0,1 0,-1 0,1 0,-1-1,0 1,1 0,-1-1,0 1,1-1,-1 0,0 1,0-1,0 0,1 0,-1 0,0 0,0 1,0-2,0 1,-1 0,1 0,0 0,0 0,-1 0,1-1,0 1,-1 0,1-1,-1 1,0 0,1-1,-1 1,0-1,0 1,0 0,0-2,-3-63,-3-1,-3 1,-7-22,5 29,-112-493,121 546,-3-9,0-1,1 1,1-1,1 0,0 0,0 0,2 0,0-1,1 1,1 0,0 0,1 0,1 1,0-1,1 1,2-3,-4 15,0 0,0 1,0 0,0-1,0 1,0 0,1 1,-1-1,1 1,-1-1,1 1,0 0,-1 0,1 1,0-1,0 1,-1 0,1 0,0 0,0 0,0 1,1 0,8-1,521 30,-165-29,301 10,-639-10,241 10,97-14,-343 1,50-4,0 4,1 3,-1 3,49 10,21-4,-144-10,-1 0,1 1,0-1,-1 0,1 1,-1-1,1 1,0-1,-1 1,1 0,-1 0,1-1,-1 1,0 0,1 0,-1 1,0-1,0 0,0 0,0 1,0-1,0 0,0 1,0-1,0 1,-1-1,1 1,-1 0,1-1,-1 1,1 0,-1-1,0 2,3 64,-4-49,-14 352,15-346,-3 91,6-1,12 73,11 6,-26-192,-1 1,1 0,0 0,0-1,0 1,0 0,0 0,0-1,0 1,1 0,-1 0,1-1,-1 1,1 0,0-1,-1 1,1-1,0 1,0-1,0 1,0-1,0 0,1 1,-1-1,0 0,1 0,-1 0,1 0,-1 0,1 0,-1 0,1-1,0 1,-1 0,1-1,0 1,-1-1,1 0,0 0,0 0,-1 1,1-2,0 1,0 0,0 0,203-33,-50 26,1 6,59 11,-77-3,714 40,-799-45,-46-4</inkml:trace>
  <inkml:trace contextRef="#ctx0" brushRef="#br0" timeOffset="41496.876">18212 11043,'77'9,"1"-4,0-4,18-3,-52 1,128-4,392 1,-218 39,-341-34,0-2,0 1,-1 0,1-1,0 0,-1 0,1-1,-1 1,1-1,-1 0,0 0,0 0,1-1,-2 1,1-1,0 0,0 0,-1 0,0-1,0 1,1-3,-2 4,-1 0,1-1,-1 0,0 1,0-1,-1 0,1 1,0-1,-1 0,0 0,1 0,-1 1,0-1,-1 0,1 0,0 0,-1 1,0-1,0-1,0-5,-26-265,10-264,15 460,-2 68,1 34,6 65,3 0,15 65,-8-62,46 401,-49-401,-10-92,1 0,-1-1,0 1,1 0,-1 0,0 0,0 0,1 0,-1-1,0 1,1 0,-1 0,0 0,1 0,-1 0,0 0,1 0,-1 0,0 0,1 0,-1 0,0 0,1 1,-1-1,0 0,1 0,-1 0,0 0,1 0,-1 1,0-1,0 0,1 0,-1 0,0 1,0-1,1 0,-1 1,0-1,0 0,0 0,0 1,1-1,-1 0,0 1,0-1,0 0,0 1,35-162,1-25,-7-2,-9 0,-7-2,-10-2,-10 103,2 86,-3 88,12 136,8 0,42 212,-46-372,16 75,-24-136,0 1,0-1,0 0,-1 1,1-1,0 1,0-1,0 0,0 1,0-1,1 1,-1-1,0 0,0 1,0-1,0 0,0 1,0-1,1 0,-1 1,0-1,0 0,0 1,1-1,-1 0,0 0,1 1,-1-1,0 0,0 0,1 1,-1-1,0 0,1 0,-1 0,1 0,-1 0,0 1,1-1,-1 0,0 0,1 0,-1 0,1 0,-1 0,0 0,1 0,-1 0,0-1,1 1,-1 0,1 0,-1 0,0 0,1 0,-1-1,0 1,1 0,-1 0,0-1,0 1,13-24,7-34,-3-1,-3 0,2-29,-14 74,28-175,-9-1,-8-2,-8-22,-6 198,1 28,3 137,8 0,5-1,7-1,7 0,-27-134,52 196,-55-209,0-1,0 1,1-1,-1 1,0-1,1 1,-1-1,0 1,1 0,-1-1,1 1,-1 0,1-1,-1 1,1 0,-1-1,1 1,-1 0,1 0,-1 0,1-1,-1 1,1 0,0 0,-1 0,1 0,-1 0,1 0,-1 0,1 0,0 0,-1 0,1 1,-1-1,1 0,-1 0,1 0,-1 1,1-1,-1 0,1 1,-1-1,1 0,-1 1,0-1,1 1,-1-1,1 1,-1-1,22-212,-19 148,21-715,-22 744,11 126,17 236,-14 1,-22 223,6-493,6-55,2-18,-7 11,16-29,-2 0,-2-1,-1-1,-2 0,-1 0,1-16,3-98,-7-1,-8-61,-20-179,22 388,-1 0,1 1,-1-1,1 1,0-1,0 0,0 1,0-1,0 0,0 1,0-1,1 0,-1 1,0-1,1 0,0 1,-1-1,1 1,0-1,0 1,-1 0,1-1,0 1,1 0,-1-1,0 1,0 0,0 0,1 0,-1 0,1 0,-1 0,1 1,-1-1,1 0,-1 1,1-1,0 1,3-1,5-3,0 2,1-1,-1 1,1 1,-1 0,1 0,-1 1,1 1,5 0,254 27,-195-21,1-3,45-5,91 4,29 7,18-11,-79 0,-34-11,355 11,-499 0,-1 1,1 0,-1 0,1 0,0 0,-1 1,1-1,-1 0,1 0,-1 1,1-1,-1 1,1 0,-1-1,1 1,-1 0,0 0,1 0,-1 0,0 0,0 0,0 0,0 0,0 1,0-1,0 0,0 1,0-1,-1 0,1 1,0-1,-1 1,1-1,-1 1,0 0,0-1,1 1,-1 0,3 199,-29 486,22-607,14-287,36-204,-7 87,-13 34,-27 275,-4 48,-12 62,5 2,4 0,4 0,4 0,5 0,4 0,4-1,17 59,-23-128,1-1,2 0,1 0,0-1,14 20,-25-46,0 0,0 0,0 0,0 0,1 0,-1 0,0 1,0-1,1 0,-1 0,0 0,1 0,-1 1,1-1,-1 0,1 0,0 1,-1-1,1 1,0-1,-1 0,1 1,0-1,0 1,-1-1,1 1,0 0,0-1,0 1,0 0,-1 0,1-1,0 1,0 0,0 0,0 0,0 0,0 0,0 0,0 0,-1 1,1-1,0 0,0 0,0 1,0-1,0 0,-1 1,1-1,0 1,0-1,-1 1,1 0,0-1,-1 1,1-1,0 1,-1 0,1 0,-1-1,0 1,1 1,14-217,46-724,-62 933,-2 27,-24 162,-1 160,26-265,4 1,3-1,4 1,2-2,19 59,-7-63,-22-73,-1 0,1 0,-1 0,1 0,-1 0,1 0,-1 0,1 0,-1 0,1 0,-1 0,1 0,-1 0,1 0,-1 0,1-1,-1 1,1 0,-1 0,1-1,-1 1,0 0,1 0,-1-1,1 1,-1-1,0 1,1 0,-1-1,0 1,1-1,-1 1,0 0,0-1,0 1,1-1,-1 1,0-1,0 1,0-1,0 1,0-1,0 1,0-1,0 1,0-1,0 1,0-1,0 1,0-1,-1 1,1-1,0 1,0-1,0 1,-1-1,1 1,0-1,27-299,33-284,-57 564,-2 25,0 34,-1-38,0 845,9-742,2-73,-10-31,0 1,-1-1,1 0,-1 1,1-1,0 0,-1 1,1-1,-1 0,1 0,0 0,0 0,-1 0,1 0,0 0,-1 0,1 0,0 0,-1 0,1 0,0 0,-1 0,1 0,0-1,-1 1,1 0,-1-1,1 1,0 0,-1-1,1 1,-1-1,1 1,-1-1,1 1,-1-1,1 1,-1-1,0 1,1-1,-1 0,0 1,1-1,10-15,-1-1,0 1,-1-2,-1 1,-1-1,0 0,2-13,-5 19,32-119,-5-2,-6-1,-6-1,-6 0,-5-25,-5-26,-7 176,-2 29,-27 141,6 1,-4 161,24-250,3 1,4-1,2 0,4 0,2 0,10 31,-3-65,-5-60,-7 18,1 1,-1-1,0 1,1 0,0 1,0-1,0 1,0-1,0 1,0 0,1 1,-1-1,1 1,-1 0,1 0,0 0,-1 0,1 1,0 0,-1 0,1 0,0 1,-1 0,1-1,-1 2,1-1,16 0,290-19,25 1,1 15,-1 15,20 16,-332-26,-14-2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4:49.931"/>
    </inkml:context>
    <inkml:brush xml:id="br0">
      <inkml:brushProperty name="width" value="0.1" units="cm"/>
      <inkml:brushProperty name="height" value="0.1" units="cm"/>
      <inkml:brushProperty name="ignorePressure" value="1"/>
    </inkml:brush>
  </inkml:definitions>
  <inkml:trace contextRef="#ctx0" brushRef="#br0">5803 0,'-59'94,"3"3,-22 59,61-122,-107 218,-518 995,250-592,-27-18,-49 9,-557 642,-100 134,952-1185,27-28,-56 94,-27 78,211-349,18-32,0-1,0 1,0 0,-1 0,1 0,0 0,13-29,3-6</inkml:trace>
  <inkml:trace contextRef="#ctx0" brushRef="#br0" timeOffset="869.344">1 616,'6'-4,"1"1,0 0,0 0,0 1,1 0,-1 0,1 1,-1 0,1 0,-1 1,1 0,-1 0,1 1,-1-1,1 2,-1-1,1 1,6 3,5 3,0 0,0 2,-1 0,0 1,-1 0,7 8,49 44,-3 4,-2 2,-4 4,-3 2,30 51,154 242,55 137,-112-182,320 480,260 281,-592-848,793 1120,-295-250,-620-1016,4-3,3-3,4-2,4-4,3-2,3-4,16 8,-74-67,-17-13,-1 0,1 0,0 0,0 0,0 0,-1 0,1 0,0 0,0 0,-1 0,1 0,0 0,0 0,0 0,-1 0,1 0,0 1,0-1,0 0,0 0,-1 0,1 0,0 0,0 0,0 1,0-1,-1 0,1 0,0 0,0 0,0 1,0-1,0 0,0 0,0 0,0 1,0-1,0 0,-1 0,1 0,0 1,0-1,0 0,0 0,0 0,0 1,1-1,-1 0,0 0,0 0,0 1,0-1,0 0,0 0,-22-3,15 1,0 0,1-1,0 1,-1-1,1 0,0-1,1 1,-1-1,1-1,-1 1,1-1,-1-1,-24-14,15 14</inkml:trace>
  <inkml:trace contextRef="#ctx0" brushRef="#br0" timeOffset="16727.354">1685 10121,'1'0,"-1"0,0 1,1-1,-1 0,1 0,-1 1,0-1,1 0,-1 1,0-1,1 0,-1 1,0-1,0 0,1 1,-1-1,0 1,0-1,0 0,1 1,-1-1,0 1,0-1,0 1,0-1,0 1,0-1,0 0,0 1,0-1,0 1,0-1,0 1,0-1,-1 1,1-1,0 0,0 1,0-1,-1 1,1-1,0 0,0 1,-1-1,1 0,0 1,-1-1,172 8,640-20,-604 24,-207-13,1 0,0 0,-1 1,1-1,-1 0,1 0,-1 0,1 0,-1 0,1 1,-1-1,0 0,1 0,-1 0,0 0,0 0,0 0,0 0,0 0,0 0,0 0,0 0,0 0,-1 0,1 0,0 0,-1 0,1 0,0 0,-1 0,1 0,-1 1,1-1,-1 0,0 0,1 1,-1-1,0 0,0 0,-3-10,-4-31,1-1,3 0,2 0,1 0,2 0,4-16,-4 47,16-207,10 0,17-39,-14 133,-13 103,-4 52,33 269,-33-200,59 395,-62-358,-19-109,9-26,-1-1,1 0,0 0,-1 1,1-1,-1 0,1 0,0 0,-1 0,1 1,-1-1,1 0,-1 0,1 0,0 0,-1 0,1 0,-1 0,1 0,-1 0,1 0,0 0,-1-1,1 1,-1 0,1 0,-1 0,1 0,0-1,-1 1,1 0,0 0,-1-1,1 1,0 0,-1-1,1 1,0 0,0-1,-1 1,1-1,0 1,0 0,0-1,-1 1,1-1,0 1,0 0,0-1,0 1,0-1,0 1,0-1,0 1,0-1,0 1,0 0,0-1,0 1,1-1,-1 1,-15-128,14 99,-2-107,6 0,5 1,7 0,6-5,-3 78,-11 66,7 79,71 849,-74-873,-7-68,16-261,-19 252,6-139,8 0,6 1,27-95,-22 186,-25 65,-1 0,1 0,-1-1,1 1,0 0,-1 0,1 0,0 0,0-1,-1 1,1 0,0 0,-1 1,1-1,0 0,-1 0,1 0,0 0,-1 1,1-1,0 0,-1 0,1 1,-1-1,1 1,0-1,-1 0,1 1,-1-1,1 1,-1-1,0 1,1 0,-1-1,1 1,-1-1,0 1,0 0,1-1,-1 1,0 0,0-1,0 1,0 0,0-1,1 1,-1 0,-1-1,1 1,0 0,12 37,-2 0,-2 1,-2 0,-1 0,-2 1,-1 1,-1-20,8 764,3-1091,16-233,-26 482,3-1,2 1,3 0,2 1,3 0,15-36,3 36,-32 56,1-1,-1 1,1-1,-1 1,1 0,-1 0,0 0,1 0,-1 0,1 0,-1 0,1 0,-1 1,1-1,-1 0,0 1,1-1,-1 1,0 0,1-1,-1 1,0 0,0 0,1 0,-1 0,0 0,0 0,0 0,0 0,-1 0,1 1,0-1,0 0,-1 0,1 1,-1-1,1 1,-1-1,1 0,-1 1,0-1,0 1,0-1,0 2,1-1,2 5,0 2,0 0,0-1,1 1,0-1,0 1,1-1,0-1,0 1,1-1,0 0,1 0,-1 0,1-1,1 0,-1-1,1 1,0-1,0-1,8 4,145 13,-72-13,282 36,-76-42,-114-2,83 13,-104-4,65-7,-9-1,101 54,-229-54,-50-2,1 2,-1 1,1 2,-1 2,6 3,-16-3,0-1,1-2,-1-1,1-1,3-1,36 1,60 12,-112-14,-14 0,0 0,1 1,-1-1,1 1,-1 0,1 0,-1 0,1 0,-1 0,1 0,-1 1,1-1,-1 1,1-1,-1 1,0 0,1 0,-1 0,0 1,0-1,0 0,0 1,0 0,0-1,0 1,0 0,0 1,3 100,-27 630,20-632,-13 136,11-289,11-131,7-1,9 2,16-41,35-223,-73 442,2-9,-1 23,21 584,-22-114,0-452,1-24,1-19,89-893,-76 805,-10 88,-1 20,1 26,8 199,-12 89,-2-288,-17 479,16-467,3-28,4-30,5-39,-2-1,-3 0,-1-52,-4 92,1-291,-21-116,19 337,1 85,0 0,-1-1,1 1,-1 0,1-1,0 1,-1 0,1 0,0 0,0-1,-1 1,1 0,0 0,-1 0,1 0,0 0,0 1,-1-1,1 0,0 0,-1 0,1 0,0 1,-1-1,1 0,-1 1,1-1,0 1,-1-1,1 0,-1 1,1-1,-1 1,1 0,-1-1,0 1,1-1,-1 1,1 0,-1-1,0 1,0 0,1-1,-1 1,0 0,0-1,0 1,0 0,0-1,0 1,0 0,0 0,17 38,-1 0,-1 1,-3 0,-1 2,-2-1,-1 13,4 20,-3-1,-3 1,-4 1,-3-1,-3 0,-3 0,-15 57,14-103,4-30,16-90,100-565,-46 347,-46 262,-14 51,-1 69,-19 380,2-181,10-212,-1 13,3 0,9 66,18-47,-26-89,0 1,1-1,-1 0,0 0,1 0,0 0,-1 0,1 0,0 0,0 0,0-1,0 1,0-1,1 1,-1-1,0 0,1 0,-1 0,0 0,1 0,-1-1,1 1,0-1,-1 0,1 1,-1-1,1 0,0-1,-1 1,1 0,-1-1,1 1,-1-1,2 0,137-88,-119 80,1 2,-1 1,2 0,-1 2,0 0,1 2,0 1,-1 0,1 2,0 1,16 3,29 0,378 4,-60 55,-125-64,-262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4:23.946"/>
    </inkml:context>
    <inkml:brush xml:id="br0">
      <inkml:brushProperty name="width" value="0.1" units="cm"/>
      <inkml:brushProperty name="height" value="0.1" units="cm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8283 7576,'-2'-2,"-1"0,0 0,0 0,1 0,-1-1,1 1,0-1,0 1,0-1,0 0,0 0,0 0,1 0,-1 0,1 0,0 0,0-1,0 1,1 0,-1-1,1 1,0-1,0 1,0 0,0-1,0 0,0 2,-16-169,13 126,-2 1,-2-1,-2 1,-2 1,-6-12,3 5,-43-132,29 100,4-1,-14-84,31 114,-3 0,-3 1,-1 1,-8-14,3 20,3-1,1-1,2 0,-1-21,-5-168,-6-36,13 196,3 0,4 0,3-6,17-321,-19 364,0 0,-3 0,-1 0,-7-14,-16-86,12-131,16 253,0 0,-2 0,0 1,-1-1,-1 1,-4-6,-24-71,24 26,2-2,3 1,4-1,4-47,-1 33,-3 59,-1-1,-1 1,-1 0,-1 1,-1-1,-1 1,-2 0,0 1,-1 0,-1 0,-4-16,1-1,3 0,1-1,-5-34,-10-41,14 71,3-1,1 0,2-1,0-45,-1-342,17 254,-5 151,-2 1,0-1,-2 0,-2 1,0-1,-2 0,-5-22,3 25,2-1,0 0,1 0,2 0,0 1,2-1,3-12,-5 31,1 0,-1-1,0 1,0 0,-1 0,0 0,0 0,-1 0,0 0,0 0,0 1,-1-1,0 1,0-1,-5-5,3 1,1 0,0-1,0 0,1 0,1 0,0 0,0 0,2-1,-1 1,1 0,1-1,2-9,-1-23,6-125,-2-21,-8 176,0 0,-2 0,1 1,-2-1,0 1,-1 0,-7-13,12 25,-8-17,0 0,-2 1,0 1,-1 0,0 0,-2 2,0-1,0 2,-14-11,-29-16,-1 3,-2 3,-1 2,-1 3,-59-19,-8-7,-93-28,89 51,0 5,-2 5,-1 7,0 6,-10 5,-656-2,255 9,202 4,294-6,-711 14,134 14,553-19,0 3,1 4,-66 23,139-39,-10 3,0 0,0 1,0 0,1 0,-1 1,1 1,0 0,1 0,-1 1,1 0,-6 7,-62 115,69-114,0 1,1 0,0 1,1-1,1 1,1 1,1-1,0 0,1 1,1 0,1-1,0 2,1 36,-3 0,-2-1,-8 34,9-72,-6 23,1 1,2-1,2 1,2 0,1 1,2-1,5 25,8 9,16 134,-28-128,-3-44,2 0,1-1,2 0,1 1,2-1,2-1,2 7,24 47,-5 2,-4 1,-4 2,2 22,-6-39,-4 0,-4 1,0 43,-9-70,2 0,2-1,7 25,-4-28,-2 0,-2 1,-1 0,-3 0,-2-1,-5 21,-15 159,18-185,-2-1,-2 0,-1-1,-2 0,-2 0,-1-1,-2-1,-2-1,-14 22,-14 23,-26 63,-39 237,17-77,81-262,1 1,3 0,1 1,2 0,3 0,1 0,2 1,2-1,6 29,12 35,6-1,14 31,-8-45,37 142,-13 7,101 179,-38-49,-87-239,13 123,-39-213,17 127,-7-46,28 105,78 209,-98-372,4-2,2-1,3-1,3-2,2-1,36 40,32 53,-32-35,104 145,-160-241,1 0,0-2,2 0,0-1,1-1,1-1,1-1,0-1,1-1,0-1,1-1,0-2,0 0,1-2,15 2,329 51,-43-2,3-14,2-15,0-14,76-17,-75-22,66-25,-301 33,-1-5,0-3,-2-5,-2-4,4-6,119-66,57-45,-64 34,-131 73,-2-4,-2-3,-3-3,-2-4,6-10,-74 65,41-36,-2-2,-2-2,-2-1,-2-2,10-19,-29 31,-2-2,-1 0,-1-1,-3 0,0-1,-3 0,-1 0,-1-4,12-65,30-167,-31 27,-15 239,-1 0,0 0,0-1,0 2,-1-1,0 0,0 0,-1 0,1 1,-3-4,-10-12</inkml:trace>
  <inkml:trace contextRef="#ctx0" brushRef="#br0" timeOffset="1353.547">9032 8191,'83'368,"-71"-313,-2 1,-3 1,-3-1,-2 1,-2-1,-3 1,-2-1,-3 0,-2 0,-12 35,-15-25,37-65,-1-1,0 0,1 1,-1-1,0 1,0-1,1 0,-1 0,0 1,0-1,0 0,1 0,-1 0,0 0,0 0,0 0,1 0,-1 0,0 0,0-1,1 1,-1 0,0 0,0-1,1 1,-1 0,0-1,0 1,1-1,-1 1,1-1,-1 1,0-1,1 1,-1-1,1 0,-1 1,1-1,0 0,-1 1,1-1,0 0,-1 0,1 1,0-1,0 0,0 0,0 0,0 1,0-2,-6-19,1 0,0 0,2-1,1 0,1 1,0-4,0-8,-19-538,20 552,0 8,-1 0,1 1,1-1,0 0,1 0,0 0,1 1,0-1,2-3,-3 11,1 1,0-1,0 1,0 0,0 0,0 0,0 1,0-1,0 1,1 0,-1 0,1 0,-1 0,1 0,-1 1,1-1,-1 1,1 0,0 0,-1 1,1-1,-1 1,1 0,-1 0,1 0,-1 0,0 0,1 1,1 1,-1-2,48 14,-2 2,0 2,0 2,6 7,-3 9,-51-36,-1 1,0-1,0 0,0 1,0-1,0 0,0 1,0-1,0 1,-1-1,1 1,0 0,-1-1,0 1,1 0,-1 0,0-1,0 1,0 0,0-1,0 1,0 0,0 0,-1-1,1 1,0 0,-1-1,0 1,1-1,-1 1,0 0,0-1,0 0,0 1,-5 5,-1-1,0 0,0 0,0-1,-1 0,0 0,0-1,0 0,0 0,-1-1,1 0,-1-1,0 1,0-2,0 1,-2-1,9-1,-1 1,1 0,-1-1,1 0,-1 0,0 1,1-2,-1 1,1 0,-1 0,1-1,-1 1,1-1,-1 0,1 0,0 0,-1 0,1 0,0-1,0 1,0-1,0 1,0-1,0 0,0 0,0 1,1-1,-1 0,1-1,-1 1,1 0,0 0,0-1,0 1,0-1,0 1,1 0,-1-1,1 0,0 1,0-1,-1 1,1-1,1 1,-1-1,0 0,4-12,1-1,0 2,1-1,1 1,0 0,1 0,0 0,9-9,-9 11,27-42,-6 15,-3-1,-1-1,-2-1,-2 0,-2-2,-2-1,6-26,-13 20,-3-1,-2 1,-2-1,-3 0,-1 1,-3-1,-4-13,1 30,7 36,0-1,-1 0,1 1,0-1,0 0,0 0,-1 0,1 1,0-1,-1 0,1 0,0 0,-1 1,1-1,0 0,-1 0,1 0,0 0,-1 0,1 0,0 0,-1 0,1 0,0 0,-1 0,1 0,0 0,-1 0,1 0,0 0,-1 0,1 0,0 0,-1-1,1 1,0 0,-1 0,1 0,0-1,-13 191,12-169,-3 161,14 120,-7-276,0 0,1 0,2-1,1 1,0-1,4 5,-7-22,0 1,0-1,1 0,0 0,0 0,1-1,0 1,0-1,1-1,0 1,0-1,1-1,-1 1,1-1,0 0,1-1,-1 0,7 2,-6-3,0-1,0 0,0 0,0-1,0 0,0 0,0-1,0-1,0 1,0-1,0-1,0 0,0 0,0-1,-1 0,1 0,-1-1,0 0,0-1,0 0,25-19</inkml:trace>
  <inkml:trace contextRef="#ctx0" brushRef="#br0" timeOffset="1616.904">9179 7937,'9'-5,"17"-5,22-7,25-6,24-4,17-2,8 3,-3 7,-22 7</inkml:trace>
  <inkml:trace contextRef="#ctx0" brushRef="#br0" timeOffset="2078.646">9901 8591,'15'-32,"-1"-1,-2-1,-2 0,0-1,-3 1,-1-2,-1 1,-2-1,-2 0,-1-7,-7-19,6 63,0-1,0 0,0 1,0-1,0 1,0 0,0-1,0 1,0 0,0 0,1 0,-1-1,0 1,0 0,1 0,-1 0,1 0,-1 0,1 0,-1 0,1 1,-1-1,1 0,0 0,0 0,-1 0,1 0,0 1,0-1,0 1,0-1,0 1,1 0,-1 0,0 0,0-1,1 1,-1 0,1 0,-1-1,1 1,0 0,0-1,0 1,0-1,0 1,0-1,0 1,0-1,1 0,-1 0,0 1,1-1,-1 0,1 0,-1 0,1-1,0 1,-1 0,1-1,0 1,0-1,-1 1,64 11,-60-11,269-1,-270-1,-1 1,1 0,0 0,0 0,-1 1,1-1,0 1,-1 0,1 0,-1 0,1 1,-1-1,0 1,1 0,-1 0,0 0,0 0,0 0,0 1,-1-1,1 1,-1 0,1 0,-1 0,0 0,0 0,0 0,-1 1,1-1,-1 1,0-1,1 11,-1 1,0-1,-1 0,-1 0,0 1,-1-1,-3 13,-3 25,8-50,0 0,-1 0,1 0,0 0,1 0,-1 0,0 0,0 0,1 0,0-1,-1 1,1 0,0 0,0 0,0 0,0-1,0 1,0-1,0 1,0-1,1 1,-1-1,1 1,-1-1,1 0,-1 0,1 0,0 0,0 0,-1 0,1-1,0 1,0 0,69 6,-29-12,0-2,-1-1,0-2,0-2,-1-2,0-2,24-13,-4 0</inkml:trace>
  <inkml:trace contextRef="#ctx0" brushRef="#br0" timeOffset="3777.853">11987 8177,'11'-2,"-1"0,0-1,1 0,-1-1,0 0,-1 0,1-1,-1 0,0-1,0 0,-1-1,0 0,0 0,0 0,-1-1,5-7,-1 4,-1-2,0 1,-1-1,0-1,-1 1,0-2,-1 1,-1-1,0 0,-1 0,0-5,-4 19,-1 0,1-1,0 1,-1 0,1-1,-1 1,0 0,1-1,-1 1,0-1,0 1,0 0,0-1,0 1,0-1,0 1,-1 0,1-1,0 1,-1 0,1-1,-1 1,0 0,1-1,-1 1,0 0,0 0,1 0,-1 0,0 0,0 0,0 0,0 0,-1 0,1 0,0 1,0-1,0 0,-1 1,1-1,0 1,-1-1,1 1,-1 0,1 0,0-1,-1 1,1 0,-1 0,1 0,0 1,-1-1,1 0,-1 0,1 1,0-1,-1 1,1-1,0 1,0 0,-1-1,1 2,-9 5,1 0,1 1,0 1,0 0,0 0,1 0,0 1,1 0,0 0,1 0,0 1,1 0,0 0,0 0,1 1,1-1,-1 7,2-12,0-1,0 1,1 0,0 0,0 0,0 0,1 0,0-1,0 1,0 0,1 0,0-1,0 1,0-1,1 0,0 1,0-1,0-1,0 1,1 0,0-1,0 1,0-1,1 0,-1-1,1 1,0-1,0 0,0 0,0 0,1-1,-1 0,5 1,-1 0,0-2,0 1,-1-1,1 0,0-1,0 0,0-1,0 0,-1 0,1 0,0-1,-1-1,1 0,-1 0,0 0,0-1,0 0,0-1,-1 0,5-3,5-6,0 0,-1-1,-1-1,0 0,-2-1,0-1,10-17,11-29,-3-1,-4-1,-2-1,-3-2,-3 0,-3-1,-3-1,-2-14,-3 32,-2 0,-3-1,-2-24,-15 13,14 63,0 1,-1-1,0 1,1 0,-1-1,0 1,1 0,-1 0,0 0,0-1,0 1,0 0,0 0,0 0,-1 1,1-1,0 0,0 0,-1 1,1-1,0 0,-1 1,1 0,-1-1,1 1,-1 0,1 0,0-1,-1 1,1 0,-1 0,1 1,-1-1,1 0,-1 0,1 1,0-1,-1 1,1-1,-1 1,1 0,-7 6,0 0,0 0,1 1,0 0,1 0,0 1,0 0,1 0,0 0,0 1,1 0,0 0,1 0,0 0,1 0,0 1,0 6,-7 45,4 0,2 1,3 0,2-1,3 1,3-1,14 52,-13-66,2 0,2-1,2 0,2-1,5 4,-22-46,2-1,-1 1,0 0,1-1,-1 1,1-1,0 0,0 0,0 1,1-1,-1-1,1 1,0 0,0-1,0 1,0-1,0 0,0 0,0 0,1 0,-1-1,1 1,0-1,-1 0,1 0,0 0,-1 0,1-1,0 0,0 0,2 0,2-5,-1-1,1-1,-1 1,0-1,0-1,-1 1,0-1,0 0,-1 0,0-1,0 0,-1 0,-1 0,1 0,1-9,0 6,65-184,-63 186,-9 31,1-14,-1 13,-1-6,0 1,1 0,1 0,1 0,0-1,1 1,0 0,1 0,1-1,1 1,2 6,-5-18,1 0,0 0,0 0,0 0,0 0,0 0,0-1,1 1,-1-1,1 0,0 0,0 0,0 0,0 0,0-1,0 1,0-1,0 0,1 0,-1 0,1 0,-1-1,0 1,3-1,21-1</inkml:trace>
  <inkml:trace contextRef="#ctx0" brushRef="#br0" timeOffset="4601.795">12976 7415,'47'45,"-30"-31,0 2,-1 0,-1 0,0 2,-1 0,-1 0,-1 1,-1 1,0 0,4 13,31 222,-9-183,-36-70,1 0,0 0,0 0,0 0,0 0,0-1,0 1,1-1,-1 1,0-1,1 0,-1 0,1 0,-1 0,1-1,-1 1,1-1,0 1,-1-1,1 0,0 0,-1 0,1-1,0 1,-1 0,1-1,0 0,1 0,1-2,0 1,0-1,0 0,-1-1,0 1,1-1,-1 1,-1-1,1 0,0-1,-1 1,0-1,0 1,-1-1,1 0,-1 0,0 0,0 0,0-2,20-105,-21 103,1-2,0-13,0 29,-3 7,1 0,0-1,1 1,0 0,1 0,0-1,1 1,0-1,1 0,0 0,1 0,0 0,1-1,0 0,1 0,0 0,-5-8,0 0,0 0,0-1,0 1,1-1,-1 1,0-1,1 0,-1 0,1 0,-1 0,1-1,-1 1,1-1,-1 1,1-1,0 0,-1 0,1 0,0 0,-1 0,1-1,-1 1,1-1,0 0,-1 0,0 0,1 0,-1 0,1 0,-1-1,0 1,0-1,0 1,0-1,1-2,62-76,0-60,-65 140,0 0,0 0,0 0,0 0,0 1,1-1,-1 0,0 0,0 0,0 0,0 0,1 0,-1 0,0 0,0 0,0 0,0 0,1 0,-1 0,0 0,0 0,-6 34,5-25,-1 2,-10 121,12-130,0 0,0 0,0-1,0 1,1 0,-1 0,0 0,1-1,-1 1,1 0,-1 0,1-1,0 1,0 0,0-1,0 1,0-1,0 1,0-1,1 0,-1 1,0-1,1 0,-1 0,1 0,0 0,-1 0,1 0,0-1,-1 1,1 0,0-1,0 1,-1-1,1 0,0 0,0 1,0-1,0 0,-1-1,1 1,0 0,1-1,7-4,0-2,0 1,-1-1,0-1,0 1,-1-2,0 1,0-1,-1 0,0-1,0 0,-1 0,-1 0,4-8,40-108,-46 172,-4-11,-1-24,1 0,0 0,1 1,0-1,1 0,0 0,1 1,0-1,1 0,0-1,0 1,2 0,1 2,4 0</inkml:trace>
  <inkml:trace contextRef="#ctx0" brushRef="#br0" timeOffset="5859.556">13898 7322,'45'45,"-31"-35,-1-1,-1 0,1 1,-1 0,-1 1,0 1,-1 0,0 0,-1 0,0 2,-1-1,0 1,2 6,-1 11,-2-1,0 1,-3 1,2 25,8 51,14-34,-27-72,0 0,1 0,-1 0,1 0,-1 0,1 0,0-1,-1 1,1-1,0 1,0-1,0 0,0 1,0-1,0 0,1-1,-1 1,0 0,0 0,1-1,-1 0,1 1,-1-1,0 0,1 0,-1 0,0-1,1 1,-1 0,0-1,2 0,2-3,0-1,0 0,0 0,0-1,-1 0,0 0,-1 0,1 0,-1-1,0 1,-1-1,1 0,-1-1,-1 1,1 0,-1-1,-1 1,1-1,-1-6,-1 14,33-178,-27 167,-3 33,-4 26,7 67,-5-111,0 1,1 0,-1-1,1 1,0-1,0 0,0 0,1 1,-1-1,1-1,0 1,0 0,1-1,-1 1,1-1,-1 0,1 0,0-1,0 1,0-1,5 2,3-1,0-1,1 0,-1-1,0-1,1 0,-1 0,1-1,-1-1,0 0,0-1,0 0,0-1,0 0,0-1,-1 0,0-1,0 0,-1 0,0-2,-1 3,-1 0,1 0,-2-1,1-1,-1 1,1-1,-2-1,1 1,-1-1,0 0,-1 0,0-1,0 0,-1 0,0 0,-1 0,0 0,0-1,-1 0,0 1,-1-1,0-1,-1 8,-1-1,1 1,-1-1,0 1,0-1,0 1,-1 0,1 0,-1-1,0 1,0 0,0 1,0-1,-1 0,1 0,0 1,-1 0,0-1,0 1,0 0,0 0,0 1,0-1,0 1,-1-1,1 1,0 0,-1 0,1 0,-1 1,1-1,-1 1,1 0,-1 0,1 0,-1 1,0-1,1 1,0 0,-1 0,1 0,-1 0,1 0,0 1,0 0,0-1,-1 2,-1 1,-1 0,1 0,-1 0,1 1,0 0,1 0,-1 0,1 1,0-1,1 1,-1 0,1 0,0 1,1-1,-2 7,2-10,1 1,0 0,1-1,-1 1,1 0,0-1,0 1,0 0,0-1,0 1,1 0,0-1,-1 1,1-1,1 1,-1-1,1 1,-1-1,1 0,0 0,0 0,0 0,0 0,1 0,-1 0,1-1,0 1,0-1,0 0,1 1,1 0,1-1,0 1,0-1,0 0,1-1,-1 1,0-1,0 0,1-1,-1 0,1 0,-1 0,0-1,1 0,-1 0,0 0,0-1,1 0,-1 0,-1 0,1-1,0 0,-1 0,1-1,-1 0,0 0,0 0,0 0,-1-1,0 1,0-1,0 0,2-4,5-2,-10 29,-2-14,0 1,1 0,-1-1,1 1,0-1,0 1,1 0,-1-1,1 1,0-1,0 1,0-1,1 1,0-1,0 0,0 0,0 0,0 0,1 0,0 0,0 0,0-1,0 0,1 0,-1 0,1 0,-1 0,4 1,-2-5,0 0,0-1,0 0,-1 1,1-2,0 1,-1 0,1-1,-1 0,0 0,0 0,0-1,0 1,-1-1,1 0,-1 0,0 0,0-1,0 1,-1-1,0 1,0-1,0 0,1-2,7-22,-2 1,-1-2,0 1,-3-1,0 0,-2 0,-2-25,1 30,-1 20,0 3,-1 1,1-1,0 1,-1-1,1 1,0-1,0 1,0-1,0 0,0 1,0-1,0 1,1-1,-1 1,0-1,1 1,-1-1,1 1,0-1,0 1,-1 0,1-1,0 1,0 0,0 0,0 0,0-1,1 1,-1 0,0 1,0-1,1 0,-1 0,1 0,-1 1,0-1,1 1,-1-1,1 1,0 0,-1-1,1 1,0 0,4 1,0-1,0 1,0 1,-1-1,1 1,0 0,0 1,-1-1,0 1,1 0,-1 0,0 1,0-1,-1 1,1 0,-1 1,0-1,0 1,0 0,-1 0,0 0,1 0,-2 0,1 1,-1-1,1 3,0 12,-2 0,0 0,-1 0,-1 0,-3 17,0 21,3-55,1 0,0-1,0 1,0 0,0-1,0 1,0-1,1 1,-1 0,1-1,0 1,0-1,0 0,0 1,0-1,0 0,1 1,-1-1,1 0,0 0,0 0,-1 0,1-1,0 1,0 0,1-1,-1 1,0-1,0 0,1 0,-1 0,1 0,-1 0,1 0,-1-1,1 1,0-1,-1 0,1 0,-1 0,1 0,0 0,5-1,-1 0,1 0,0 0,-1-1,0 0,1-1,-1 1,0-2,0 1,-1-1,1 0,-1 0,1 0,-1-1,-1 0,1-1,-1 1,10-11,-2 0,0 0,-1-1,0-1,5-13,-5 9,-1 0,-1-1,-2-1,0 1,-1-1,-2-1,0 1,-1-3,-6-10,2 36,0 0,0 1,0-1,0 0,0 1,-1-1,1 0,0 1,0-1,-1 0,1 1,0-1,-1 1,1-1,0 1,-1-1,1 1,-1-1,1 1,-1-1,1 1,-1-1,1 1,-1 0,0-1,1 1,-1 0,1 0,-1 0,0-1,1 1,-1 0,0 0,1 0,-1 0,0 0,1 0,-1 0,0 0,1 0,-1 0,0 1,1-1,-1 0,0 0,1 0,-1 1,1-1,-1 0,1 1,-1-1,-6 6,1 0,0 0,0 1,1 0,-1 0,1 0,1 1,0-1,0 1,0 0,1 0,0 0,0 3,3-11,-5 11,1-1,0 1,1-1,0 1,0 0,1 0,1 0,0 0,1 1,0-1,0 0,1 0,1 0,0 0,0 0,1 0,0 0,1-1,1 1,-1-1,1 0,1-1,0 1,1-1,-1 0,9 7,14 6,-3-7</inkml:trace>
  <inkml:trace contextRef="#ctx0" brushRef="#br0" timeOffset="6534.88">10035 9407,'7'12,"2"10,-1 12,-1 11,-4 3,-3 2,-1-9</inkml:trace>
  <inkml:trace contextRef="#ctx0" brushRef="#br0" timeOffset="6790.197">10275 9340,'-11'21,"-4"17,5 15,7 11,8 9,6 5,0-10</inkml:trace>
  <inkml:trace contextRef="#ctx0" brushRef="#br0" timeOffset="7187.185">10757 9608,'9'32,"2"0,1-1,1 0,2-1,1-1,1 0,1-1,2-1,1-1,1-1,1 0,1-2,23 18,-43-38,-2-1,-1 0,1 0,-1 0,1-1,0 1,0 0,0-1,-1 1,2-1,-1 0,0 0,0 1,0-1,1-1,-1 1,0 0,1-1,-1 1,0-1,1 1,-1-1,1 0,-1 0,1 0,-1-1,1 1,-1-1,0 1,1-1,-1 0,0 0,1 0,-1 0,0 0,0 0,1-6,0-1,-1 1,1-1,-2 0,1 0,-1 0,0 1,-1-1,0 0,-1-7,1-5,-13-274,13 292,-1-1,1 0,-1 0,1 1,0-1,0 0,0 0,1 0,-1 0,1 1,-1-1,1 0,0 0,0 1,0-1,0 0,1 1,-1-1,1 1,-1 0,1-1,0 1,0 0,2-2,9 1</inkml:trace>
  <inkml:trace contextRef="#ctx0" brushRef="#br0" timeOffset="7397.649">11479 9581,'0'20,"0"17,0 10,0 6,0 4,2-1,1-6,0-9,-1-11</inkml:trace>
  <inkml:trace contextRef="#ctx0" brushRef="#br0" timeOffset="7654.968">11519 9153,'-16'5,"-7"8,-1 6,5 5,8 0,5-3</inkml:trace>
  <inkml:trace contextRef="#ctx0" brushRef="#br0" timeOffset="8028.96">11799 8993,'-6'155,"-14"65,-3 37,22-241,-3 41,3 1,3-1,2 1,6-16,2-57,5-51,-14 49,1-1,1 1,0-1,1 2,1-1,1 1,0 0,4-4,-10 17,0 0,0 0,1 1,-1-1,1 0,-1 1,1 0,0 0,0 0,0 0,0 0,1 0,-1 1,0-1,1 1,-1 0,1 0,-1 1,1-1,-1 1,1-1,-1 1,1 0,0 0,-1 1,1-1,-1 1,1 0,-1 0,1 0,-1 0,0 1,1-1,-1 1,0 0,0 0,0 0,2 2,5 3,-1 0,0 0,0 1,-1 0,0 1,0-1,-1 2,0-1,-1 1,0 0,0 0,-1 0,-1 1,0 0,0 0,-1 0,0 1,-1-1,0 1,-1-1,0 1,-2-7,0 0,0-1,0 1,0 0,0-1,-1 1,0-1,0 0,0 0,-1 0,1 0,-1 0,0 0,0-1,0 1,-1-1,1 0,-1 0,0 0,0 0,0-1,0 1,0-1,0 0,-1-1,1 1,-1-1,1 0,-3 1,0-1,-1 1,1-1,-1 0,0-1,1 0,-1 0,1-1,-1 0,0 0,1 0,0-1,-1-1,1 1,0-1,0 0,0-1,-5-3,11 7,0 0,1 0,-1 0,0 0,1 0,-1-1,1 1,-1 0,0 0,1-1,-1 1,1 0,-1-1,1 1,-1 0,1-1,-1 1,1-1,-1 1,1-1,0 1,-1-1,1 0,0 1,-1-1,1 1,0-1,0 0,-1 1,1-1,0 1,0-1,0 0,0 1,0-1,0 0,0 1,0-1,0 0,0 1,1-1,-1 1,0-1,0 0,0 1,1-1,-1 1,0-1,1 0,-1 1,1-1,-1 1,1 0,-1-1,0 1,1-1,0 1,-1 0,1-1,-1 1,1 0,-1-1,1 1,0 0,-1 0,1 0,0-1,-1 1,1 0,49-6,-48 6,31-1</inkml:trace>
  <inkml:trace contextRef="#ctx0" brushRef="#br0" timeOffset="8421.117">12254 9889,'13'-61,"-2"-1,-3 0,-2 0,-3-60,-2 63,-1 56,0 2,-1 0,1 0,0 0,0-1,-1 1,1 0,0-1,0 1,0 0,0 0,1-1,-1 1,0 0,0 0,1 0,-1-1,1 1,-1 0,1 0,0 0,-1 0,1 0,0 0,0 0,-1 0,1 0,0 0,0 0,0 1,0-1,0 0,0 0,1 1,-1-1,0 1,0-1,0 1,0 0,1 0,-1-1,0 1,1 0,128 29,-124-27,80 25,-83-26,0 1,0 0,0 0,-1 0,1 0,-1 0,1 1,-1-1,0 1,1-1,-2 1,1 0,0 0,0 0,-1 0,0 0,1 1,-1-1,0 0,-1 0,1 1,-1-1,1 0,-1 1,0 0,-22 101,8-52,13-53,-9 84,10-81,0 0,1 0,-1 0,1 0,-1-1,1 1,0 0,0 0,0-1,0 1,1-1,-1 1,1-1,-1 1,1-1,0 0,0 0,0 0,0 0,0 0,1 0,-1-1,0 1,1-1,-1 1,1-1,2 1,8 0,0 0,0-1,1-1,-1 0,0 0,1-1,-1-1,0 0,0-1,0-1,0 0,-1 0,0-1,2-2,42-18,-6-2</inkml:trace>
  <inkml:trace contextRef="#ctx0" brushRef="#br0" timeOffset="9197.496">13029 9621,'0'-4,"0"0,0 0,-1 0,1 0,-1 0,0 0,0 0,-1 0,1 0,-1 0,0 1,0-1,0 1,0-1,0 1,-1 0,0 0,1 0,-1 0,0 0,-1 1,1-1,0 1,-1 0,1 0,-1 0,0 0,0 1,0 0,1-1,-1 1,0 1,0-1,-1 1,1-1,0 1,0 0,-1 1,-3 1,0 0,1 1,0 0,0 1,0-1,0 1,0 1,1-1,0 1,0 0,0 1,0-1,1 1,0 0,0 2,2-6,1 1,0 0,0 0,1 0,-1 0,1 0,-1 0,1 1,0-1,0 0,1 1,-1-1,1 1,-1-1,1 1,0-1,0 1,1-1,-1 1,1-1,-1 0,1 1,0-1,1 0,-1 1,1-1,-1 0,1 0,0 0,0 0,0-1,0 1,1 0,1 1,2 0,1 1,0-1,-1-1,1 1,1-1,-1-1,0 1,1-1,-1 0,1-1,0 0,-1 0,1-1,0 1,0-2,0 1,-1-1,1-1,0 1,-1-1,1 0,-1-1,0 0,0 0,0-1,0 1,0-1,1-2,2-3,-10 8,1-1,0 1,0 0,0 0,0-1,0 1,0 0,0 0,0 0,1 0,-1 0,0 1,0-1,1 0,-1 1,1-1,-1 0,1 1,-1 0,0-1,1 1,0 0,-1 0,1 0,-1 0,1 0,-1 0,1 0,-1 0,1 1,-1-1,1 1,-1-1,1 1,16 21,-15-17,1 0,-1-1,1 0,0 0,0 0,0 0,0 0,1-1,-1 0,1 0,0 0,0-1,1 1,-1-2,0 1,1-1,-1-1,0 1,0-1,0 0,1 0,-1-1,0 1,0-1,0 0,1-1,-1 1,0-1,-1 0,1 0,0 0,-1-1,1 0,-1 0,2-1,3-3,1-1,-1-1,-1 1,1-1,-2-1,1 1,-1-1,4-9,4-15,-1 0,-2-1,-2-1,-1 0,-2 0,-1 0,-2-1,-1-7,7-113,-7 0,-15-141,-6 162,17 137,1-1,0 1,-1-1,1 1,0-1,-1 0,1 1,-1-1,1 1,-1-1,1 0,-1 0,1 1,-1-1,1 0,-1 0,1 1,-1-1,1 0,-1 0,1 0,-1 0,1 0,-1 0,0 0,1 0,-1 0,1 0,-1 0,1 0,-1-1,1 1,-1 0,1 0,-1 0,1-1,-1 1,1 0,-1-1,1 1,-1 0,1-1,0 1,-1-1,1 1,0-1,-1 1,1 0,0-1,-1 1,1-1,0 0,0 1,0-1,-22 127,12-54,4 1,2-1,4 1,3-1,3 1,3-1,4-1,2 0,4-1,15 35,-30-91,2-1,0 0,0 0,1-1,1 1,0-2,0 1,1-1,1 0,0-1,6 5,-14-14,0 0,0 0,1 1,-1-1,1-1,-1 1,0 0,1-1,-1 1,1-1,0 0,-1 0,1 0,-1 0,1 0,-1 0,1-1,-1 1,1-1,-1 0,1 1,-1-1,0-1,0 1,1 0,-1 0,0-1,0 1,0-1,0 0,50-60,-51 62,90-161,-91 160,17-24,-17 24,0 1,1-1,-1 1,0 0,0-1,1 1,-1 0,0-1,1 1,-1 0,0-1,1 1,-1 0,1 0,-1 0,0-1,1 1,-1 0,1 0,-1 0,1 0,-1 0,1 0,-1 0,1 0,-1 0,0 0,1 0,-1 0,1 0,-1 0,1 0,-1 0,1 0,-1 0,0 1,1-1,-1 0,1 0,-1 1,0-1,1 0,-1 1,0-1,1 0,-1 1,0-1,0 0,1 1,-1-1,0 1,0-1,0 0,1 1,-1-1,0 1,34 137,-31-129,0 0,0 1,0-1,1 0,1-1,0 1,0-1,0 0,1 0,0-1,6 6,1-3</inkml:trace>
  <inkml:trace contextRef="#ctx0" brushRef="#br0" timeOffset="9477.849">14059 9247,'-19'-7,"-9"-2,-8-2,-4 1,-3 3,-2-1,6 1</inkml:trace>
  <inkml:trace contextRef="#ctx0" brushRef="#br0" timeOffset="9746.114">13324 9033,'18'-7,"15"-4,13-5,11-3,9 1,2 1,-1 0,-3 2,-13 2</inkml:trace>
  <inkml:trace contextRef="#ctx0" brushRef="#br0" timeOffset="9918.321">14125 8578,'3'-7,"0"1,0 7,-1 13,0 11,-1 10,0 9,-1 3,0-2,0-3,2-10,3-10,1-9</inkml:trace>
  <inkml:trace contextRef="#ctx0" brushRef="#br0" timeOffset="9919.321">14299 8458,'0'-18,"2"-11,1-2,0 8,2 18,0 20,-1 24,1 24,0 18,-3 13,-12 5,-3-14</inkml:trace>
  <inkml:trace contextRef="#ctx0" brushRef="#br0" timeOffset="11312.967">8912 11439,'4'-7,"0"-1,1 1,0 1,1-1,-1 1,1-1,0 1,1 1,-1 0,1 0,0 0,0 0,1 1,0 1,-1-1,1 1,0 0,1 1,-1 0,0 0,1 1,-1 0,0 0,1 1,-1 0,1 1,-1 0,1 0,-1 1,0 0,1 0,-1 1,0 0,6 4,-3 0,0 1,-1 1,1 0,-2 0,1 1,-2 1,1-1,-1 1,-1 0,0 1,0 0,-2 0,1 0,-1 1,-1 0,0 0,-1 0,-1 0,-1-8,-1-4,0 1,0-1,0 1,0-1,0 1,0-1,0 0,0 1,1-1,-1 1,0-1,1 0,-1 1,1-1,0 0,-1 1,1-1,0 0,0 0,0 0,0 0,0 0,0 0,0 0,0 0,0 0,1 0,-1 0,0-1,0 1,1-1,-1 1,0-1,1 1,-1-1,1 0,-1 1,0-1,1 0,-1 0,1 0,-1 0,1-1,-1 1,2 0,9-9,1 0,-1-1,-1-1,1 1,-2-2,0 0,0 0,-1 0,0-1,-1-1,-1 0,3-7,38-79,-48 100,1 0,-1 0,0 1,0-1,0 0,0 0,1 0,-1 0,0 0,0 1,1-1,-1 0,0 0,0 0,0 0,1 0,-1 0,0 0,0 0,1 0,-1 0,0 0,0 0,1 0,-1 0,0 0,0 0,1 0,-1 0,0 0,0-1,0 1,1 0,-1 0,0 0,0 0,0 0,1 0,-1-1,0 1,0 0,0 0,0 0,1-1,-1 1,0 0,0 0,0-1,0 1,0 30,0-23,0-2,-1 1,1 0,1-1,-1 1,1-1,-1 1,2-1,-1 1,1-1,-1 0,1 1,1-1,-1 0,1 0,0-1,0 1,0-1,1 1,0-1,0 0,0 0,0-1,0 1,1-1,3 3,-1-4,0 1,0-1,0 0,0-1,0 1,0-1,0-1,1 0,-1 0,0 0,1-1,-1 1,0-2,0 1,0-1,0 0,0-1,-1 0,1 0,-1 0,1-1,-1 0,0 0,0 0,-1-1,0 0,1 0,-2 0,1-1,0 0,0-1,8-16,-2-1,0 0,-1 0,-2-1,1-5,-5 20,4-6,-1 22,2 31,-8-29,36 119,-34-121,-1 0,2 0,-1 0,0 0,1 0,0-1,1 0,-1 0,1 0,0-1,0 1,0-1,1 0,-1-1,1 1,0-1,0 0,4 1,-4-3,-1 0,0 0,1-1,-1 1,0-1,1 0,-1-1,0 0,1 1,-1-2,0 1,0-1,0 1,0-1,0-1,0 1,0-1,-1 0,1 0,1-1,73-81,-70 74,-1-1,0 0,-1 0,0-1,-1 0,0 0,-1 0,-1-1,0 1,-1-1,0 0,-1 0,-1-1,0-3,-2 16,1 0,-1 0,1 0,-1 0,0 0,0 0,0 0,0 0,-1 0,1 0,0 0,-1 1,1-1,-1 0,0 1,1-1,-1 1,0 0,0 0,0 0,0 0,0 0,0 0,0 0,0 1,0-1,-1 1,1-1,0 1,0 0,-1 0,1 0,0 0,0 0,-1 0,1 1,0-1,0 1,0 0,0 0,0-1,0 1,0 1,0-1,0 0,0 0,0 1,1-1,-1 1,0-1,1 1,0 0,-1-1,0 2,-3 3,-1 0,1 1,1-1,-1 1,1 0,0 0,1 0,0 1,0-1,0 1,1 0,0-1,1 1,-1 0,2 0,-1 0,1 0,0 1,1-1,0 0,0 0,1-1,0 1,0 0,1 0,0-1,0 1,1-1,-1 0,2 0,-1-1,3 3,5 0,0 0,1-1,0 0,1-1,0 0,0-1,0-1,1 0,-1-1,1-1,0 0,0-1,1-1,-1 0,3-1,47 4</inkml:trace>
  <inkml:trace contextRef="#ctx0" brushRef="#br0" timeOffset="11966.575">10998 11199,'-20'6,"1"2,0 0,1 1,0 1,0 1,1 0,0 2,1 0,1 0,-10 12,23-23,-1 0,1 0,0 0,0 0,1 0,-1 0,0 1,1-1,-1 1,1-1,0 1,0 0,0-1,0 1,0 0,1 0,-1 0,1 0,0-1,0 1,0 0,0 0,0 0,1 0,-1 0,1 0,0-1,0 1,0 0,0-1,0 1,1 0,-1-1,1 1,5 2,-1-1,1 0,-1 0,1-1,0 0,1 0,-1 0,0-1,1 0,0-1,-1 0,3 0,34 2,-1-2,0-2,1-2,-1-2,0-2,-1-1,0-3,0-1,21-10,-29 10,0-1,0-1,-2-2,0-2,0 0,25-22,-52 37,-1-1,1 1,-1-1,0 0,0 0,0-1,0 1,-1-1,0 0,0 0,0 0,-1 0,1-1,0-3,-4 7,1 1,-1-1,1 0,-1 1,0-1,0 1,0-1,0 1,0-1,0 1,0 0,0-1,0 1,-1 0,1 0,-1 0,1 0,-1 0,1 0,-1 0,1 1,-1-1,0 1,1-1,-1 1,0-1,1 1,-1 0,0 0,0 0,0 0,1 0,-1 0,0 0,1 1,-1-1,0 1,0-1,1 1,-1 0,0 0,-13 2,1 2,-1 0,1 1,0 1,0 0,0 0,1 1,1 1,-1 1,1 0,1 0,0 1,0 0,1 1,-3 5,-17 38,29-54,0 1,0 0,1 0,-1 0,1 0,-1 0,1 0,0-1,0 1,0 0,0 0,0 0,0 0,0 0,1 0,-1 0,1 0,0 0,-1 0,1 0,0-1,0 1,0 0,0-1,0 1,1-1,-1 1,0-1,1 1,6 2,0-1,-1 0,1 0,0-1,1 0,-1 0,0-1,0 0,1-1,-1 1,0-2,1 1,-1-1,0-1,0 1,1-1,-1-1,0 1,-1-1,2 0,0 0,0-1,-1 0,0 0,0-1,0 0,0 0,-1-1,0 0,0 0,0-1,-1 1,0-2,0 1,-1 0,0-1,0 0,-1-1,0 1,0-1,-1 1,0-1,-1 0,0 0,0-1,-1 1,0 0,-1 0,0-1,0 1,-1-1,-16-30,16 40,0 1,0-1,0 1,0-1,0 1,-1-1,1 1,0 0,0 0,0-1,1 1,-1 0,0 0,0 0,0 0,1 0,-1 0,0 0,1 0,-1 1,1-1,-1 0,1 0,0 0,0 1,-1-1,1 0,0 0,0 0,0 1,0-1,0 0,0 0,1 1,-1-1,0 0,-2 13,0-1,1 1,1-1,0 1,0-1,2 1,-1-1,2 1,0-1,0 0,2 0,-1 0,2-1,-1 0,2 0,0 0,6 8,-10-17,0 0,1-1,-1 1,1-1,0 0,0 0,0 0,0-1,0 1,0-1,0 0,0 0,1 0,-1-1,0 1,1-1,-1 0,0 0,1-1,-1 1,0-1,0 0,1 0,-1-1,0 1,0-1,0 0,-1 0,1 0,3-3,23-15</inkml:trace>
  <inkml:trace contextRef="#ctx0" brushRef="#br0" timeOffset="12515.418">11973 11158,'-3'6,"0"0,0 0,0 0,1 0,0 1,0-1,1 0,0 1,0 0,1-1,-1 1,1 1,0-5,-1 3,1-1,-1 1,1 0,1 0,-1-1,1 1,-1 0,2-1,-1 1,1 0,0-1,0 0,0 1,1-1,-1 0,1 0,1 0,-1-1,1 1,0-1,0 0,0 0,0 0,1-1,-1 1,1-1,0 0,0 0,0-1,1 1,-1-1,1-1,-1 1,1-1,3 1,0-1,1-1,-1 0,0-1,0 0,1 0,-1-1,0 0,0-1,0 0,-1 0,1-1,-1 0,1-1,-1 1,-1-2,1 1,-1-1,0 0,0 0,4-7,-2 4,0-1,-1 0,-1 0,0-1,0 0,-1-1,-1 1,1-1,-2 0,0 0,0-1,-1 1,-1-1,1-10,-3 36,1 1,0-1,1 1,1-1,0 0,1 1,0-2,1 1,0 0,1-1,1 0,5 7,-9-16,-1 0,1 0,0-1,0 1,1-1,-1 0,0 0,1 0,-1-1,1 1,-1-1,1 1,0-1,0-1,0 1,0 0,-1-1,1 0,0 0,0 0,0 0,0-1,0 1,0-1,-1 0,1 0,0-1,0 1,-1-1,1 0,-1 1,0-2,1 1,-1 0,0-1,0 1,1-3,19-16,-1-1,-1 0,0-2,-2 0,9-18,11-11,-39 52,0 0,0 0,1 1,-1-1,1 0,-1 0,1 0,-1 0,1 0,-1 0,1 1,0-1,0 0,-1 1,1-1,0 0,0 1,0-1,-1 1,1-1,0 1,0 0,0-1,0 1,0 0,0-1,0 1,0 0,0 0,0 0,0 0,0 0,0 0,0 0,0 1,0-1,0 0,0 0,0 1,0-1,0 1,0-1,0 1,-1-1,1 1,0-1,0 1,0 0,-1-1,1 1,0 0,-1 0,1 0,-1-1,1 1,-1 0,1 0,-1 0,1 1,91 162,-82-143</inkml:trace>
  <inkml:trace contextRef="#ctx0" brushRef="#br0" timeOffset="12788.686">12788 10690,'-6'14,"1"11,10 8,3-1</inkml:trace>
  <inkml:trace contextRef="#ctx0" brushRef="#br0" timeOffset="13145.778">13337 11038,'-11'-5,"-1"0,0 1,0 1,-1 0,1 0,-1 1,1 1,-1 0,1 1,-1 0,0 1,1 0,-1 1,1 0,-1 1,1 1,0 0,1 1,-1 0,1 0,-1 1,2 1,-1 0,1 0,0 1,0 1,-5 6,11-12,1 1,0 0,0-1,0 1,1 0,0 0,-1 1,1-1,1 0,-1 1,1-1,-1 1,1 0,1-1,-1 1,1 0,-1-1,1 1,1 0,-1 0,1-1,0 1,0 0,0-1,0 1,1-1,0 1,0-1,0 0,0 0,1 0,0 0,0 0,2 2,6 2,2 0,-1-1,1 0,0-1,0 0,1-1,0-1,0 0,0-1,0 0,0-1,1-1,-1 0,1-1,-1 0,7-2,6-2,0 0,-1-2,1-1,-1-1,-1-1,0-1,0-1,-1-2,0 0,-1-2,-1 0,0-1,-1-2,-1 0,-1-1,-1-1,0-1,-1 0,-2-1,0-1,6-13,-17 30,0-1,-1 0,0 1,0-1,0 0,-1 0,0 0,-1-1,1 1,-1 0,-1-1,1 1,-1-1,-1 0,1 6,-1 0,1 1,-1-1,0 1,1-1,-1 1,0 0,0-1,0 1,0 0,0 0,0-1,0 1,-1 0,1 0,0 0,-1 0,1 1,0-1,-1 0,1 0,-1 1,0-1,1 1,-1 0,1-1,-1 1,0 0,1 0,-1 0,1 0,-1 0,-1 0,-54 17,48-13,1 1,-1 0,1 1,1 0,-1 0,1 1,0 0,0 0,1 1,0 0,0 0,4-4,-1-1,2 0,-1 1,0-1,1 1,-1-1,1 1,0 0,0 0,0-1,1 1,0 0,-1 0,1 0,1 0,-1 0,0-1,1 1,0 0,0 0,0 0,0-1,1 1,-1-1,1 1,0-1,0 0,0 1,1 0,10 6,1 0,0 0,0-2,1 0,0 0,0-1,1-1,-1-1,2 0,-1-1,0 0,1-2,-1 0,1-1,0 0,5-2,44 4,-8-2</inkml:trace>
  <inkml:trace contextRef="#ctx0" brushRef="#br0" timeOffset="13865.942">14901 10798,'-8'1,"0"0,0 1,0 1,0-1,0 1,0 1,1 0,-1 0,1 0,0 1,0-1,1 2,0-1,-1 1,2 0,-1 0,1 1,0 0,0 0,1 0,0 0,0 1,1-1,0 1,0 0,1 0,0 0,0 1,1-1,0 0,0 1,1-1,0 0,2 9,-2-14,1 0,0 0,0 0,0 0,1-1,-1 1,0 0,1-1,0 1,0-1,0 1,0-1,0 0,0 0,1 0,-1 0,1 0,-1 0,1-1,0 1,0-1,-1 0,1 0,0 0,0 0,0-1,0 1,0-1,0 1,1-1,-1 0,0 0,0-1,0 1,0-1,0 1,0-1,0 0,0 0,0 0,-1-1,1 1,0-1,0 0,12-8,-1 0,0-1,-1-1,0 0,-1-1,-1 0,0-1,0 0,-2-1,0 0,0 0,-2-1,1 0,-2-1,-1 1,0-1,-1 0,0-2,12-62,-4-2,-4 0,-3 0,-5-65,-9 42,8 106,1-1,-1 1,1-1,0 1,-1-1,1 1,-1-1,0 1,1 0,-1-1,1 1,-1 0,0-1,1 1,-1 0,1 0,-1 0,0-1,1 1,-1 0,0 0,0 0,1 0,-1 0,0 0,1 0,-1 0,0 1,1-1,-1 0,0 0,1 1,-1-1,1 0,-1 0,0 1,1-1,-1 1,1-1,-1 1,1-1,-1 1,1-1,0 1,-1-1,1 1,0-1,-1 1,1 0,0-1,-1 1,1 0,0-1,0 1,0 0,0-1,0 1,0 0,0-1,0 1,0 0,0-1,0 1,0 0,-16 38,1 0,1 1,3 0,1 1,2 0,0 13,2-16,1 1,1 0,3 0,1 0,2-1,2 1,2 7,-5-40,-1 0,2-1,-1 1,0 0,1-1,0 1,1-1,-1 0,1 1,0-1,0 0,1-1,-1 1,1-1,0 1,1-1,-1 0,0-1,1 1,0-1,0 0,0 0,0 0,1-1,-1 0,1 0,-1 0,4 0,5-3,0 0,-1-1,1-1,0 0,-1 0,0-2,0 1,0-2,0 0,-1 0,0-1,0-1,-1 0,4-4,2 1,0-1,-1-1,-1-1,0 0,-1-1,-1-1,0 0,-1 0,-1-1,0-1,7-17,-17 34,0 0,-1 0,1 0,0 0,-1-1,1 1,0 0,-1 0,0 0,1-1,-1 1,0 0,0 0,1-1,-1 1,0 0,0-1,-1 1,1 0,0-1,0 1,0 0,-1 0,1-1,-1 1,1 0,-1 0,0 0,1 0,-1 0,0 0,0 0,1 0,-1 0,0 0,0 0,0 0,0 0,0 1,-1-1,1 0,0 1,0-1,0 1,-1 0,1-1,0 1,0 0,-1 0,1-1,0 1,0 0,-1 0,1 0,0 1,-1-1,1 0,0 0,0 1,-1-1,1 1,0-1,0 1,-1 0,-5 3,1 1,-1 0,1 0,0 1,0-1,1 1,0 1,0-1,0 1,1 0,0 0,0 0,1 0,0 1,0-1,1 1,-1 0,2 0,-1 0,1 0,1 0,-1 0,1 0,1 0,0 8,3-1,0 1,1 0,0-1,2 0,-1-1,2 1,0-1,1 0,0-1,1 0,0-1,7 6,12 14</inkml:trace>
  <inkml:trace contextRef="#ctx0" brushRef="#br0" timeOffset="14950.345">9447 12803,'61'-47,"-2"-3,-2-3,-2-2,-3-3,-2-1,6-15,-22 29,-1-2,-3-1,-2-1,-2-1,12-36,-35 79,-1 1,0 0,0-1,0 0,-1 1,0-1,0 0,-1 1,1-1,-2 0,1 0,-1-1,1 7,-1 1,1-1,0 0,-1 0,1 0,-1 1,1-1,-1 0,1 0,-1 1,0-1,1 0,-1 1,0-1,1 1,-1-1,0 1,0-1,0 1,1 0,-1-1,0 1,0 0,0 0,0 0,0-1,0 1,0 0,0 0,1 0,-1 0,0 1,0-1,0 0,0 0,0 0,0 1,1-1,-1 1,0-1,0 0,0 1,1-1,-1 1,0 0,0-1,1 1,-1 0,-11 9,0 1,0 1,2 0,-1 1,1 0,1 0,1 1,0 0,0 0,2 1,-1 0,2 0,-2 9,-4 13,1 0,2 0,1 1,2 0,2 0,1 0,3 17,-1-44,0 1,0-1,1 0,0 0,1 0,1 0,0 0,0-1,1 1,0-1,1 1,0-2,0 1,1 0,1-1,0 0,0-1,0 1,1-1,0-1,1 0,0 0,0 0,0-1,1-1,5 3,-1-4,0-1,1 0,-1-1,1 0,-1-2,1 1,0-2,-1 0,1-1,-1 0,1-1,-1-1,0 0,20-7,-1-1,0-2,-1-1,24-16,-45 26,-1-1,0 0,0 0,0-1,-1 0,0-1,0 0,-1 0,0-1,-1 0,0 0,0-1,-1 0,0 0,1-4,-6 11,0 1,0-1,-1 1,1-1,-1 1,0-1,0 1,0-1,0 0,0 1,-1-1,1 1,-1-1,0 1,1-1,-1 1,0 0,-1-1,1 1,0 0,-1 0,1 0,-1 0,1 0,-1 0,0 0,0 0,0 1,0-1,0 1,0-1,-1 1,1 0,-2-1,-5-1,1 0,-1 0,1 1,-1 0,0 0,0 1,0 0,0 1,-5 0,5 1,1-1,-1 1,1 1,0-1,-1 2,1-1,0 1,1 0,-1 0,0 1,1 0,0 1,0 0,0 0,0 0,1 1,0 0,0 0,1 0,0 1,0 0,0 0,1 0,0 0,0 1,1 0,0 0,0 0,1 0,0 0,0 1,1-1,0 0,1 1,0-1,0 1,1-1,0 1,0-4,0-1,1 0,0 0,0 0,0-1,0 1,0 0,1-1,0 1,0-1,0 0,0 0,0 0,0 0,1-1,-1 1,1-1,0 0,0 0,0 0,0-1,0 1,0-1,0 0,0 0,1-1,-1 1,0-1,1 0,-1 0,0 0,1-1,-1 1,0-1,0 0,1 0,-1-1,0 1,0-1,0 0,-1 0,1 0,0-1,2-1,4-4,1-1,-2-1,1 1,-1-1,-1-1,0 0,0 0,-1 0,0-1,-1 0,-1-1,0 1,0-1,-2 0,1-2,-5 23,0 0,0 0,0 1,1-1,0 0,1 0,0 0,0 1,1-1,0 0,0-1,1 1,0 0,1-1,-1 1,1-1,1 0,-1 0,1-1,0 0,1 1,0-1,8 2,0-1,1-1,-1-1,1 0,0 0,1-2,-1 0,1-1,-1 0,1-1,0-1,-1 0,1-1,0-1,-1-1,14-3,53-9</inkml:trace>
  <inkml:trace contextRef="#ctx0" brushRef="#br0" timeOffset="17171.62">11960 12429,'-4'-5,"0"0,-1 1,1 0,-1 0,0 0,0 0,-1 1,1 0,0 0,-1 1,0-1,0 1,0 0,0 1,0-1,0 1,0 1,0-1,0 1,0 0,-1 0,1 1,0 0,-6 1,5-1,0 0,0 1,0-1,0 1,0 1,0 0,0 0,1 0,0 0,0 1,0 0,0 1,0-1,1 1,0 0,0 0,0 1,0-1,1 1,0 0,1 1,-1-1,1 1,0-1,1 1,-1 0,1 0,1 0,-1 0,1 0,1 0,-1 1,1-1,0 0,1 0,0 0,0 1,2 5,-1-9,0 1,1 0,-1-1,1 1,0-1,1 0,-1 0,1-1,-1 1,1 0,0-1,0 0,1 0,-1 0,1-1,-1 0,1 1,0-2,0 1,0 0,0-1,0 0,0 0,0-1,1 1,1-1,10 0,-1 0,0-1,0-1,0 0,0-1,0-1,-1-1,1 0,6-3,-1-1,1-1,-2-1,1 0,-2-2,1 0,-2-2,0 0,-1-1,0 0,-1-1,1-4,-16 20,14-16,-11 33,-5-12,0 0,1 1,0-1,0 0,0 0,0 1,0-1,1 0,0 0,0 0,0 0,0 0,1 0,0 0,0 0,0 0,0-1,0 1,1-1,-1 1,1-1,0 0,0 0,0 0,1-1,-1 1,1 0,6 1,1 0,-1 0,1-1,0 0,0 0,0-1,0-1,0 0,0-1,0 0,0 0,0-1,0-1,0 0,0 0,0-1,8-4,-16 6,-1 0,1 0,-1 0,1 0,-1 0,0-1,1 0,-1 1,0-1,0 0,0 0,0 0,-1 0,1 0,0 0,-1-1,0 1,1-1,-1 1,0-1,0 1,-1-1,1 1,0-1,-1 0,0 1,1-1,-1 0,0 0,0 1,-1-1,1 0,-1 1,1-1,-1 0,0 1,0-1,0 1,0-1,0 1,-1-1,1 1,-1 0,1 0,-2-1,-6-6,-1 0,0 1,0 0,-1 0,1 1,-2 1,1 0,-1 1,0 0,0 0,0 1,-1 1,1 0,-1 1,0 1,0-1,0 2,0 0,-1 1,97-1,220-38,-302 38,3-2,1 1,0 0,0 0,0 0,0 1,0-1,0 1,0 0,0 1,0-1,0 1,0 0,-1 1,1-1,0 1,0 0,-1 0,1 0,-1 0,0 1,0 0,0 0,0 0,0 0,-1 1,1-1,-1 2,0 2,-1 0,0 0,-1 0,1 0,-1 1,-1-1,0 0,0 1,0-1,-1 0,-1 5,1 48,2-59,0 0,0 0,0 0,0 0,0 0,0 0,0 0,0 0,0-1,0 1,0 0,1-1,-1 1,0-1,1 1,-1-1,0 0,1 1,-1-1,0 0,1 0,-1 0,0 0,1 0,-1 0,1 0,-1-1,0 1,1-1,-1 1,0-1,0 1,1-1,-1 1,0-1,0 0,0 0,0 0,0 0,0 0,0 0,0 0,0 0,0-1,14-11,0 0,-2-1,0-1,0 0,-2 0,0-2,0 1,-2-1,0-1,-1 0,5-17,-8 37,-5 16,0-16,-1 12,0-1,1 1,1-1,0 1,1-1,1 0,0 0,0 0,5 10,-7-20,1-1,-1 0,0 0,1 0,-1 0,1 0,0-1,0 1,0 0,0-1,0 1,0-1,0 0,0 0,0 0,1 0,-1 0,0 0,1 0,-1-1,1 1,-1-1,0 0,1 0,-1 0,1 0,-1 0,1 0,-1-1,1 1,-1-1,0 0,1 0,-1 0,0 0,1 0,0-1,79-53,-69 42,-1 0,1-1,-2 0,0 0,-1-1,-1-1,0 0,5-13,-5 18,-9 31,0-14,-2 16,1-14,0 0,1 1,0-1,0 1,1-1,0 0,0 1,1-1,0 0,0 0,1 0,1 2,-3-8,0-1,0 1,1 0,-1-1,1 1,-1-1,1 1,-1-1,1 0,0 1,0-1,-1 0,1 0,0 0,0-1,0 1,0 0,0-1,0 1,0-1,0 0,1 0,-1 0,0 0,0 0,0 0,0 0,0-1,0 1,0-1,0 1,0-1,0 0,0 0,0 0,58-48,13-74,-72 121,0 0,0 1,-1-1,1 1,0 0,0-1,1 1,-1 0,0-1,0 1,0 0,1 0,-1 0,1 0,-1 0,1 0,-1 1,1-1,0 0,-1 1,1-1,0 1,-1 0,1 0,0-1,-1 1,1 0,0 0,0 1,-1-1,1 0,0 0,-1 1,1-1,0 1,-1 0,1-1,-1 1,1 0,-1 0,1 0,-1 0,0 0,1 0,-1 0,0 1,0-1,0 0,0 1,0-1,0 1,0 0,23 66,-23-62,0 1,0-1,0 0,1 0,0 0,0 0,0 0,1-1,0 1,0-1,1 0,-1 0,1 0,0 0,1 0,-1-1,1 0,0 0,0 0,0 0,0-1,5 2,-1-2,1-1,0 0,0 0,-1-1,1 0,0-1,0 0,0-1,0 0,0 0,0-1,-1 0,1-1,0 0,-1-1,0 0,0 0,0-1,-1 0,1 0,-1-1,-1 0,1-1,-1 0,1 0,9-19,0 0,-2 0,-1-2,-1 0,-1 0,-1-1,-2-1,-1 1,1-13,-6 30,48-201,13-149,-56 283,-14 84,-30 147,33-127,-10 48,3 2,4-1,3 1,4 0,4 19,-1-67,1 0,0-1,3 0,0 0,1 0,2-1,9 15,-6-14</inkml:trace>
  <inkml:trace contextRef="#ctx0" brushRef="#br0" timeOffset="17876.659">13792 11988,'28'16,"1"-1,0-2,2-1,-1-1,1-1,1-2,-1-1,1-2,0-1,1-1,-1-2,1-1,-1-2,29-5,-37 6,0-2,0 0,0-2,-1-1,0 0,6-4,-29 10,0 0,-1-1,1 1,0 0,0 0,-1-1,1 1,0 0,-1 0,1-1,0 1,0 0,0-1,0 1,-1 0,1-1,0 1,0-1,0 1,0 0,0-1,0 1,0 0,0-1,0 1,0 0,0-1,0 1,0-1,0 1,0 0,0-1,0 1,1 0,-1-1,0 1,0 0,0-1,1 1,-1 0,0-1,0 1,1 0,-1 0,0-1,0 1,1 0,-1 0,0 0,1 0,-1-1,0 1,1 0,-1 0,1 0,-1 0,0 0,1 0,-1 0,0 0,1 0,-1 0,1 0,-1 0,0 0,1 0,-1 0,0 0,1 1,-29-7,19 5,0 0,0 0,0 1,0 1,0-1,0 2,0-1,0 1,0 0,0 1,1 0,-1 1,1-1,0 1,0 1,1 0,-1 0,-1 2,8-5,0 0,-1 0,1 0,0 1,0-1,0 0,0 1,1-1,-1 1,1-1,-1 1,1-1,0 1,0-1,0 1,0-1,1 1,-1-1,1 1,-1-1,1 1,0-1,0 0,0 1,0-1,0 0,1 0,-1 0,0 0,1 0,0 0,0 0,-1 0,1-1,1 1,75 51,19-29,-93-24,0 0,0 0,0 0,-1-1,1 1,0-1,0 0,0 0,-1-1,1 1,-1 0,1-1,-1 0,1 0,-1 0,0-1,0 1,0-1,0 1,-1-1,1 0,-1 0,1 0,-1-1,24-36,-25 40,0 1,0-1,0 1,0 0,0-1,0 1,0 0,0 0,0 0,0 0,0 0,-1 0,1 0,0 0,-1 0,1 0,-1 0,1 1,-1-1,1 0,-1 0,0 0,0 1,0-1,0 0,0 0,0 1,0-1,0 2,0-1,29 172,-29-173,0 1,1-1,-1 1,0-1,1 1,-1-1,1 1,-1-1,1 1,0-1,-1 1,1-1,0 0,0 0,0 1,0-1,0 0,1 0,-1 0,0 0,0 0,1 0,-1 0,0-1,1 1,-1 0,1-1,-1 1,1-1,-1 0,1 1,0-1,-1 0,1 0,-1 0,1 0,-1 0,1 0,0-1,-1 1,1 0,-1-1,1 1,-1-1,1 0,-1 1,0-1,1 0,-1 0,0 0,0 0,1 0,-1-1,10-9,-1-2,0 1,-1-2,-1 1,0-1,-1 0,0-1,-1 1,-1-1,0-1,1-7,12-63,-3-1,-5 0,-3-1,-4 0,-4-33,1 77,-5-197,-1 222,3 56,4 32,3 0,3 0,3 0,3-1,3 0,3-2,3 0,2-1,4-1,25 41,-45-96,-12-21</inkml:trace>
  <inkml:trace contextRef="#ctx0" brushRef="#br0" timeOffset="18080.075">14728 11600,'6'-2,"12"-1,17 0,15 1,13 0,7 1,-1 3,-12 0</inkml:trace>
  <inkml:trace contextRef="#ctx0" brushRef="#br0" timeOffset="18346.88">15102 12014,'-1'34,"-1"-22,1-1,1 1,0 0,0 0,1-1,1 1,0 0,1-1,0 1,0-1,1 0,1 0,0 0,5 8,-9-17,1-1,-1 1,1 0,0 0,0 0,0-1,0 1,0-1,0 0,0 1,0-1,0 0,0 0,1 0,-1-1,1 1,-1 0,0-1,1 0,-1 0,1 1,-1-1,1-1,-1 1,1 0,-1-1,0 1,1-1,-1 1,0-1,1 0,-1 0,0 0,0-1,1 1,2-3,0 0,-1 0,1 0,-1-1,0 1,0-1,0 0,-1 0,1 0,-1-1,-1 1,1-1,1-4,0-4,0-1,-1 1,0-1,-1 1,-1-1,0 1,-1-1,-1 0,0 0,-1 1,0-1,-1 1,-1 0,-1 0,0 0,0-1,4 13,0 0,1 0,-1-1,0 1,0 0,0 0,-1 0,1 0,0 0,-1 0,1 0,-1 1,0-1,1 0,-1 1,0 0,0-1,0 1,0 0,0 0,-1 0,1 0,0 0,0 0,-1 1,1-1,0 1,-1 0,1 0,0-1,-1 2,1-1,0 0,-1 0,1 1,0-1,-1 1,1 0,0-1,0 1,-1 0,1 1,0-1,0 0,0 1,1-1,-1 1,0-1,-1 3,-1 1,0 0,1 1,0-1,0 1,0 0,0 0,1 1,0-1,1 0,-1 1,1-1,0 1,1-1,0 1,0-1,0 1,1 0,0-1,0 0,0 1,1-1,0 0,0 1,1-1,0 0,0-1,0 1,1 0,0-1,0 0,0 0,0 0,1-1,2 2,22 12</inkml:trace>
  <inkml:trace contextRef="#ctx0" brushRef="#br0" timeOffset="18672.013">15436 11948,'-26'-160,"26"159,0 0,0-1,0 1,0 0,0 0,1-1,-1 1,0 0,1-1,-1 1,1 0,-1 0,1 0,-1 0,1-1,0 1,0 0,0 0,-1 0,1 0,0 1,0-1,0 0,0 0,1 1,-1-1,0 0,0 1,0-1,0 1,1-1,-1 1,0 0,1 0,-1-1,0 1,0 0,1 0,-1 0,0 0,1 1,-1-1,0 0,58 15,-53-12,1 0,0 1,-1 0,0 0,0 1,0-1,0 1,-1 0,0 1,0-1,0 1,-1 0,0 0,0 1,0-1,-1 1,0 0,0 0,-1 0,0 0,0 0,-1 1,0-1,0 0,0 1,-1-1,0 1,-1-1,0 1,0-1,0 0,-1 1,0-1,-3 5,-58 106,62-116,1-1,-1 0,1 0,-1 1,1-1,0 0,0 1,-1-1,1 0,0 1,0-1,1 0,-1 1,0-1,0 0,1 0,-1 1,0-1,1 0,0 0,-1 1,1-1,0 0,-1 0,1 0,0 0,0 0,0 0,0 0,0 0,0 0,0-1,0 1,0 0,0-1,1 1,-1-1,0 1,0-1,1 1,-1-1,0 0,61 4,53-30,-61 6</inkml:trace>
  <inkml:trace contextRef="#ctx0" brushRef="#br1" timeOffset="59928.513">1800 13004,'-1'0,"1"1,-1 0,1 0,-1 0,1 0,0 0,0 0,-1 0,1 0,0 0,0 0,0 1,0-1,0 0,0 0,0 0,1 0,-1 0,0 0,0 0,1 0,-1 0,1 0,-1 0,1 0,-1-1,1 1,0 0,-1 0,1 0,0-1,0 1,-1 0,1-1,0 1,0-1,0 1,0-1,0 1,0-1,0 1,0-1,0 0,0 0,0 1,0-1,0 0,1 0,25 9,0 0,0-2,1-1,0-1,0-1,1-2,-1-1,26-2,-53 1,163-5,-1-8,19-10,-103 13,-30 4,191-20,-2-10,-1-11,211-72,-312 70,-2-6,-3-6,-3-6,-2-5,-4-5,-4-6,-3-5,-4-5,57-64,21-58,-11-9,-9-6,25-63,-81 124,64-105,46-114,-179 305,360-706,-343 656,-7-4,-5-1,27-131,65-343,-71 367,75-298,-65 168,0-2,54-128,5 118,41-115,-141 408,-13 32,-2 0,14-63,-30 89,3 1,0 0,2 1,2 0,12-19,46-107,1 22,-109 178,-2-1,-2-2,-1-2,-39 26,61-47,-168 117,278-196,-3-4,72-72,-42 20,-119 121,0 0,0-1,1 1,-1 0,0-1,1 1,-1 0,0 0,1-1,-1 1,0 0,1 0,-1 0,1-1,-1 1,0 0,1 0,-1 0,1 0,-1 0,0 0,1 0,-1 0,1 0,-1 0,0 0,1 0,-1 0,1 0,-1 0,1 0,-1 1,0-1,1 0,-1 0,0 0,1 1,-1-1,0 0,1 0,-1 1,0-1,1 0,-1 1,0-1,0 0,0 1,1-1,-1 1,0-1,0 0,0 1,0-1,0 1,1-1,-1 0,0 1,0-1,0 1,0-1,0 1,0-1,-1 0,1 1,0-1,0 1,0-1,0 1,-3 37,2-32,-1 16,1 0,0 0,2 1,1-1,0 0,2 0,1 0,0 0,2-1,4 11,7 12,-2 1,-1 1,-3 0,-2 1,-2 1,-2 1,-8-5,2-44,0 1,0 0,0 0,0 0,0 0,0 0,-1 0,1-1,0 1,-1 0,1 0,0 0,-1-1,1 1,-1 0,0 0,1-1,-1 1,1-1,-1 1,0 0,0-1,1 1,-1-1,0 0,0 1,0-1,1 0,-1 1,0-1,0 0,0 0,0 0,0 0,0 0,1 0,-1 0,0 0,0 0,0 0,0 0,0 0,0-1,0 1,-72-49,51 31,1 1,-13-13,-3 2,0 1,-2 2,0 1,-2 3,-30-12,64 31,19 5,-1-3,0 0,-1-1,1-1,0 0,-1 0,1-1,-1 0,1-1,-1 0,-1 0,1-1,-1-1,1 0,-2 0,1-1,-1 0,0 0,0-1,-1 0,0 0,0-1,-1 1,0-2,-1 1,1-2,-5 10,-1 1,1-1,0 1,-1-1,1 1,-1-1,1 0,-1 1,1-1,-1 0,1 0,-1 1,0-1,0 0,1 0,-1 0,0 1,0-1,0 0,0 0,0 0,0 0,0 1,0-1,0 0,0 0,0 0,0 0,-1 1,1-1,0 0,-1 0,1 1,0-1,-1 0,1 1,-1-1,1 0,-1 1,0-1,1 1,-1-1,0 0,1 1,-1 0,0-1,1 1,-1-1,0 1,0 0,0 0,1-1,-1 1,0 0,0 0,0 0,0 0,1 0,-1 0,0 0,0 0,-1 1,-52 15,7 8</inkml:trace>
  <inkml:trace contextRef="#ctx0" brushRef="#br1" timeOffset="65864.725">89 12201,'-88'5,"88"-5,0 0,0 0,1 0,-1 0,0 0,0 0,1 0,-1 0,0 0,0 0,1 0,-1 0,0 0,0-1,0 1,1 0,-1 0,0 0,0 0,0-1,1 1,-1 0,0 0,0 0,0-1,0 1,0 0,0 0,1 0,-1-1,0 1,0 0,0 0,0-1,0 1,0 0,0 0,0-1,0 1,0 0,0 0,0-1,0 1,0 0,-1 0,1-1,0 1,0 0,0 0,33-9,1 2,0 2,0 1,29 1,-37 2,92-4,1 4,-1 7,22 6,-36 2,35 4,112 0,-191-25,-74-31,10 21,0 0,1 0,1 0,0 0,1 0,1-1,2-5,-2-15,0-88,3 10,-4 0,-6 0,-5 0,-4 1,-27-91,12 99,33 103,0 0,-1 1,1-1,0 1,0 0,1-1,-1 1,1 0,0 0,0 0,0 1,0-1,0 1,0 0,1 0,-1 0,1 0,-1 0,1 1,0 0,3-1,-3 0,2 0,0 1,0-1,0 1,0 0,1 1,-1-1,0 1,1 0,-1 1,0 0,0 0,6 2,20 2,172 8,199-13,-307-2,12-1,319 5,-406-1,-4-1,0 1,0 1,0 0,0 1,0 1,-1 1,0 0,1 1,14 26,-22-16,10 23,-17 181,-29 638,27-841,-1 10,2 0,1 0,1 0,6 22,14 8,-22-56,1-1,-1 0,0 0,0 0,1 0,-1 0,0 0,1 0,-1 0,0 0,1 0,-1-1,0 1,0 0,1-1,-1 1,0-1,0 0,0 1,0-1,0 0,0 0,0 0,0 0,0 0,0 0,0 0,10-6,8-1,0 2,1 0,0 1,0 1,0 1,0 0,5 2,2-2,264-18,171 15,-287 9,117 18,-202-1,-83-11,-13-2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6:22.11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427 569,'-29'-2,"-1"2,1 2,0 0,0 2,0 1,0 1,1 2,0 1,0 1,1 1,-23 13,46-22,0 1,0-1,0 1,0-1,1 1,-1 1,1-1,-1 0,1 1,0-1,1 1,-1 0,1 0,-1 0,1 1,0-1,1 0,-1 1,1-1,0 1,0-1,0 1,1 0,-1 0,1-1,0 3,4 3,0-2,0 1,1 0,0-1,0 0,1 0,0 0,0-1,1 0,0 0,0 0,1-1,-1 0,1-1,8 4,308 195,-249-127,-73-74,0 0,-1-1,1 1,-1 0,1 0,-1 0,0 0,0 0,-1 0,1 0,0 0,-1 0,0 1,0-1,0 0,0 0,0 0,-1 0,1 1,-1-1,0 0,0 0,0 0,0 0,-1 0,1-1,-1 1,1 0,-1-1,0 1,-2 1,-6 4,0-1,-1 0,1 0,-1-1,-1-1,1 0,-1-1,0 0,0 0,0-1,0-1,0 0,-1-1,1 0,-1-1,1 0,-11-2,-38-23,44 7</inkml:trace>
  <inkml:trace contextRef="#ctx0" brushRef="#br0" timeOffset="1305.156">896 996,'-21'-3,"-1"1,0 0,1 2,-1 0,-15 3,32-2,-1 0,1 0,-1 0,1 1,-1-1,1 1,0 1,0-1,0 1,0 0,0 0,0 0,1 1,0 0,-1-1,1 2,1-1,-1 0,1 1,0-1,0 1,0 0,-2 5,4-6,-1 1,1-1,0 1,0-1,0 1,1-1,-1 1,1-1,0 1,1 0,-1-1,1 1,0-1,0 1,0-1,1 0,0 1,-1-1,1 0,1 0,-1 0,1 0,-1-1,1 1,0-1,0 1,1-1,-1 0,2 1,5 3,0 0,0 0,0-1,1 0,0-1,0 0,1-1,0 0,-1-1,10 1,-7-2,0-1,0 0,0-1,0-1,0-1,0 1,0-2,0 0,0-1,-1 0,0-1,0-1,0 0,0 0,-1-2,0 1,-1-1,0-1,0 0,-1-1,0 0,0 0,-1-1,-1-1,0 1,6-12,11-26,-3-1,-1-1,-3-1,-2 0,-3-2,0-5,-12 55,27-122,-6-2,5-107,-25 213,-1 0,-1-1,-1 1,0-1,-2 1,-3-11,5 30,1 0,-1 0,0 0,0 0,0 0,0 0,-1 1,1-1,-1 0,1 1,-1-1,0 1,0 0,0-1,-1 1,1 0,0 0,-1 0,1 1,-1-1,0 1,1-1,-1 1,0 0,0 0,0 0,0 0,0 1,0-1,0 1,0 0,0 0,0 0,0 0,0 0,0 1,0 0,0-1,0 1,0 0,0 0,0 0,0 1,1-1,-2 2,-12 7,0 1,1 1,0 1,1 0,0 1,1 1,1 0,0 0,1 1,1 1,1-1,0 2,1-1,0 1,2 1,-3 11,0 3,2 0,1 0,2 0,1 1,2 0,1-1,1 1,2-1,1 1,2-1,1 0,2-1,1 1,2-2,1 0,1 0,2-1,1 0,30 45,3-2,41 44,-37-48,-57-121,2 38,0 0,2 1,-1-1,2 1,0-1,0 1,1 0,1 0,0 0,1 0,0 1,1-1,1 1,0 1,0-1,1 1,0 1,4-3,-12 11,1 0,0 1,0-1,0 1,0-1,0 1,0-1,0 1,0-1,1 1,-1 0,1 0,-1 0,1 0,-1 0,1 0,-1 0,1 1,0-1,-1 0,1 1,0-1,0 1,0 0,-1 0,1 0,0-1,0 2,0-1,-1 0,1 0,0 1,0-1,-1 0,1 1,0 0,0-1,-1 1,1 0,-1 0,1 0,-1 0,1 0,-1 1,0-1,1 0,-1 1,0-1,29 132,7-26,-35-104,0 1,0-1,1 1,-1-1,1 0,-1 0,1 0,0-1,0 1,0-1,1 1,-1-1,1 0,-1 0,1-1,0 1,-1-1,1 0,0 0,0 0,0 0,0-1,0 1,0-1,0 0,3-1,5-2,0 0,0-1,0-1,0 0,0 0,-1-1,0-1,-1 0,1-1,-1 1,-1-2,0 0,0 0,0 0,-1-1,-1 0,4-6,-2 2,0-1,-1 0,-1 0,0-1,-1 0,0 0,-2-1,0 0,-1 1,1-9,-9-18,4 43,0 0,0-1,1 1,-1 0,0 0,0 0,1 0,-1 1,0-1,0 0,1 0,-1 0,0 1,1-1,-1 0,0 1,1-1,-1 0,0 1,1-1,-1 1,1-1,-1 1,1-1,-1 1,1 0,-1-1,1 1,-1 0,1-1,0 1,-1 0,1-1,0 1,0 0,-5 9,0 1,1-1,1 1,0-1,0 1,1 0,0 0,1 1,0-1,1 0,0 0,1 0,0 0,1 1,1 1,-1-6,1-1,0 0,0 0,1 0,-1 0,1 0,1-1,-1 0,1 0,0 0,0 0,0-1,0 0,1 0,0 0,0-1,0 0,0 0,1 0,-1-1,1 0,-1 0,1-1,0 0,-1 0,1 0,0-1,0 0,0-1,0 1,-1-1,1-1,0 1,-1-1,1 0,-1 0,1-1,5-3,-1 1,-1-1,1 0,-1 0,0-1,0 0,-1-1,0 0,-1-1,1 0,-2 0,1 0,-1-1,4-9,60-144,-71 163,0 0,1 0,-1 0,0 1,0-1,1 0,-1 0,0 0,0 0,1 0,-1 0,0 0,1 0,-1 0,0 0,0-1,1 1,-1 0,0 0,0 0,1 0,-1 0,0 0,0-1,1 1,-1 0,0 0,0 0,0-1,1 1,-1 0,0 0,0 0,0-1,0 1,0 0,1-1,-1 1,0 0,0 31,0-26,11 121,-10-121,1-1,-1 1,1-1,0 1,0-1,0 0,1 0,-1 0,1 0,0 0,0-1,0 1,1-1,-1 0,1 0,0 0,0 0,0-1,0 0,0 0,1 0,-1 0,1 0,-1-1,3 1,13-1,0-1,0 0,0-2,0 0,0-1,-1-1,1-1,-1-1,0-1,0 0,0-2,-15 8,-1 1,0-1,0 0,0-1,0 1,0-1,0 1,-1-1,1 0,0 0,-1 0,1 0,-1-1,0 1,0-1,0 1,0-1,0 0,0 1,-1-1,0 0,1 0,-1 0,0-1,0 1,-1 0,1 0,-1 0,1-1,-1 1,0 0,0-1,-1-1,-6-41,7 212,10-131,-4-41</inkml:trace>
  <inkml:trace contextRef="#ctx0" brushRef="#br0" timeOffset="1598.412">2620 448,'-14'-4,"-6"0,-3 3,3 9,10 10,13 6,12 6,14 0,1-5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6:01.61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7649 10284,'-5'19,"-1"16,-2 17,0 15,2 8,-1 2,2-1,-2-6,-1-12,-2-17,1-15</inkml:trace>
  <inkml:trace contextRef="#ctx0" brushRef="#br0" timeOffset="397.08">7515 10324,'0'-19,"1"0,0 1,2-1,0 0,1 1,6-18,-8 30,0 0,1 0,0 0,0 0,1 0,0 0,-1 1,2 0,-1 0,1 0,-1 0,2 1,-1 0,0 0,1 0,-1 1,1 0,0 0,0 0,1 0,0 1,4 0,0 0,0 0,0 1,0 0,0 1,0 1,0-1,0 2,0 0,0 0,0 1,-1 0,1 1,-1 0,0 0,0 1,0 1,-1 0,1 0,-2 1,1 0,0 1,-3-3,1 1,-1 1,-1-1,1 1,-1 0,0 0,-1 0,1 1,-1-1,-1 1,0 0,0 1,0-1,-1 0,0 1,-1-1,0 1,0-1,-1 1,0 0,-1-1,0 1,0 0,-1-1,0 0,0 1,-1-1,-1 4,-3 1,-1 0,0 0,0 0,-1-1,-1-1,0 1,-1-2,0 1,0-2,-1 1,-1-2,1 1,-1-2,-1 0,1 0,-1-1,0-1,-1 0,1-1,-1-1,0 0,0-1,0-1,-12 0,23 0,0-1,-1 0,1-1,0 1,0 0,0-1,-1 0,1 0,0-1,0 1,1-1,-1 0,0 0,0 0,1 0,-1 0,1-1,0 0,0 0,0 0,0 0,0 0,-1-3,4 5,0 1,0-1,0 1,0-1,0 1,1 0,-1-1,0 1,0-1,1 1,-1 0,0-1,0 1,1 0,-1-1,0 1,1 0,-1-1,0 1,1 0,-1 0,1 0,-1-1,1 1,-1 0,0 0,1 0,-1 0,1 0,-1 0,1 0,-1 0,1 0,-1 0,0 0,1 0,-1 0,1 0,-1 0,1 0,-1 0,0 1,1-1,-1 0,1 0,-1 1,0-1,1 0,-1 0,0 1,1-1,-1 0,0 1,16 8,-2 0,1 1,-1 1,-1 0,0 1,0 0,-2 1,3 3,4 4,1 4,1-2,0 0,2-1,0-1,2-1,0-2,1 0,0-1,1-2,1-1,1 0,26 7,-38-16,0-1,1 0,-1-1,0-1,1-1,-1 0,1-1,-1-1,0 0,0-1,0-1,13-4,4-8</inkml:trace>
  <inkml:trace contextRef="#ctx0" brushRef="#br0" timeOffset="778.355">8718 10351,'5'-8,"38"-86,-42 90,0 0,0-1,0 1,-1 0,0 0,1 0,-2 0,1 0,0 0,-1-1,0 1,0 0,0 0,0 0,-1 0,1 1,-1-1,0 0,0 1,0-1,-1 1,1 0,-2-1,-4-3,-1 1,1 0,-1 0,0 1,-1 1,1-1,-1 1,0 1,0 0,0 0,-1 1,1 1,-1-1,1 2,-1-1,1 2,-1-1,1 1,0 1,-1 0,1 0,0 1,0 1,0-1,0 1,0 1,1 1,-1 0,1 0,0 1,0 0,1 1,0 0,1 0,-1 0,2 1,-1 0,1 1,0 0,1-1,0 2,1-1,0 0,1 1,-1 2,-1 8,1 1,1 0,0 0,2-1,0 1,2 0,0 0,5 19,-4-24,1 0,1 0,0 0,1-1,1 0,1 0,0 0,1-1,0 0,1-1,1 0,1 0,0-1,0 0,2-1,-1 0,1-1,1-1,0 0,0-1,1 0,13 5,-10-8,-1 0,1-1,0-1,0-1,1-1,-1 0,1-1,-1-1,1-1,-1 0,1-2,-1 0,0-1,0-1,-1 0,1-2,-1 0,0 0,-1-2,0 0,0-1,-1-1,15-17</inkml:trace>
  <inkml:trace contextRef="#ctx0" brushRef="#br0" timeOffset="6870.01">7020 12624,'137'-371,"-78"162,-53 194,-8 41,1-17,1 38,3 0,1 0,3-1,1 0,2 0,3-1,1-1,3 0,6 10,-10-18,3 6,4 5,-1 1,-2 1,-3 0,-1 1,-3 1,-2-1,-3 2,-1-1,-3 0,-2 5,-2-40,0-1,0 1,-2-1,0 1,0-1,-2-1,-6 12,11-21,0-1,0 0,-1 0,0-1,0 1,0 0,0-1,0 0,-1 0,1 0,-1 0,0 0,0-1,0 1,0-1,0 0,-1-1,1 1,-1-1,1 1,-1-1,1-1,-1 1,0-1,1 0,-1 0,0 0,-2-1,1 0,-1-1,1-1,0 1,-1-1,1 0,0 0,1-1,-1 1,1-1,0-1,-1 1,2-1,-1 0,1 0,-1 0,1-1,1 1,-1-1,1 0,0 0,0 0,1-1,-1-1,-2-7,1-2,0 1,1 0,0-1,1 1,1-1,1 0,2-16,43-224,-39 218,2 1,1 0,2 0,2 1,2 0,1 2,1-1,2 2,2 1,1 0,5-4,-19 28,1 1,-1 0,1 1,1 0,-1 0,1 1,0 0,1 1,-1 0,1 1,0 0,0 0,0 1,4 0,14 0</inkml:trace>
  <inkml:trace contextRef="#ctx0" brushRef="#br0" timeOffset="7209.312">7702 12210,'-3'2,"0"1,0 0,0 0,0 1,1-1,-1 1,1-1,0 1,0 0,0 0,1 0,-1 0,1 0,0 0,0 0,1 0,-1 0,1 1,0-1,0 0,0 0,0 1,1-1,0 0,0 0,0 0,0 0,1 0,-1 0,1 0,0 0,0-1,1 1,-1 0,1-1,-1 0,1 0,0 0,1 0,-1 0,0-1,1 1,-1-1,1 0,0 0,0 0,1 0,1-1,-1 1,1-1,0 0,-1 0,1-1,0 0,-1 0,1 0,0-1,-1 0,1 0,0 0,-1 0,1-1,-1 0,0 0,0-1,0 0,0 1,0-2,0 1,-1 0,1-1,-1 0,0 0,0 0,-1-1,1 1,-1-1,0 0,0 0,-1 0,1 0,-1-1,0 1,-1-1,1 1,-1-1,0 1,0-5,0 5,0 0,-1 0,1 0,-1 0,0 0,-1 0,1 0,-1 0,0 1,0-1,-1 0,1 0,-1 1,0-1,0 1,-1-1,1 1,-1 0,0 0,0 0,-1 0,1 1,-1-1,1 1,-1 0,0 0,-1 0,1 0,0 1,-1 0,1 0,-1 0,0 1,1-1,-1 1,0 0,0 0,0 1,0-1,0 1,0 1,0-1,0 0,-4 2,-2 4,1 0,0 0,0 1,1 0,0 1,0 0,1 1,0-1,0 2,1-1,0 1,1 0,0 0,1 1,0 0,0 0,1 0,1 0,0 1,0 0,2-8,0 1,0 0,1 0,-1 0,1 0,0 0,0 0,1 0,-1-1,1 1,0 0,1 0,-1 0,1-1,0 1,0-1,0 1,1-1,-1 0,1 0,0 0,0 0,1-1,-1 1,2 0,25 17</inkml:trace>
  <inkml:trace contextRef="#ctx0" brushRef="#br0" timeOffset="7642.15">8384 11901,'-18'2,"-1"0,1 0,0 2,0 1,0 0,1 1,0 0,0 2,0 0,1 1,-4 3,-33 33,52-43,-1-1,1 1,0-1,0 1,0-1,0 1,1-1,-1 1,0 0,1-1,-1 1,1 0,-1 0,1 0,0-1,0 1,0 0,0 0,0 0,0-1,1 1,-1 0,0 0,1-1,0 1,-1 0,1-1,0 1,0 0,0-1,0 1,0-1,0 1,0-1,0 0,1 1,12 8,0-1,1 0,0-1,0-1,1 0,0-1,0-1,1 0,10 1,-14-2,271 68,-283-71,42 18,-42-18,0-1,0 1,0-1,0 1,0 0,0-1,0 1,-1 0,1 0,0-1,0 1,-1 0,1 0,0 0,-1 0,1 0,-1 0,1 0,-1 0,0 0,1 1,-1-1,0 0,0 0,0 0,0 0,0 0,0 0,0 1,0-1,0 0,-1 0,1 0,0 0,-1 0,1 1,-5 4,0 0,-1 0,1-1,-1 1,0-1,-1-1,1 1,-1-1,0 0,0 0,-7 2,9-4,-49 23,-2-3,0-2,-36 7,66-22,26-5,-1 0,1-1,0 1,-1 0,1-1,0 1,0-1,0 1,-1-1,1 1,0-1,0 1,0-1,0 1,0-1,0 1,0-1,0 1,0 0,0-1,0 1,0-1,0 1,0-1,0 1,1-1,-1 1,0-1,0 1,1 0,-1-1,0 1,0-1,1 1,-1 0,1-1,-1 1,0 0,1-1,-1 1,0 0,1 0,-1-1,1 1,-1 0,1 0,-1 0,1 0,-1 0,1 0,-1-1,1 1,25-19,3-2</inkml:trace>
  <inkml:trace contextRef="#ctx0" brushRef="#br0" timeOffset="-3956.064">2822 752,'11'-28,"-9"6,-1 1,-1-1,-1 1,0-1,-2 1,0-1,-7-18,6 18,-2-59,6 69,0-1,0 1,-2-1,1 1,-2-1,1 1,-2 0,-1-3,-7-8,0 2,-2-1,-1 2,-1 0,0 1,-1 0,-1 1,-1 1,-1 1,0 1,-11-6,9 9,0 1,0 2,-1 0,0 1,0 1,-1 2,0 0,0 1,-23 0,20 1,-33-2,-1 2,-57 7,-180 41,17 10,223-39,-58 16,1 5,-61 31,-46 33,86-10,48-26,14-20,43-29,2 1,0 2,1 1,1 1,1 1,1 1,-15 19,36-35,0 1,1-1,0 0,0 1,1-1,0 1,1 0,-1 0,2 0,-1 0,1 0,0 0,0-1,1 1,1 3,-1 18,0 69,12 194,58 207,-62-378,-8-84,1 0,3 0,0 0,12 34,-17-70,26 81,-3 0,0 25,47 434,-46-395,-6 0,-3 92,-1 188,-16-339,-3 1,-4-1,-16 67,-42 145,-24 142,3 20,28-136,41-203,-17 172,30-182,-4-1,-6 0,-5 3,-13 51,7 1,7 1,8 2,-4 339,3-20,13-455,-1 167,9 0,21 109,-12-192,-7-31,3 0,5-1,3-1,4 0,25 55,-23-82,2-1,3-2,2 0,3-3,2-1,2-2,1-1,3-3,30 22,-18-19,2-2,1-3,3-3,1-3,2-2,40 13,-26-19,2-4,1-3,1-4,0-4,1-3,86-2,-79-17,1-5,-2-4,0-3,-2-5,0-3,-2-5,34-19,-39 20,21-7,-44 19,0-2,-2-2,-1-3,-1-3,-1-2,10-11,10-21,-4-3,-2-3,-4-3,29-46,-39 48,-4-2,-3-2,-3-3,-4-1,-4-2,-3-1,20-78,-32 66,-4 0,-4-1,-4 0,-4-97,-7-74,-30-192,15 349,-6 0,-27-78,45 171,-1 0,0 0,-1 0,-1 1,-1 0,0 0,-1 1,-1 0,0 1,-1 0,0 1,-1 0,-1 1,-13-10,-260-189,266 195,-8-9,-1 1,-1 1,0 2,-2 2,-31-14,23 16,0-1,2-2,0-1,-27-22,-259-213,272 218,-25-18,2-4,-58-60,113 99,0-2,2 0,1-1,1-1,1-1,1 0,1-1,1-1,2 0,1 0,-1-9,-5-42,3-1,5 0,2-1,4 1,5-31,0 67,2 0,2 1,1-1,3 1,1 1,2 0,2 1,16-28,18-25,4 3,5 2,6-3,181-284,-16-10,81-210,-227 432,-27 61,-5-3,-4-2,-5-2,-5-1,-5-3,16-103,-26 1,-10-1,-9-75,-5 256,-1-1,-1 0,-2 1,-2-1,-1 1,-2 1,-1 0,-2 0,-2 1,0 1,-6-6,-43-56,-3 3,-5 3,-51-47,110 122,-22-26,-2 2,-2 1,-1 2,-39-26,65 52,0 0,-1 1,1 0,-2 2,1-1,-1 2,0 0,0 1,0 0,0 2,-1 0,0 0,1 2,-1 0,1 1,-1 1,-10 2,-12 7,0 1,1 3,1 1,-21 13,-45 25</inkml:trace>
  <inkml:trace contextRef="#ctx0" brushRef="#br0" timeOffset="-2653.837">2863 10912,'21'59,"-2"1,-3 0,-3 1,-2 1,-3 0,-3 0,-2 1,-4 19,-4 3,5-85,0 0,0 0,-1-1,1 1,0 0,0 0,-1 0,1 0,0 0,0 0,-1 0,1-1,0 1,-1 0,1 0,0 0,0 0,-1 0,1 0,0 0,-1 0,1 1,0-1,0 0,-26-237,16 164,-3 2,-3-1,-3 2,-4 1,-2 0,-16-26,21 60,37 28,163 8,-124-9,-1-3,0-2,-1-3,5-4,98-26,-127 40,-10 4</inkml:trace>
  <inkml:trace contextRef="#ctx0" brushRef="#br0" timeOffset="-2281.315">2956 11247,'27'0,"0"-1,0-1,0-1,-1-1,1-2,-1-1,0 0,0-2,23-12,-13 7,0 1,1 2,0 1,18-1,-53 10,1 1,-1-1,0 1,1 0,-1 0,1 0,-1 0,1 0,-1 0,1 0,-1 1,1-1,-1 1,1 0,-1 0,0 0,0 0,1 0,-1 0,0 1,0-1,0 1,0 0,-1-1,1 1,0 0,-1 0,1 0,-1 0,1 0,-1 0,0 1,0-1,0 0,0 2,21 186,-21-183,-1-1,1 1,0 0,0-1,1 1,0-1,0 1,0-1,1 0,0 0,0 0,1 0,-1-1,1 1,1-1,-1 0,1 0,0 0,0-1,0 0,0 0,1 0,0-1,0 1,0-1,0-1,0 1,1-1,16 1</inkml:trace>
  <inkml:trace contextRef="#ctx0" brushRef="#br0" timeOffset="-1993.078">3464 10805,'-16'2,"-7"4,0 2,3 2,11 0,13 1,13-3,3-1</inkml:trace>
  <inkml:trace contextRef="#ctx0" brushRef="#br0" timeOffset="-1455.427">3771 11474,'25'-25,"-1"-1,-2-1,0 0,-2-2,-1-1,-2 0,0-1,2-12,6-10,-2-1,-3-2,-2 0,-3-1,-2 0,-3-1,3-56,-15 12,1 97,1 0,-1 0,0 0,0 0,-1 1,0-1,1 0,-1 1,-1-1,1 1,-1 0,0 0,0 0,0 0,0 0,-1 1,1-1,-3-1,4 4,0 0,0 0,0 1,0-1,0 0,0 1,0-1,0 1,-1 0,1-1,0 1,0 0,0 0,0 1,-1-1,1 0,0 1,0-1,0 1,0 0,0 0,0 0,0 0,0 0,0 0,1 0,-1 1,0-1,1 0,-1 1,1 0,-1-1,1 1,0 0,-41 69,30-40,2 0,2 2,1-1,1 1,1 0,2 0,2 0,1 0,1 0,2 1,1-1,2-1,1 1,5 11,-8-30,0 0,1 0,1 0,0-1,1 0,0-1,1 1,0-2,1 1,0-1,1 0,0-1,1 0,0-1,1 0,0 0,0-1,1-1,-1 0,2-1,-1-1,1 0,0 0,0-1,0-1,0-1,1 0,-1 0,1-2,11 0,-14-2,1-1,-1 0,1 0,-1-1,0-1,-1 0,1-1,-1 0,0-1,0 0,-1-1,0 0,0 0,-1-1,0 0,-1-1,0 0,5-8,3-7,-1 0,-1-1,-1-1,-1 0,-2 0,0-1,2-20,0-10,-2-1,-3 0,-3 0,-2-1,-3 1,-2-1,-3 1,-10-40,-10 15,26 84,-1 0,1 0,-1 0,0 0,1 0,-1 0,1 0,-1 0,0 0,1 0,-1 0,0 0,1 0,-1 0,1 1,-1-1,1 0,-1 0,0 1,1-1,-1 0,1 1,-1-1,1 1,0-1,-1 0,1 1,-1-1,1 1,0-1,-1 1,1 0,0-1,0 1,-1-1,1 1,0-1,0 1,0 0,0-1,0 1,0 0,0-1,0 1,0-1,0 1,0 0,0-1,0 1,0-1,0 1,1 0,-1-1,0 1,1-1,-1 1,0-1,-6 79,4 0,5 47,-2-74,0-14,0 59,4 1,5-1,20 92,-28-177,0 1,1-1,1 1,0-1,0 0,1 0,1-1,0 1,1-1,0-1,0 1,1-1,0 0,1-1,9 8,-15-16,-1 1,1-1,-1 0,1 0,0 0,-1 0,1-1,0 1,0-1,0 0,-1 0,1 0,0 0,0 0,0 0,0-1,-1 1,1-1,0 0,-1 0,1 0,0 0,-1-1,1 1,-1-1,0 1,1-1,-1 0,0 0,1-1,17-19</inkml:trace>
  <inkml:trace contextRef="#ctx0" brushRef="#br0" timeOffset="-1155.146">4387 10845,'-16'0,"-8"3,-1 0,5-1,13 1,19-4,21-5,21-9,15-9,7-5,0-1,-7 3,-14 7</inkml:trace>
  <inkml:trace contextRef="#ctx0" brushRef="#br0" timeOffset="-408.993">4908 11394,'7'-28,"-1"0,-2 0,-1 0,-1 0,-1-16,0 10,2-37,-3 1,-3-1,-4-9,7 80,0-1,0 1,0 0,0-1,0 1,0 0,0-1,0 1,0 0,1-1,-1 1,0 0,0-1,0 1,0 0,1 0,-1-1,0 1,0 0,1 0,-1-1,0 1,1 0,-1 0,0 0,0 0,1-1,-1 1,0 0,1 0,-1 0,0 0,1 0,-1 0,0 0,1 0,-1 0,1 0,-1 0,0 0,1 0,-1 0,0 0,1 0,-1 0,0 1,0-1,1 0,-1 0,0 0,1 1,-1-1,0 0,0 0,1 1,-1-1,0 0,0 0,0 1,1-1,-1 0,0 1,0-1,0 0,0 1,7 2,9 1,1 0,-1-1,0-1,1-1,-1 0,1-1,-1-1,1 0,2-2,109 3,-124 1,0 0,1 0,-1 1,0-1,0 1,0 0,0 0,0 1,0-1,0 1,-1 0,0 0,1 0,-1 0,0 1,0-1,-1 1,1 0,-1 0,0 0,0 0,0 0,-1 0,1 0,-1 1,17 116,-18-110,1 9,-2-12,1-1,-1 1,2 0,-1 0,1 0,0 0,1 0,-1-1,2 1,-1-1,1 1,0-1,0 0,1 0,0 0,1-1,-1 1,1-1,5 5,-5-10,0-1,0 1,-1-1,1 0,0 0,0-1,0 1,-1-1,1 0,0-1,-1 1,1-1,-1 0,0 0,1 0,-1-1,0 1,0-1,0 0,-1 0,1 0,-1-1,0 1,0-1,0 0,3-4,15-18,-1-2,0 0,-2-1,-2-1,0-1,8-25,-1 9,-17 50,4 77,-10-73,0-1,1 1,0-1,0 1,1-1,-1 0,1 0,1 1,-1-1,1-1,0 1,0 0,1-1,-1 1,1-1,1 0,-1 0,1-1,0 1,0-1,0 0,0-1,1 1,-1-1,1 0,0 0,0-1,0 0,0 0,1 0,-1-1,1 0,-1 0,1 0,0-2,-1 0,1-1,-1 1,1-1,-1 0,0-1,0 0,0 0,0 0,0-1,0 0,-1 0,0 0,0 0,0-1,0 0,-1 0,0 0,0-1,0 0,-1 1,0-1,0 0,0-1,5-12,-1 0,0-1,-2 0,0-1,-1 1,-1-1,-1-3,2-101,-5 116,0 17,0 20,0 1,6 101,-4-124,0 1,1-1,0 0,0 1,0-1,1-1,0 1,0 0,0 0,1-1,0 0,0 0,0 0,1 0,-1-1,1 0,0 0,5 3,0-2,1 0,0 0,1-1,-1-1,1 0,-1 0,1-1,0-1,0 0,0 0,0-1,12-2,140-28,-64 2</inkml:trace>
  <inkml:trace contextRef="#ctx0" brushRef="#br0" timeOffset="3762.35">3451 12824,'21'-115,"14"-69,-9-1,-1-97,-13 116,-10 195,10 497,-11-478,-1 12,3-1,2 0,8 29,-12-81,0-1,0 1,1-1,-1 1,2-1,-1 0,1 0,-1 0,2 0,-1-1,1 1,0-1,0 0,0 0,1 0,-1-1,1 1,0-1,1 0,-1-1,1 1,0-1,-1 0,2-1,-1 1,2 0,6-1,-1-1,1 1,0-2,0 0,0-1,0 0,-1-1,1-1,0 0,-1-1,0 0,0-1,0-1,0 0,-1 0,0-1,7-6,20-15</inkml:trace>
  <inkml:trace contextRef="#ctx0" brushRef="#br0" timeOffset="4058.78">3290 12303,'16'6,"17"4,16-6,18-10,16-13,11-10,7-5,-3 4,-18 6</inkml:trace>
  <inkml:trace contextRef="#ctx0" brushRef="#br0" timeOffset="4635.816">4039 12891,'16'-61,"-3"0,-3-1,-2 0,-3-1,-3-48,-3 13,1 98,-1 0,1 0,0 0,0 0,0 0,0 1,0-1,0 0,0 0,0 0,-1 0,1 0,0 0,0 0,0 0,0 0,0 0,-1 0,1 0,0 0,0 0,0 0,0 0,-1 0,1 0,0 0,0 0,0 0,0 0,0 0,-1 0,1 0,0 0,0 0,0 0,0 0,0 0,0 0,-1 0,1 0,0 0,-3 18,3-14,-1 1,1-1,0 0,0 1,0-1,1 1,0-1,0 0,0 1,0-1,0 0,1 0,0 0,0 0,0 0,1 0,-1 0,1-1,0 1,0-1,0 0,0 0,0 0,1 0,-1-1,1 1,0-1,0 0,0 0,0 0,3 0,10 1,1-1,-1 0,1-2,0 0,-1-1,1 0,-1-2,1 0,-1-1,10-4,63-9,-87 16,0 0,0 1,0-1,0 1,0 0,0-1,0 2,0-1,0 0,0 1,0-1,0 1,0 0,0 0,0 0,-1 0,1 0,0 1,-1-1,1 1,-1 0,1 0,-1 0,0 0,0 0,0 0,0 1,0-1,-1 0,1 1,0 1,2 8,-1 1,0-1,0 1,-2 0,1-1,-2 1,0 0,0 0,-1 3,-1-3,2 1,0 0,1-1,0 1,1 0,0-1,5 14,-6-24,0 0,1 0,-1-1,1 1,-1 0,1 0,0-1,0 1,0-1,0 0,1 0,-1 0,1 0,-1 0,1 0,0 0,-1-1,1 0,0 1,0-1,0 0,0 0,0-1,0 1,1-1,-1 1,0-1,0 0,0 0,0 0,1-1,-1 1,0-1,7-1,1-1,-1 0,0 0,0-1,0-1,0 1,-1-2,0 1,3-3,3-3,0-1,-1-1,0 0,-1-1,-1 0,0-1,-1 0,-1-1,0 0,-1-1,-1 0,0 0,-2-1,0 0,-1 0,0-1,-2 1,2-19,-4 35,-1 0,1 0,-1-1,0 1,1 0,-1 0,0 0,0-1,0 1,-1 0,1 0,-1 0,1-1,-1 1,0 0,1 0,-1 0,0 0,0 0,-1 0,1 1,0-1,-1 0,1 1,-1-1,1 0,-1 1,0 0,1-1,-1 1,0 0,0 0,0 0,0 0,0 0,0 1,0-1,-1 1,1-1,-1 3,-1 0,1 1,0-1,1 1,-1 0,0-1,1 1,-1 0,1 1,0-1,0 0,0 1,1-1,-1 1,1-1,0 1,0 0,0-1,0 1,1 0,-1 2,-2 3,0 0,1 0,0 0,1 0,0 1,0-1,1 1,0-1,1 1,0-1,0 0,1 1,0-1,1 0,0 0,0 0,1-1,0 1,0-1,1 0,0 0,1 0,0-1,0 0,1 0,-1 0,2-1,-1 0,1 0,5-1,0-1,0 0,1 0,-1-1,1-1,0 0,0-1,0-1,0 0,0-1,8-1,35-5</inkml:trace>
  <inkml:trace contextRef="#ctx0" brushRef="#br0" timeOffset="5047.777">5550 12343,'-6'-1,"0"0,0 0,0 0,0 1,1 0,-1 0,0 1,0 0,0 0,0 0,1 1,-1-1,0 1,1 1,-1-1,1 1,0 0,0 0,0 0,0 1,1 0,0 0,-1 0,1 0,1 1,-1 0,1-1,-1 1,1 1,-1 3,0-3,1 0,1-1,-1 1,1 0,0 0,0 0,1 0,0 1,0-1,0 0,1 0,0 1,0-1,0 0,1 1,0-1,0 0,1 0,0 0,0 0,0 0,1 0,0 0,0-1,0 1,1-1,0 0,3 4,4-2,0 1,1-2,0 1,0-2,1 1,-1-2,1 0,0 0,0-1,1-1,-1 0,1-1,-1 0,1-1,-1-1,1 0,-1-1,0 0,0-1,3-1,3-1,-1-1,1 0,-2-1,1-1,-1-1,0-1,-1 0,0-1,0-1,-1 0,-1-1,0 0,-1-2,0 1,-1-2,-1 1,-1-2,0 1,-1-1,-1-1,0 0,1-6,-9-25,0 48,0 1,-1-1,1 0,-1 0,0 0,1 0,-1 0,0 0,1 1,-1-1,0 0,0 1,0-1,1 0,-1 1,0-1,0 1,0-1,0 1,0 0,0-1,0 1,0 0,0 0,0 0,0 0,0 0,0 0,0 0,-1 0,1 0,0 0,0 0,0 1,0-1,0 0,0 1,0-1,1 1,-1-1,0 1,0 0,0-1,-7 6,0 0,0 0,0 0,1 1,0 0,1 0,-1 1,2 0,-1 0,1 0,0 1,0 0,1 0,1 0,-1 0,2 1,-1-1,1 1,1-1,-1 1,1 5,2-9,-1 0,1 0,0 0,0 0,0 0,1 0,0 0,0-1,1 1,0-1,0 1,0-1,0 0,1 0,0-1,0 1,0-1,0 0,1 0,0 0,0 0,0-1,0 0,0 0,1-1,-1 1,1-1,0 0,0 0,0-1,4 1,10 1,1 0,-1-1,0-1,1-1,-1-1,1 0,-1-2,0 0,1-2,38-9</inkml:trace>
  <inkml:trace contextRef="#ctx0" brushRef="#br0" timeOffset="5637.371">2715 11901,'7'21,"5"15,2 7,1 2,0-4,1-6,1-10,0-8,2-10,0-11,-1-11,-3-4</inkml:trace>
  <inkml:trace contextRef="#ctx0" brushRef="#br0" timeOffset="5925.966">2956 11915,'0'7,"2"13,4 13,7 12,8 7,5 4,3-3,-4-10</inkml:trace>
  <inkml:trace contextRef="#ctx0" brushRef="#br0" timeOffset="9770.463">777 11433,'-30'6,"1"1,0 1,0 2,0 0,2 2,-1 1,-13 10,34-19,0 0,0 0,0 1,1 0,0 1,0-1,0 1,0 0,1 0,0 1,0 0,1 0,0 0,0 0,1 1,0-1,0 1,0 0,1 0,1 0,-1 0,1 0,1 0,-1 1,1-1,1 0,-1 0,2 0,-1 1,1-1,0 0,1-1,-1 1,2 1,-1-4,0-1,1 0,-1 0,1-1,0 1,0-1,0 0,0 0,0 0,1 0,-1-1,1 0,0 0,0 0,-1 0,1-1,0 0,1 0,-1 0,0-1,0 1,0-1,0 0,0-1,1 1,-1-1,0 0,0-1,0 1,0-1,-1 0,1 0,0 0,-1-1,1 0,-1 0,0 0,0 0,0-1,-1 1,1-1,2-3,6-8,-1-1,-1 0,0-1,-1 0,0-1,-2 1,0-2,-1 1,-1-1,-1 0,0 0,-1 0,-2 0,0-1,-1-15,6 62,1 0,1 0,1 0,12 22,-17-40,0 1,0-1,1 0,0 0,1-1,0 1,0-1,1-1,0 1,0-1,1 0,0-1,0 0,1 0,-1-1,1 0,0 0,1-1,-1 0,1-1,-1 0,1 0,0-1,4 0,15-9,-6-5</inkml:trace>
  <inkml:trace contextRef="#ctx0" brushRef="#br0" timeOffset="10071.073">1045 11167,'-7'-14,"0"-2,6 9,10 18,10 26,8 28,3 29,-4 28,-12 29,-23 26,-31 24,-36 17,-5-29</inkml:trace>
  <inkml:trace contextRef="#ctx0" brushRef="#br0" timeOffset="11496.204">10924 10779,'-1'35,"1"0,2 0,1 0,2 0,1-1,10 29,-11-42,10 43,6 19,-4 0,-3 1,-4 1,0 78,-11-161,2-1,-1 1,0-1,1 1,-1-1,0 0,0 1,0-1,0 1,0-1,-1 0,1 1,0-1,-1 0,1 1,-1-1,1 0,-1 1,0-1,1 0,-1 0,0 0,0 0,0 0,0 0,0 0,0 0,0 0,0 0,0 0,0-1,-1 1,1 0,0-1,-11-2</inkml:trace>
  <inkml:trace contextRef="#ctx0" brushRef="#br0" timeOffset="11863.776">10550 11247,'2'0,"15"0,20-5,26-6,26-7,20-9,12-3,1 1,-6 3,-16 6,-23 6,-22 6,-21 2,-16-1,-10 2</inkml:trace>
  <inkml:trace contextRef="#ctx0" brushRef="#br0" timeOffset="12995.764">1138 13893,'-3'30,"21"433,-12-388,-6-75,0 1,1-1,-1 1,0-1,1 0,-1 0,0 1,1-1,-1 0,1 0,-1 1,0-1,1 0,-1 0,1 0,-1 0,1 0,-1 1,1-1,-1 0,1 0,-1 0,1 0,-1 0,0-1,1 1,-1 0,1 0,-1 0,1 0,-1 0,1-1,-1 1,0 0,1 0,-1-1,1 1,-1 0,0-1,1 1,-1 0,0-1,0 1,1-1,-1 1,0 0,0-1,1 1,-1-1,0 1,0-1,0 1,0 0,0-1,0 1,0-1,0 1,0-1,0 1,39-77,-35 66,0 0,0 1,1 0,0 0,1 0,0 0,0 1,1 0,0 0,1 1,0 0,0 0,1 1,0 0,0 1,0 0,3-1,-6 5,0 1,-1-1,1 1,0 1,0-1,0 1,0 0,-1 0,1 1,0 0,0 0,-1 0,1 1,0-1,-1 1,1 1,-1-1,0 1,0 0,0 0,0 0,-1 1,1 0,-1 0,2 2,3 3,-2-1,1 1,-1 0,-1 0,0 1,0 0,-1 0,0 1,-1-1,0 1,0 0,0 8,-3-14,0 0,-1 0,0 0,0 0,-1 0,1 0,-1 0,0 0,0 0,-1 0,0 0,0 0,0-1,0 1,-1-1,1 1,-1-1,0 0,-1 0,1 0,-1-1,1 1,-1-1,0 0,0 0,-1 0,1 0,-1-1,1 0,-1 0,0 0,0 0,0-1,-4 1,-11 3,-1-2,1 0,-1-1,0-1,1-1,-1 0,-4-3,53-10,-2 4</inkml:trace>
  <inkml:trace contextRef="#ctx0" brushRef="#br0" timeOffset="13302.025">1900 13733,'20'19,"19"16,13 17,8 13,-2 11,-9 11,-15 11,-25 12,-29 12,-30 5,-29 1,-1-23</inkml:trace>
  <inkml:trace contextRef="#ctx0" brushRef="#br0" timeOffset="13912.293">3972 14081,'-2'16,"4"14,3 11,6 8,5 5,3-1,0-1,-3-9,-5-10</inkml:trace>
  <inkml:trace contextRef="#ctx0" brushRef="#br0" timeOffset="14602.089">3839 13934,'35'-8,"1"2,0 1,0 3,1 0,-1 2,0 2,0 2,0 1,0 1,-1 2,30 11,-55-14,0 0,1 1,-2 0,1 0,-1 1,0 0,0 1,-1 0,0 0,0 1,-1 0,0 0,-1 1,0 0,0 0,-1 0,0 1,-1 0,-1 0,1 0,0 10,6 145,-4-111,-6-53,0-1,1 1,-1-1,1 1,-1-1,1 0,0 1,0-1,-1 0,1 0,0 0,0 1,0-1,0 0,0 0,1 0,-1-1,0 1,0 0,1 0,-1-1,0 1,1 0,-1-1,1 1,-1-1,0 0,1 0,-1 1,1-1,-1 0,1 0,-1 0,2-1,10-3,-1-1,0 0,1-1,-2-1,1 0,-1 0,0-1,-1-1,1 1,-2-2,1 1,1-4,78-103,-85 110,-4 6,0-1,0 0,0 0,0 0,0 0,0 0,0 1,0-1,1 0,-1 0,0 0,0 1,1-1,-1 0,1 0,-1 1,1-1,-1 0,1 1,-1-1,1 0,0 1,-1-1,1 1,0-1,-1 1,1-1,0 1,0 0,-1-1,1 1,0 0,0 0,0-1,0 1,-1 0,1 0,0 0,0 0,0 0,0 0,0 0,-1 1,1-1,0 0,0 0,0 1,-1-1,1 0,0 1,0-1,0 1,55 141,-52-133,1-1,0-1,0 1,1-1,0 0,0 0,1-1,0 1,0-2,0 1,1-1,-1 0,1 0,1-1,-1 0,1-1,-1 0,1 0,0-1,0 0,0 0,0-1,1 0,-1-1,0 0,0 0,0-1,1-1,-1 1,0-1,0-1,-1 0,1 0,0 0,-1-1,5-4,-2 0,-1 0,0-1,0 0,-1-1,0 0,-1 0,0-1,-1 0,0 0,-1-1,0 0,-1 0,0-1,-1 1,0-2,5-24,-1-1,-2 1,-1-2,-2-18,0-64,-5-1,-6 0,-14-57,6 103,16 78,0-1,0 1,0-1,0 0,0 1,0-1,-1 1,1-1,0 0,0 1,0-1,0 0,-1 1,1-1,0 0,0 1,0-1,-1 0,1 0,0 1,-1-1,1 0,0 0,0 1,-1-1,1 0,-1 0,1 0,0 0,-1 0,1 1,0-1,-1 0,1 0,0 0,-1 0,1 0,-1 0,1 0,0 0,-1 0,1 0,-1-1,1 1,0 0,-1 0,1 0,0 0,-1 0,1-1,0 1,-1 0,1 0,0-1,0 1,-1 0,1 0,0-1,0 1,-1 0,1-1,0 1,0 0,0-1,0 1,-10 28,2 1,2 0,0 1,2-1,1 1,1 20,2-49,-3 46,1-1,3 0,1 1,2-1,3 0,1-1,3 0,1 0,3-1,1 0,12 20,-22-53,0 1,1-1,0 0,0-1,1 0,1 0,0-1,0 0,1 0,0-1,0-1,1 1,0-2,0 1,1-2,0 1,0-2,0 0,1 0,-1-1,1 0,0-1,-1-1,1 0,11-1,6-8</inkml:trace>
  <inkml:trace contextRef="#ctx0" brushRef="#br0" timeOffset="14872.409">4895 13787,'32'-7,"30"-7,31-5,24-2,14 0,-14 4</inkml:trace>
  <inkml:trace contextRef="#ctx0" brushRef="#br0" timeOffset="16062.675">5710 14255,'0'-51,"-1"-28,4-1,11-69,-13 147,-2 0,1 0,0 0,0 0,0 0,0 0,0-1,0 1,1 0,-1 1,1-1,-1 0,1 0,0 0,0 0,0 0,0 0,0 1,0-1,0 1,0-1,1 0,-1 1,1 0,-1-1,1 1,0 0,-1 0,1 0,0 0,0 0,0 0,-1 1,3-1,58 41,-42-32,-1-1,1-1,1 0,-1-2,1 0,-1-1,1-2,0 0,10-1,87 9,-114-9,0 1,0 0,0 0,0 0,1 0,-2 1,1 0,0-1,0 1,0 1,-1-1,1 1,-1-1,0 1,0 0,0 0,0 0,0 0,-1 1,1-1,-1 1,0 0,0 0,0-1,-1 1,0 0,1 0,-1 1,0-1,-1 0,1 0,-1 4,0 13,-1 0,0 0,-2 0,-1 0,0 0,-4 6,-11 70,18-94,1-1,-1 1,1 0,0-1,-1 1,1 0,0-1,1 1,-1-1,0 1,1 0,0-1,-1 1,1-1,0 1,0-1,0 0,1 1,-1-1,0 0,1 0,0 0,-1 0,1 0,0 0,0 0,0-1,0 1,1-1,-1 1,0-1,1 0,-1 0,0 0,1 0,-1 0,2 0,11-1,0 0,-1-1,1 0,-1-1,0-1,1 0,-1-1,0-1,-1 0,1-1,6-4,-11 6,50-22,-1-2,-1-3,-2-2,28-24,-70 48,-1 0,0-1,-1 0,0 0,0-1,-1-1,-1 0,0 0,0 0,3-10,-11 20,0 0,0 0,0 0,0 0,-1 0,1 0,-1 0,0 0,1-1,-1 1,0 0,0 0,0 0,0 0,-1-1,1 1,-1 0,1 0,-1 0,0 0,0 0,0 0,0 0,0 0,0 0,0 1,-1-1,1 0,0 1,-1-1,0 1,1-1,-1 1,0 0,-3-2,1 1,-1 0,0 0,1 0,-1 0,0 1,0 0,0 0,0 1,0-1,-1 1,1 0,0 0,0 1,-4 0,1 1,0 0,0 0,-1 1,1 0,1 0,-1 1,1 0,-1 1,1-1,0 1,1 1,-1-1,1 1,0 0,1 1,-1-1,1 1,0 0,1 1,0-1,0 1,1-1,0 1,0 0,0 1,1-1,1 0,-1 1,2-1,-1 1,1 0,1-3,0-1,0 0,0 1,1-1,0 0,0 0,1 0,-1 0,1 0,0-1,0 1,1-1,-1 0,1 0,0 0,0 0,0-1,1 1,-1-1,1 0,0 0,0-1,0 0,0 0,0 0,1 0,-1-1,0 0,1 0,-1 0,1-1,-1 0,1 0,-1 0,1-1,-1 1,1-1,-1-1,0 1,1-1,0 0,4-1,0 0,-1-1,1 0,-1-1,0 0,0 0,0-1,0 0,-1 0,0-1,-1 0,0-1,0 0,0 0,-1 0,0-1,-1 0,1 0,-2 0,0-1,0 1,0-1,-1 0,1-10,5-16,-4 38,21 77,-23-69,0 0,0-1,1 1,0 0,1-1,0 0,1 0,0-1,0 1,0-1,1 0,1-1,-1 0,1 0,0-1,4 2,-10-7,0 0,0 0,0 0,0-1,0 1,0-1,0 0,0 0,0 1,0-1,1 0,-1-1,0 1,0 0,0-1,0 1,0-1,0 0,0 1,0-1,0 0,0 0,-1 0,1-1,0 1,-1 0,1-1,-1 1,1-1,-1 1,1-1,-1 0,0 1,0-1,0 0,0 0,0 0,-1 0,1-1,24-84,-22 56,-2-1,-1 1,-1 0,-1-1,-7-24,9 55,-1 0,1 1,-1-1,1 0,-1 0,1 0,-1 0,1 0,0 0,0 0,-1 0,1 0,0 0,0 0,0 0,0 0,0 0,0 0,0 0,1 0,-1 0,0 0,0 0,1 0,-1 0,1 0,-1 1,1-1,-1 0,1 0,0 0,-1 0,1 1,0-1,-1 0,1 1,0-1,0 1,0-1,0 1,0-1,-1 1,1-1,0 1,0 0,0 0,0-1,0 1,0 0,0 0,0 0,0 0,0 0,0 0,0 0,0 1,0-1,0 0,0 0,0 1,0-1,0 1,159 19,-160-20,5-1,-1 1,1-1,0 1,0 0,0 1,-1-1,1 1,0 0,0 0,-1 0,1 1,-1 0,1 0,-1 0,0 0,0 1,0-1,0 1,0 0,-1 0,1 1,2 2,0 6,0 0,-1 1,0 0,-1 0,-1 0,0 0,0 1,-1 2,23 81,-22-91,0 0,0 0,1-1,0 1,0-1,0 0,1 0,-1 0,1-1,0 0,1 0,-1 0,1 0,0-1,0 0,0 0,0-1,0 1,0-1,1-1,-1 1,1-1,0 0,-1-1,1 1,0-2,-1 1,1 0,-1-1,1-1,0 1,2-2,13-4,-1-2,0 0,0-1,-1-2,-1 0,1 0,-2-2,0-1,-1 0,-1-1,10-11,-19 20,0 1,0-1,-1 0,0-1,0 0,-1 0,0 0,0-1,-1 1,0-1,0 0,-1 0,-1-1,1 1,-1 0,-1-1,0 0,0 1,-1-3,-1 10,1 0,-1-1,0 1,0 0,0 0,-1-1,1 1,0 0,-1 0,1 1,-1-1,0 0,0 0,0 1,0-1,0 1,0-1,0 1,0 0,0 0,-1 0,1 0,0 1,-1-1,1 0,-1 1,1 0,0-1,-1 1,0 0,-72 17,66-12,0 0,0 1,1 0,0 1,0-1,1 2,0-1,0 1,0 0,1 0,0 2,3-6,0 0,1 0,0 0,0 1,0-1,0 0,1 1,0 0,0-1,0 1,0 0,1 0,0-1,0 1,0 0,0 0,1 0,0-1,0 1,0 0,1-1,-1 1,1-1,2 4,3 0,1 0,0-1,0 1,0-2,1 1,0-1,1-1,-1 1,1-1,0-1,1 0,-1-1,1 0,-1 0,1-1,0 0,0-1,3 0,43 5,1-2,0-2,7-3,56-4</inkml:trace>
  <inkml:trace contextRef="#ctx0" brushRef="#br0" timeOffset="16662.189">9454 13212,'10'88,"28"482,-38-553,2-1,0 0,0 1,2-1,0 0,0-1,2 1,0-1,1 0,0 0,1-1,1 0,1 0,-7-11,1 0,-1 0,1-1,0 1,0-1,0 0,0 0,0 0,0-1,1 1,-1-1,0 0,1 0,-1-1,1 1,-1-1,1 0,-1 0,1-1,-1 1,1-1,-1 0,1 0,-1-1,0 1,1-1,102-59,-73 34</inkml:trace>
  <inkml:trace contextRef="#ctx0" brushRef="#br0" timeOffset="16918.65">9146 13560,'14'0,"22"0,28-3,28-7,24-8,17-9,6-4,-5-2,-16 6,-27 6</inkml:trace>
  <inkml:trace contextRef="#ctx0" brushRef="#br0" timeOffset="18034.869">10001 14054,'0'-127,"-27"42,-14-54,41 139,-1-1,1 0,0 1,0-1,0 1,0-1,0 0,0 1,0-1,0 1,0-1,0 0,1 1,-1-1,0 1,0-1,1 0,-1 1,0-1,1 1,-1-1,0 1,1-1,-1 1,1 0,-1-1,0 1,1-1,-1 1,1 0,0-1,-1 1,1 0,-1 0,1 0,-1-1,1 1,0 0,-1 0,1 0,-1 0,1 0,0 0,-1 0,1 0,-1 0,1 0,0 0,-1 0,1 1,-1-1,1 0,0 0,-1 1,1-1,-1 0,1 1,-1-1,1 1,-1-1,0 0,1 1,0 0,9 1,30 1,0-1,-1-2,1-2,4-2,66-3,-106 7,1-1,0 0,-1 1,1 0,0 0,0 0,-1 1,1 0,0-1,-1 2,1-1,-1 0,1 1,-1 0,0 0,0 0,0 1,0-1,0 1,0 0,-1 0,1 1,-1-1,0 0,0 1,0 0,0 0,-1 0,0 0,2 4,-2 3,-1 1,0 0,0 0,-2 0,1-1,-1 1,-1 0,0 0,-1-1,0 1,-10 80,13-90,0 0,0 0,0 0,1-1,-1 1,1 0,-1 0,1 0,-1-1,1 1,0 0,0-1,0 1,0 0,0-1,0 1,1-1,-1 0,0 1,1-1,-1 0,1 0,-1 0,1 0,-1 0,1 0,0 0,0-1,-1 1,1-1,0 1,0-1,0 0,0 1,-1-1,2 0,68-11,-54 5,-1 0,0-1,-1 0,1-1,-2-1,1-1,-1 0,-1-1,0 0,0-1,-1 0,-1-1,0-1,-1 0,0 0,-1-1,-1 0,0 0,-1-1,0 0,-2 0,4-15,-13-8,4 39,-1 0,1-1,-1 1,1 0,-1 0,1 0,-1 0,1 0,-1 0,1 0,-1 0,1 0,-1 0,1 0,-1 0,1 0,-1 0,1 1,0-1,-1 0,1 0,-1 0,1 1,-1-1,1 0,0 0,-1 1,1-1,0 0,-1 1,1-1,0 1,-1-1,1 0,0 1,0-1,0 1,-1-1,1 1,0-1,0 1,0-1,0 1,0-1,0 1,0-1,-4 9,1 0,0 1,1-1,0 1,0 0,1-1,1 1,-1 0,2 0,-1 0,1-1,1 1,-1 0,2-1,-1 1,2-1,-1 0,1 0,0 0,-1-3,0 1,1-1,-1 0,1 0,0-1,0 1,1-1,0 0,0 0,0-1,0 1,1-1,0 0,0-1,0 1,0-1,0 0,1-1,-1 0,1 0,0 0,-1 0,1-1,0-1,0 1,7-1,13-4</inkml:trace>
  <inkml:trace contextRef="#ctx0" brushRef="#br0" timeOffset="18306.145">10790 13305,'-13'9,"-6"10,4 6,9 6,16 2,16-2,4-7</inkml:trace>
  <inkml:trace contextRef="#ctx0" brushRef="#br0" timeOffset="18592.445">11285 13706,'1'-5,"0"0,0-1,-1 1,0 0,1-1,-2 1,1-1,-1 1,0 0,0-1,0 1,-1 0,1 0,-1 0,-1 0,1 0,-1 0,0 1,0-1,0 1,0 0,-1 0,0 0,0 0,0 1,0-1,0 1,-1 0,1 0,-1 1,-3-2,-1 1,-1 1,0-1,0 2,0-1,0 1,0 1,0-1,0 2,0 0,0 0,0 0,0 2,0-1,-7 4,11-4,-1 0,1 1,-1 0,1 0,0 0,0 1,1 0,-1 0,1 0,0 1,0 0,0 0,1 0,0 1,0 0,0-1,1 1,-1 0,1 1,1-1,-1 1,1-1,2-1,0 0,0-1,1 1,-1 0,1-1,0 1,0-1,1 1,-1-1,1 0,0 0,0 0,1 1,-1-2,1 1,0 0,0-1,0 1,0-1,1 0,-1 0,1 0,0 0,0-1,0 0,0 1,0-2,1 1,-1 0,0-1,1 0,-1 0,1 0,0 0,-1-1,1 0,0 0,-1 0,1 0,3-2,9 0,1 0,-1-2,0 0,0-1,0-1,-1 0,0-1,0-1,0-1,-1 0,7-6,-14 10,-7 4,0 0,-1 0,1 1,0-1,-1 0,1 1,0-1,0 0,0 1,0-1,0 1,-1 0,1-1,0 1,0 0,0-1,0 1,0 0,0 0,0 0,0 0,0 0,0 0,0 0,0 0,0 0,0 1,0-1,0 0,0 1,0-1,0 1,0-1,0 1,0-1,-1 1,1-1,0 1,0 0,-1-1,1 1,0 0,-1 0,1 0,-1 0,1-1,-1 1,1 0,-1 0,0 0,1 0,-1 0,0 0,0 0,0 0,0 0,0 0,0 0,0 0,0 0,0 0,0 0,4 168,-2-51,5 0,6 0,8 19,-14-103</inkml:trace>
  <inkml:trace contextRef="#ctx0" brushRef="#br0" timeOffset="19432.042">11767 13639,'-26'-42,"22"34,-1 0,1 0,-1 0,-1 0,1 1,-1 0,0 0,-1 1,0 0,-5-4,9 9,-1 1,1 0,-1 0,0 0,1 0,-1 0,1 1,-1 0,1-1,0 1,-1 1,1-1,0 0,0 1,0 0,0-1,0 1,0 0,0 1,0-1,1 0,-1 1,1 0,0-1,0 1,0 0,0 0,0 1,0-2,-12 13,2 1,0 0,0 0,2 1,0 1,1 0,1 0,-5 17,12-33,0-1,0 1,0 0,1 0,-1 0,1 0,0 0,-1 0,1 0,0 0,0 0,0 0,0 0,1 0,-1 0,1 0,-1 0,1 0,-1 0,1 0,0-1,0 1,0 0,0 0,0-1,1 1,-1-1,0 1,1-1,-1 1,1-1,-1 0,1 0,0 0,0 0,-1 0,1 0,0 0,0-1,0 1,1 0,10-2,0 0,0 0,0-1,0-1,0 0,-1-1,1 0,-1-1,0 0,0-1,-1 0,0-1,0-1,9-7,-5 4,0 0,-1 0,0-1,-1-1,0 0,-2-1,1 0,-1-1,4-9,-9 18,-10 23,1-3,0 26,1-1,3 0,1 1,1-1,3 0,1 0,2-1,12 33,22 121,-39-95,-4-94,0 1,0 0,-1-1,0 1,0-1,0 0,0 1,0-1,-1 0,1 0,-1 1,0-1,0 0,0-1,0 1,-1 0,1-1,-1 1,0-1,1 0,-1 0,0 0,0 0,0 0,-2 0,1-2,1 0,0 0,0-1,-1 1,1-1,0 0,0 0,0 0,0 0,0 0,0-1,0 1,0-1,0 0,1 0,-1 0,1 0,-1 0,1-1,0 1,0-1,0 0,0 1,0-1,1 0,-1 0,1 0,0 0,0 0,0 0,0-1,0 1,1 0,-1-3,-2-7,1 0,0 0,0 0,2 0,-1 0,2 0,0 0,0-1,1 1,1 1,0-1,1 0,0 1,1-1,0 1,1 0,0 1,1 0,1 0,-1 0,2 1,2-3,158-160,-146 143,-1-1,-2 0,-1-2,-2 0,-1-2,-2 1,-1-2,-1 0,3-26,-13 20,-2 42,0-1,0 0,0 0,-1 1,1-1,0 0,-1 1,1-1,0 0,-1 1,1-1,-1 0,1 1,-1-1,1 1,-1-1,1 1,-1-1,0 1,1 0,-1-1,0 1,1 0,-1-1,0 1,0 0,1 0,-1 0,0 0,0 0,1 0,-1 0,0 0,0 0,1 0,-1 0,0 0,0 0,1 0,-1 1,0-1,1 0,-1 1,0-1,1 0,-1 1,0-1,1 1,-1-1,1 1,-1 0,-6 5,0 1,0 0,1 0,0 1,1 0,-1 0,2 0,-1 1,1-1,0 1,1 0,0 0,1 0,-1 1,2-1,-1 1,1-1,1 1,0-1,0 1,2 7,-2-5,0-1,1 1,1-1,-1 1,2-1,0 1,0-1,1 0,0 0,1-1,0 0,1 1,0-1,1-1,0 0,0 0,1 0,0-1,1 0,0 0,0-1,0 0,1-1,0 0,0 0,6 1,-13-5,0 0,0 0,0 0,0 0,1-1,-1 1,1-1,-1 0,1 0,-1 0,1-1,0 1,-1-1,1 0,0 0,-1 0,1 0,0-1,-1 0,1 1,0-1,-1-1,1 1,-1 0,0-1,1 0,-1 0,0 0,0 0,0 0,0 0,-1-1,1 1,-1-1,1 0,-1 0,0 0,0 0,0 0,1-3,2-16</inkml:trace>
  <inkml:trace contextRef="#ctx0" brushRef="#br0" timeOffset="20029.651">12475 13787,'0'3,"0"-3,-1 0,1 1,-1-1,1 1,0-1,-1 1,1-1,0 1,0-1,-1 1,1-1,0 1,0-1,0 1,0-1,0 1,0-1,0 1,0-1,0 1,0-1,0 1,0 0,0-1,0 1,0-1,0 1,1-1,-1 1,0-1,0 1,1-1,-1 1,0-1,1 0,-1 1,0-1,1 1,-1-1,1 0,-1 1,0-1,1 0,-1 0,1 1,-1-1,1 0,-1 0,1 0,0 1,-1-1,1 0,-1 0,1 0,4-12,0 0,0 0,-1-1,-1 1,0-1,0 0,-2 0,1 0,0-1,2-12,-1 0,0 0,-2 0,-1 0,-1 1,-1-1,-2 0,-2-10,6 34,0 0,-1 0,1 0,0 0,-1 0,0 0,1 0,-1 1,0-1,0 0,0 0,0 0,0 1,0-1,0 1,-1-1,1 1,-1-1,1 1,-1 0,1 0,-1-1,0 1,0 0,1 1,-1-1,0 0,0 0,0 1,0-1,0 1,-1 0,2 0,1 1,0 0,0 0,-1-1,1 1,0 0,0 0,0-1,0 1,0 0,0 0,0 0,1-1,-1 1,0 0,0 0,1-1,-1 1,0 0,1-1,-1 1,0 0,1-1,-1 1,1 0,-1-1,1 1,0-1,-1 1,1-1,-1 1,1-1,0 0,0 1,-1-1,1 0,0 1,-1-1,1 0,0 0,0 0,0 0,88 26,15 8,-102-32,1 0,0 0,-1 0,1 0,-1 0,0 1,0-1,0 0,0 1,0 0,0 0,-1-1,1 1,-1 0,0 0,0 0,0 1,0-1,-1 0,1 0,-1 0,0 0,0 1,0 1,-17 80,7-48,8-34,1 1,-1-1,1 1,0 0,-1-1,2 1,-1 0,0-1,1 1,0 0,0 0,0 0,0-1,1 1,-1 0,1 0,0-1,0 1,0 0,1-1,-1 1,1-1,0 0,0 0,0 1,0-1,0 0,1-1,0 1,-1 0,1-1,0 1,0-1,1 0,-1 0,2 1,12-2,0 0,0-1,0 0,0-1,-1-1,1-1,0-1,-1 0,1-1,-1 0,10-6,-21 9,153-58,-85 31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56:30.40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147 693,'0'0</inkml:trace>
  <inkml:trace contextRef="#ctx0" brushRef="#br0" timeOffset="309.133">147 266,'-2'7,"-1"15,-3 19,1 15,1 14,0 9,2 2,1-3,3-8,3-12,3-13,3-15,1-14,-1-10</inkml:trace>
  <inkml:trace contextRef="#ctx0" brushRef="#br0" timeOffset="572.579">468 66,'-2'-59,"2"60,-1-1,1 0,0 0,0 0,-1 0,1 0,0 0,0 0,-1 0,1 0,0 0,0 0,-1 0,1 0,0 0,0-1,0 1,-1 0,1 0,0 0,0 0,-1 0,1 0,0-1,0 1,0 0,0 0,-1 0,1 0,0-1,0 1,0 0,0 0,0-1,0 1,0 0,-1 0,1 0,0-1,0 1,0 0,0 0,0-1,0 1,0 0,0 0,0-1,0 1,0 0,1 0,-8 24,-5 85,3 1,7 65,14 291,-12-465,0 1,1 1,-1-1,0 0,1 0,-1 1,0-1,0 0,-1 1,1-1,0 0,-1 0,1 0,-1 1,0-1,0 0,0 0,0 0,0 0,0 0,0 0,-1 0,1-1,-1 1,1 0,-1-1,0 1,1-1,-1 0,0 1,0-1,-1 0,-14-1</inkml:trace>
  <inkml:trace contextRef="#ctx0" brushRef="#br0" timeOffset="870.78">0 426,'12'0,"21"0,30 0,33-4,28-7,19-5,5-3,-11 0,-24 3,-36 4,-43 9,-26 5</inkml:trace>
  <inkml:trace contextRef="#ctx0" brushRef="#br0" timeOffset="1164.069">107 51,'-2'19,"-6"19,-3 21,-2 17,1 14,2 9,4 2,2-3,2-18</inkml:trace>
  <inkml:trace contextRef="#ctx0" brushRef="#br0" timeOffset="1769.991">67 934,'11'0,"11"0,9 0,7-3,5-2,-5-1</inkml:trace>
  <inkml:trace contextRef="#ctx0" brushRef="#br0" timeOffset="2064.37">494 921,'19'0,"14"0,11-5,-1-1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0:22.12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949 386,'14'14,"47"28,-15-12,-1 1,-1 2,-2 2,-2 2,-1 2,-2 1,-1 2,1 6,-20-19,-1 0,-2 1,-1 1,-1 0,-1 0,-2 1,-2 0,0 1,-3 0,0 0,-2 0,-2 0,-1 1,-1-1,-2 0,-2 0,0-1,-2 0,-2 0,-9 19,-10 13,-4-1,-2-2,-3-1,-2-2,-3-2,-2-2,-45 41,84-89</inkml:trace>
  <inkml:trace contextRef="#ctx0" brushRef="#br0" timeOffset="927.433">1016 427,'74'-23,"1"3,0 4,2 3,-1 4,64 0,-2 17,0 6,22 10,-21-4,57 5,294 47,-447-65,0 1,-1 2,0 3,-1 0,0 3,-2 2,24 13,-56-26,0-1,0 1,0 1,-1-1,0 1,0 0,0 0,-1 1,0 0,0 0,-1 0,1 0,-2 1,1 0,-1 0,0 0,-1 0,0 1,-1-3,-2-6</inkml:trace>
  <inkml:trace contextRef="#ctx0" brushRef="#br0" timeOffset="2301.946">1310 1937,'45'1,"1"-3,-1-2,0-2,0-2,16-5,60-30,-2-4,-2-5,-3-6,-2-4,43-36,-77 50,-3-4,-2-2,-2-4,-3-3,-3-3,4-10,240-304,-303 373,-1-1,1 1,0 1,1-1,-1 1,1 0,0 1,0 0,0 0,0 0,1 1,-1 0,1 0,6 0,8-3,853-211,-672 173,-189 38,-28 5</inkml:trace>
  <inkml:trace contextRef="#ctx0" brushRef="#br0" timeOffset="2980.451">348 948,'0'2,"7"1,11 0,16-3,19-6,18-11,17-9,12-8,10-4,2-1,-3 5,-10 8,-22 8</inkml:trace>
  <inkml:trace contextRef="#ctx0" brushRef="#br0" timeOffset="3524.452">562 1830,'20'-2,"19"-8,18-9,15-8,12-6,9-4,5-4,2 0,-3-1,-17 7</inkml:trace>
  <inkml:trace contextRef="#ctx0" brushRef="#br0" timeOffset="4367.814">107 212,'-65'325,"77"-420,-4 1,-5-79,0 29,-3 143,-1 1,1-1,-1 0,1 0,0 0,0 0,0 1,-1-1,1 0,0 0,0 0,0 0,0 0,0 1,0-1,1 0,-1 0,0 0,0 0,1 0,-1 1,0-1,1 0,-1 0,1 1,-1-1,1 0,-1 1,1-1,0 0,-1 1,1-1,0 1,-1-1,1 1,0-1,0 1,-1-1,1 1,0 0,0 0,0-1,0 1,0 0,-1 0,1 0,0 0,0 0,0 0,0 0,0 0,-1 0,1 1,0-1,0 0,0 0,0 1,-1-1,1 0,0 1,0-1,-1 1,1-1,0 1,-1 0,1-1,0 1,-1 0,15 13,-1 1,0 0,-1 1,-1 0,-1 1,0 1,6 12,-12-20,174 378,-166-368,-2-5</inkml:trace>
  <inkml:trace contextRef="#ctx0" brushRef="#br0" timeOffset="4624.239">0 399,'2'5,"13"-3,21-12,25-12,25-15,19-11,12-5,-15 6</inkml:trace>
  <inkml:trace contextRef="#ctx0" brushRef="#br0" timeOffset="5776.448">642 2258,'-2'47,"3"-1,2 1,2 0,1-1,10 30,-5-18,-7-31,-4-27,0 0,-1 0,1 0,0 0,0 0,-1 0,1 0,0 0,0 0,0 0,-1 0,1 0,0 0,0 0,-1 0,1 0,0 0,0 0,0 0,-1 1,1-1,0 0,0 0,0 0,-1 0,1 0,0 1,0-1,0 0,0 0,0 0,-1 1,1-1,-47-182,45 176,-6-29,2 1,0-2,3 1,1 0,1-1,1 31,1 0,0 0,0 1,0-1,0 0,1 1,-1-1,1 1,0-1,1 1,-1 0,1 0,0 0,0 0,0 1,0-1,1 1,-1-1,1 1,0 1,0-1,0 0,0 1,1 0,-1 0,1 0,-1 0,1 1,0 0,-1 0,1 0,0 1,0-1,0 1,3 0,-3 0,-1 0,1 0,0 0,-1 1,1 0,0-1,-1 1,1 1,-1-1,0 1,1 0,-1 0,0 0,0 0,0 1,0 0,-1 0,1 0,-1 0,0 0,1 1,-1-1,-1 1,1 0,-1 0,1 0,-1 0,0 0,-1 1,1-1,-1 0,0 1,0 0,0-1,0 1,-1-1,0 1,0 3,-2 10,-1 0,-1 0,-1-1,0 1,-1-1,-1 0,-1-1,0 0,-1 0,0 0,-2-1,-9 10,18-21,0 8,21-21,-19 9,14-10,0 1,1 1,0 0,0 1,1 1,0 0,0 1,0 1,1 1,-1 0,1 1,8 0,-20 3,-1 0,0 0,0 0,0 0,0 1,0-1,-1 1,1 0,0 1,-1-1,1 0,-1 1,0 0,0 0,0 0,0 0,-1 0,1 1,-1-1,0 1,0 0,0 0,0-1,-1 1,1 0,-1 0,0 1,0-1,0 4,0 3,1 1,-2-1,1 1,-2 0,1-1,-2 1,1-1,-2 1,0-1,-1 5,0-5,0 0,-1-1,0 0,0 0,-1 0,-1-1,1 0,-1 0,-1 0,0-1,0 0,-1 0,0-1,0-1,0 1,-1-1,-7 3,15-8,1 0,-1-1,0 1,0 0,1-1,-1 1,0-1,0 1,0-1,0 0,0 0,1 0,-1 0,0 0,0 0,0 0,0-1,0 1,0-1,1 1,-1-1,0 0,1 0,-1 0,0 1,1-2,-1 1,1 0,-1 0,1 0,0-1,-1 1,0-2,-6-15</inkml:trace>
  <inkml:trace contextRef="#ctx0" brushRef="#br0" timeOffset="6784.184">3863 801,'130'-26,"-113"23,-8 1,1 0,0 0,0 1,0 0,0 0,0 1,0 1,0 0,0 0,0 1,-1 0,1 1,8 3,-15-4,0 0,0 1,0-1,0 1,-1 0,1 0,-1 0,0 0,0 0,0 1,0-1,-1 0,1 1,-1 0,0-1,0 1,0 0,0 0,-1-1,1 1,-1 0,0 0,0 0,-1-1,1 1,-1 0,0 2,-33 100,-24 10,39-82,2 0,1 1,1 0,1 6,13-38,0 0,0-1,0 1,1 0,-1-1,1 1,-1 0,1 0,0-1,0 1,1 0,-1 0,0 0,1-1,0 1,-1 0,1-1,0 1,0 0,1-1,-1 1,1-1,-1 0,1 0,0 1,-1-1,1 0,0 0,1-1,-1 1,0 0,0-1,1 1,-1-1,1 0,6 3,0 0,0-1,0-1,0 0,1 0,-1-1,1 0,-1 0,1-1,-1 0,1-1,0 0,-1-1,0 0,1 0,-1-1,0 0,0-1,0 1,7-6,-3-2</inkml:trace>
  <inkml:trace contextRef="#ctx0" brushRef="#br0" timeOffset="7073.167">3810 1228,'14'-7,"15"-8,20-10,16-9,14-5,9-4,3 2,-4 5,-18 9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0:30.54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762 589,'9'375,"16"-1,38 150,-59-503,-2-15,-1-1,0 1,0 0,0 0,-1-1,0 1,0 0,0 0,-1 0,0 0,0-1,0 1,-1 0,-3 1</inkml:trace>
  <inkml:trace contextRef="#ctx0" brushRef="#br0" timeOffset="1462.524">856 482,'1'1,"0"0,0 0,0 0,0 0,0 0,0 0,0 0,0-1,1 1,-1 0,0-1,0 1,1-1,-1 1,0-1,1 0,-1 0,0 0,1 1,-1-1,1 0,-1 0,0-1,2 1,0 0,340 9,-224 1,-1 5,0 6,16 8,-82-15,0 3,-2 1,0 3,0 2,-2 2,-2 2,0 2,4 6,-38-27,-1 0,-1 1,1 0,-2 1,1 0,-1 1,-1 0,0 0,0 1,-1 0,-1 0,0 0,0 1,-1 0,-1 0,0 1,-1-1,-1 1,1 5,-5 13,0-1,-2 1,-2-1,-1 0,-1 0,-1-1,-2 0,-1 0,-4 4,-2 9,5-6,-2 0,-2-1,-1-1,-1 0,-2-2,-2 0,-1-2,-1 0,-2-2,-1-1,-1-1,-1-1,-1-2,-9 4,-51 19,-2-4,-1-4,-2-4,-21 1,-85 21,170-44,27-10,-1 0,1-1,-1 1,0-1,0 0,0-1,0 0,0 1,0-2,0 1,0-1,0 0,0 0,0-1,0 0,0 0,0 0,-1-1,-19-8,14 7</inkml:trace>
  <inkml:trace contextRef="#ctx0" brushRef="#br0" timeOffset="2174.888">0 1017,'16'-2,"17"-6,13-3,16-5,13-4,11-3,8 1,1 0,-2 5,-7 5,-10 5,-15 6,-18 2</inkml:trace>
  <inkml:trace contextRef="#ctx0" brushRef="#br0" timeOffset="2637.166">93 1753,'9'2,"10"1,11-3,12-5,12-7,12-6,15-4,10-5,9-3,5-1,-16 5</inkml:trace>
  <inkml:trace contextRef="#ctx0" brushRef="#br0" timeOffset="3432.414">2340 1043,'2'0,"3"0,6 0,11 0,19-2,20-6,25-5,25-8,21-4,10-4,3 3,-13 2,-20 3,-26 3,-28 5</inkml:trace>
  <inkml:trace contextRef="#ctx0" brushRef="#br0" timeOffset="5418.833">67 229,'-51'296,"49"-347,39-245,-35 279,1 0,1 0,1 1,0-1,1 1,1 1,0-1,7-9,-13 23,-1 1,1 0,0-1,0 1,0 0,0 0,0-1,1 1,-1 0,0 0,0 0,1 0,-1 1,1-1,-1 0,1 1,-1-1,1 0,-1 1,1 0,-1-1,1 1,0 0,-1 0,1 0,-1 0,1 0,0 0,-1 1,1-1,-1 0,1 1,-1-1,1 1,-1 0,1-1,-1 1,1 0,-1 0,0 0,0 0,1 0,-1 0,0 0,0 1,0-1,0 0,0 1,8 13,-1 0,0 0,-1 0,-1 1,-1 0,0 1,-1-1,2 13,-5-21,23 113,-16-68,3-1,2 0,19 48,-24-81</inkml:trace>
  <inkml:trace contextRef="#ctx0" brushRef="#br0" timeOffset="5697.94">13 416,'14'-7,"18"-7,22-5,19-7,16-3,9-1,-12 4</inkml:trace>
  <inkml:trace contextRef="#ctx0" brushRef="#br0" timeOffset="6672.558">415 2220,'15'72,"-3"0,1 41,-4-56,-25-162,10 80,2 0,0-1,2 0,1 0,0 0,4-19,-2 38,1 0,0 0,1 0,-1 1,1-1,0 1,1-1,0 1,0 0,0 0,1 1,-1-1,1 1,1 0,-1 1,1-1,0 1,0 0,0 0,0 1,1 0,-1 0,1 0,0 1,0 0,0 0,0 1,0 0,0 0,0 0,1 1,-1 1,0-1,6 2,-9-2,0 0,0 1,0-1,0 1,0 0,0 0,0 1,0-1,-1 1,1-1,-1 1,1 0,-1 1,0-1,0 1,0-1,0 1,0 0,0 0,-1 0,0 0,1 1,-1-1,0 1,-1-1,1 1,-1 0,1-1,-1 1,0 0,-1 0,1 0,-1 0,1 0,-1 0,-1 4,-2 3,0 1,-1-1,0 0,-1 0,-1-1,0 1,0-1,-1 0,0-1,0 0,-1 0,-1 0,1-1,-5 2,-14 19,24-16,23-14,-19 0,10 0,3-3,1 1,-1 0,1 1,0 1,0 0,0 1,0 0,0 2,0 0,0 0,-1 1,1 1,-1 1,0 0,0 0,0 2,8 5,-18-9,-1 0,1 0,-1 0,0 0,0 1,-1-1,1 1,-1 0,0-1,0 1,0 1,0-1,-1 0,1 0,-1 1,0-1,-1 0,1 1,-1-1,0 1,0-1,0 1,0-1,-1 0,0 1,0-1,0 0,0 1,-2 1,-3 8,0 0,-1-1,-1-1,0 1,-1-1,0 0,-1-1,-4 4,0 0,-1 0,-1-1,0-1,-1 0,0-1,-1-1,-1-1,1 0,-18 5,6-10,8-9</inkml:trace>
  <inkml:trace contextRef="#ctx0" brushRef="#br0" timeOffset="7448.94">3061 1364,'61'-12,"0"1,1 4,13 1,-71 6,0-1,1 1,-1-1,0 1,1 0,-1 1,1-1,-1 1,0 0,1 0,-1 0,0 0,0 1,0 0,0 0,0 0,0 0,-1 1,1-1,-1 1,0 0,1 0,-1 0,-1 1,1-1,0 1,-1-1,0 1,1 0,-1 2,1 10,-2-1,0 1,0 0,-2 0,0 0,-1 0,0 0,-2 0,0-1,0 0,-1 1,-1-2,-1 1,-4 6,-11 36,13-32,1 1,0 0,2 1,1 0,-1 24,6-48,0 0,0 0,0 0,0 0,0 0,0 0,1 0,-1 0,1-1,0 1,0 0,0 0,1-1,-1 1,0 0,1-1,0 1,0-1,-1 0,1 0,1 0,-1 0,0 0,0 0,1 0,-1-1,1 1,-1-1,1 1,0-1,0 0,0 0,0-1,9 2,1-1,-1-1,1 0,0-1,-1-1,1 0,-1 0,0-1,1-1,-1 0,-1 0,1-1,-1-1,0 0,0 0,0-1,-1-1,0 0,-1 0,5-6,6-5</inkml:trace>
  <inkml:trace contextRef="#ctx0" brushRef="#br0" timeOffset="7679.149">3209 1753,'20'-10,"23"-6,23-9,17-6,11-7,4-1,-9 0,-17 6,-21 8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0:53.29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40 128,'8'388,"1"-338,-4-65,-67-427,68 395,-5 47,0 0,0 0,0 0,0 1,0-1,0 0,0 0,0 1,0-1,0 0,0 1,0-1,0 1,0 0,0-1,0 1,-1-1,1 1,0 0,0 0,-1 0,1-1,-1 1,1 0,-1 0,1 0,-1 0,1 0,-1 1,43 80,-36-66,0 0,1-1,1 1,0-2,1 1,1-1,11 12,-20-25,0 1,0 0,0-1,1 1,-1-1,0 0,0 0,1 0,-1 0,0 0,1 0,-1-1,1 1,0-1,-1 1,1-1,-1 0,1 0,-1 0,1-1,0 1,-1-1,1 1,-1-1,0 0,1 0,-1 0,1 0,-1 0,0 0,0-1,0 1,0-1,0 0,0 1,0-1,0 0,0-1,58-85,11-78,-57 142,-14 23,0 1,1-1,-1 1,0 0,0-1,0 1,0 0,1-1,-1 1,0 0,0-1,1 1,-1 0,0 0,0-1,1 1,-1 0,0 0,1-1,-1 1,0 0,1 0,-1 0,1 0,-1 0,0-1,1 1,-1 0,1 0,-1 0,0 0,1 0,-1 0,1 0,-1 0,0 1,1-1,-1 0,0 0,1 0,-1 0,0 0,1 1,-1-1,0 0,1 0,-1 1,0-1,1 0,-1 0,0 1,0-1,1 0,-1 1,0-1,0 0,0 1,1-1,-1 0,0 1,0-1,0 1,9 85,-9-55,13 192,13 26,-19-198,0-12</inkml:trace>
  <inkml:trace contextRef="#ctx0" brushRef="#br0" timeOffset="452.056">776 89,'0'36,"0"97,-5 0,-12 53,5-147,-1-59,9-19,2-1,1-1,3 1,1 0,1 1,3-1,8-29,-10 43,1 1,2 0,0 0,1 1,2 0,0 0,13-17,-24 39,1 0,0 1,-1-1,1 0,0 0,0 1,-1-1,1 1,1-1,-1 1,0-1,0 1,0 0,1-1,-1 1,1 0,-1 0,1 0,-1 0,1 0,0 1,-1-1,1 0,0 1,0-1,0 1,-1 0,1-1,0 1,0 0,0 0,0 0,-1 0,1 1,0-1,0 0,0 1,-1-1,1 1,0 0,0 0,-1-1,1 1,-1 0,1 0,-1 1,1-1,-1 0,0 0,1 1,-1 0,13 22,-1 1,-1 0,-1 1,-2 1,2 7,-5-17,103 392,-85-309,-15-64</inkml:trace>
  <inkml:trace contextRef="#ctx0" brushRef="#br0" timeOffset="700.014">735 462,'0'12,"12"3,16-7,21-13,19-11,15-13,6-5,-12 2</inkml:trace>
  <inkml:trace contextRef="#ctx0" brushRef="#br0" timeOffset="1028.629">1323 22,'5'18,"6"15,7 11,11 7,9 4,7 2,5 1,3-4,-1-3,-1-7,-6-5,-11-10</inkml:trace>
  <inkml:trace contextRef="#ctx0" brushRef="#br0" timeOffset="1287.458">1618 22,'-19'20,"-9"21,-8 21,-2 19,1 18,2 12,0 11,7-17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18.63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0,'0'14,"0"15,0 17,0 14,0 11,2 6,1 5,3-2,-1-2,0-5,-2-9,0-14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0:56.34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41 277,'0'60,"-3"0,-2-1,-3 1,-5 11,8-53,-2-45,21-338,-11 338,10 37,-4 6,-7-9,1-1,-1 0,1 0,1 0,-1 0,1-1,0 1,0-1,0 0,1 0,0-1,0 1,0-1,1 0,-1-1,1 1,0-1,0 0,0 0,0-1,1 0,-1 0,1 0,4-3,1 0,-1-1,0 0,0-1,0 0,-1-1,1 0,-1 0,0-1,0-1,0 0,-1 0,0-1,0 0,0 0,-1-1,-1 0,1-1,0-1,-2 3,0 0,-1 0,0 0,0-1,0 0,-1 0,0 0,-1 0,0-1,0 1,-1-1,0 0,-1 0,1 0,-2-1,0 10,0 0,0 0,0 1,0-1,-1 0,1 0,0 0,0 1,0-1,-1 0,1 0,0 0,0 0,-1 0,1 0,0 1,0-1,-1 0,1 0,0 0,0 0,-1 0,1 0,0 0,0 0,-1 0,1 0,0 0,-1 0,1 0,0-1,0 1,-1 0,1 0,0 0,0 0,0 0,-1 0,-7 172,9-99,-14 256,12-301</inkml:trace>
  <inkml:trace contextRef="#ctx0" brushRef="#br0" timeOffset="279.664">669 197,'0'19,"0"14,-3 13,-2 13,-3 7,-2 5,0-2,0-3,1-6,3-13</inkml:trace>
  <inkml:trace contextRef="#ctx0" brushRef="#br0" timeOffset="540.006">950 251,'-3'20,"-2"17,-1 10,-1 6,-2 4,0-1,0-4,-1-4,-1-7,1-11</inkml:trace>
  <inkml:trace contextRef="#ctx0" brushRef="#br0" timeOffset="836.76">883 331,'5'20,"1"-1,1 1,1-1,0-1,1 1,2-1,-1-1,2 0,1-1,0 0,0 0,2-2,0 0,0 0,2-2,0 0,7 7,2-1,0-2,1 0,26 10,-52-26,1 1,-1 0,0 0,1-1,-1 1,0-1,1 1,-1-1,1 1,-1-1,1 0,-1 0,1 0,-1 0,1 0,0 0,-1 0,1 0,-1-1,0 1,1-1,-1 1,1-1,-1 1,1-1,-1 0,0 0,0 1,1-1,-1 0,0 0,0-1,0 1,0 0,0 0,0 0,0-1,-1 1,1 0,0-1,-1 1,1 0,-1-1,1 1,-1-1,0 1,1-1,-1 1,0-1,0 0,0 1,-1-1,1 0,1-28,-2-1,0 1,-3 0,0 0,-2 0,-3-5,-3-25,5 31,0-1,3 0,0 1,2-2,1 1,1 0,2 0,1 0,1 0,6-20,9 4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1:01.80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77,'108'-1,"1"-3,-2-6,65-15,-20-10,-136 33,-18 4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1:03.41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7 43,'-7'3,"19"2,22-1,2-2,-1-1,0-2,0-1,16-4,296-41,-331 46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1:04.161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1 138,'18'2,"15"1,13-3,13-5,12-7,10-5,4-3,0-2,-6 2,-11 3,-16 4,-14 5,-15 3,-17 2,-9 2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2:52.460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321 1594,'0'0</inkml:trace>
  <inkml:trace contextRef="#ctx0" brushRef="#br0" timeOffset="482.253">67 1313,'-49'-254,"46"249,2 17,37 224,-3 65,-13 2,-14 1,-15 47,6-140,3-208,-1 0,1 0,0 0,0-1,1 1,-1 0,0 0,1 0,0-1,-1 1,1 0,0 0,0-1,1 1,-1-1,1 1,-1-1,1 0,0 0,0 1,0-1,0 0,0-1,0 1,0 0,1-1,-1 1,1-1,-1 1,1-1,-1 0,1 0,0-1,0 1,-1 0,1-1,0 0,0 0,0 1,2-2,108-31,-78 19,44-14,2 4,0 3,1 4,1 3,0 4,1 4,42 3,103 14,-225-11,-2-1,1 1,-1-1,1 1,-1-1,1 0,-1 1,1-1,-1-1,1 1,-1 0,1-1,-1 1,1-1,-1 0,0 1,1-1,-1-1,0 1,0 0,0 0,1-1,-1 1,-1-1,1 0,0 1,0-1,-1 0,1 0,0-2,-2-9</inkml:trace>
  <inkml:trace contextRef="#ctx0" brushRef="#br0" timeOffset="1111.147">0 712,'314'-15,"683"-36,-622 49,-371 2,-1 0,0-1,-1 1,1 0,-1 0,1 0,-1 0,1 1,0-1,-1 1,1-1,-1 1,1 0,-1 0,0 0,1 0,-1 0,0 1,0-1,0 1,0-1,0 1,0 0,0 0,0 0,-1 0,1 1,9 20,-1 1,-2 0,-1 1,0 0,-2 0,-1 0,-1 0,0 13,-1-16,45 716,-44-649,2 48,0 22,6 1,16 57,-18-173,-1-12</inkml:trace>
  <inkml:trace contextRef="#ctx0" brushRef="#br0" timeOffset="1622.423">481 1500,'7'18,"5"16,2 12,1 9,0 5,-2 0,-3-1,-4-7,-5-7,-5-9,-1-10</inkml:trace>
  <inkml:trace contextRef="#ctx0" brushRef="#br0" timeOffset="1872.148">321 1541,'0'2,"7"1,9 0,11-1,12-5,11-6,8-7,4-3,-3 0,-4 1,-11 3</inkml:trace>
  <inkml:trace contextRef="#ctx0" brushRef="#br0" timeOffset="2041.304">829 1461,'7'16,"4"9,3 8,1 7,-2 4,0 3,-4 3,-2 0,-2-2,-3-2,-1-5,-1-7,-1-8</inkml:trace>
  <inkml:trace contextRef="#ctx0" brushRef="#br0" timeOffset="2306.644">709 1380,'0'2,"7"2,9-1,13-3,10-4,9-3,4-5,3-4,-1 0,-6 3,-5 2,-9 4,-7 6,-9 2</inkml:trace>
  <inkml:trace contextRef="#ctx0" brushRef="#br0" timeOffset="2641.794">1190 1354,'-6'29,"2"0,0 1,3-1,0 1,2 0,1-1,1 1,2 90,-11 76,5-192,1 0,-1 0,1 0,0 1,0-1,1 0,-1 0,1 0,0 0,0 0,0-1,0 1,1 0,0 0,-1-1,1 1,1-1,-1 1,0-1,1 0,0 0,0 0,0 0,0-1,0 1,0-1,1 1,10 0,0-1,0 0,0 0,0-1,0-1,1-1,-1 0,0 0,0-2,0 0,0 0,0-1,6-4,29-8,-5-1</inkml:trace>
  <inkml:trace contextRef="#ctx0" brushRef="#br0" timeOffset="3119.38">1885 1474,'-7'4,"3"2,8 0,15-1,18-2,21-3,19-4,14-6,8-6,1-2,-17 1</inkml:trace>
  <inkml:trace contextRef="#ctx0" brushRef="#br0" timeOffset="3712.371">2647 725,'-2'2,"0"0,0 1,0-1,1 0,-1 1,0-1,1 1,0 0,0-1,0 1,0 0,0 0,0 0,1-1,-1 1,1 0,0 0,0 0,0 2,1 40,1 0,3 0,1 0,2 0,3 0,-7-24,18 83,16 74,-9 0,-5 18,-17 38,-6-138,3 0,5 0,6 13,-13-94,1-1,0 1,2-1,-1 0,1 0,1-1,1 0,7 12,-9-21,0-1,1 1,0-1,-1 0,1-1,0 1,1-1,-1 0,0-1,1 0,-1 0,1 0,-1-1,1 1,-1-2,1 1,-1-1,0 0,1 0,-1-1,0 0,1 0,3-2,19-2,524-72,-341 53,1 8,11 10,-194 7,-30 0,1 0,-1 0,0 0,1 0,-1 1,0-1,0 0,1 0,-1 0,0 0,1 0,-1-1,0 1,0 0,1 0,-1 0,0 0,1 0,-1 0,0 0,0 0,1-1,-1 1,0 0,0 0,1 0,-1-1,0 1,0 0,0 0,0 0,1-1,-1 1,0 0,0-1,0 1,0 0,0 0,0-1,0 1,0 0,0-1,1 1,-1 0,0 0,0-1,-1 1,1 0,0-1,0 1,0 0,0 0,0-1,0 1,0 0,0 0,-1-1,1 1,0 0,0 0,0-1,0 1,-1 0,1 0,-19-18,13 12,-25-23,-1-2</inkml:trace>
  <inkml:trace contextRef="#ctx0" brushRef="#br0" timeOffset="4406.425">2701 457,'-1'-7,"-1"5,1-1,0 1,1-1,-1 1,0-1,1 0,-1 1,1-1,0 0,0 1,0-1,0 0,1 1,-1-1,1 0,-1 1,1-1,0 1,0-1,0 1,0-1,1 1,-1 0,1-1,-1 1,1 0,0 0,0 0,0 0,0 1,0-1,0 0,0 1,1 0,-1-1,1 1,102 0,-46 6,163 11,14-10,91-23,71-22,209-13,-521 56,-86-4,0 0,1 1,-1-1,0 1,0-1,0 0,1 1,-1-1,0 1,0-1,0 0,0 1,0-1,0 1,0-1,0 1,0-1,0 0,0 1,0-1,0 1,0-1,0 1,0-1,0 0,-1 1,1-1,0 1,0-1,0 0,-1 1,1-1,0 0,-1 1,1-1,0 0,-1 1,1-1,0 0,-1 0,1 1,0-1,-1 0,1 0,-1 0,1 0,0 0,-1 1,1-1,-1 0,1 0,-1 0,1 0,-1 0,-17 8,15-8,1 1,-1-1,0 1,1 0,0 0,-1 0,1 0,0 0,-1 1,1-1,0 1,0-1,0 1,0 0,0 0,1 0,-1 0,1 0,-1 0,1 0,0 1,-1-1,1 0,0 1,1-1,-1 1,0-1,1 1,-1 0,1-1,0 2,36 122,0 23,-6 1,9 149,-32-240,-2-15,11 122,8-1,7-2,7 0,20 37,-32-113,-26-86,1 0,-1-1,0 1,0 0,0 0,0-1,0 1,0 0,0-1,0 1,0 0,-1 0,1-1,0 1,0 0,0-1,-1 1,1 0,0-1,-1 1,1-1,-1 1,1-1,-1 1,1 0,-1-1,1 0,-1 1,1-1,-1 1,0-1,1 0,-1 1,0-1,1 0,-1 0,0 1,1-1,-1 0,0 0,0 0,1 0,-1 0,0 0,1 0,-1 0,0 0,0-1,1 1,-1 0,0 0,1 0,-1-1,0 1,1-1,-149-60,110 46,-2 2,0 2,0 1,-1 2,0 3,0 0,-1 3,1 2,-1 1,1 3,0 1,0 2,0 2,1 1,0 3,-13 6,3 4</inkml:trace>
  <inkml:trace contextRef="#ctx0" brushRef="#br0" timeOffset="4981.928">3235 1019,'0'7,"3"14,2 14,1 13,-1 11,-1 8,-1 4,-1-2,-2-7,1-13,-1-14</inkml:trace>
  <inkml:trace contextRef="#ctx0" brushRef="#br0" timeOffset="5311.078">3235 925,'25'33,"2"-1,1-2,1-1,2-1,1-1,2-1,3 2,-2 3,0 1,-2 2,8 12,-34-39,-1 0,0 1,0 0,0 0,-1 1,0-1,-1 1,0 0,0 1,-1-1,0 0,-1 1,0 0,-1-1,0 1,0 0,-1 0,0 0,0 0,-2 0,1-1,-1 1,0 0,-1-1,0 1,-1-1,0 0,0 0,-1 0,-4 5,-3-3,1-1,-1 0,-1-1,0 0,0-1,-1 0,0-2,0 1,-1-2,0 0,0 0,0-2,0 0,0 0,-1-2,1 0,-1 0,0-2,-3-1,8-2</inkml:trace>
  <inkml:trace contextRef="#ctx0" brushRef="#br0" timeOffset="5723.319">3823 899,'16'162,"-3"161,-13-322,-1 5,0 1,0-1,1 0,0 1,0-1,1 0,-1 1,1-1,1 0,-1 0,1 1,0-1,1 0,-1-1,1 1,0 0,1-1,-1 0,1 0,0 0,0 0,1-1,0 1,-1-1,1 0,1 0,2 1,11-2,1 0,0-1,-1-1,1-1,0-1,-1-1,1 0,-1-2,5-1,-1 1,184-43,-194 42</inkml:trace>
  <inkml:trace contextRef="#ctx0" brushRef="#br0" timeOffset="6322.25">4907 1047,'16'2,"12"1,5 0,5 1,2 1,2-1,2-2,3 0,4-3,4-4,1-5,-3-4,-9 1</inkml:trace>
  <inkml:trace contextRef="#ctx0" brushRef="#br0" timeOffset="6907.765">5535 324,'58'132,"-7"2,-5 2,-6 2,-7 1,-5 2,-7 1,-5 5,-10-88,-3-16,1-1,2-1,2 1,2-1,2 0,1-1,14 28,-26-66,0 1,0-1,0 0,1 1,-1-1,1 0,-1 0,1 1,0-1,-1-1,1 1,0 0,0 0,0-1,1 1,-1-1,0 1,1-1,-1 0,1 0,-1 0,1 0,-1-1,1 1,-1-1,1 0,0 1,-1-1,1 0,0 0,2-1,153-42,150-19,265-18,-297 46,-83 7,-191 27,24-8,-25 8,-1 0,0 0,1 0,-1 0,0 0,1 0,-1 0,0 0,1-1,-1 1,0 0,0 0,1 0,-1 0,0-1,0 1,1 0,-1 0,0-1,0 1,1 0,-1 0,0-1,0 1,0 0,0 0,0-1,1 1,-1 0,0-1,0 1,0 0,0-1,0 1,0 0,0-1,0 1,0 0,0-1,0 1,0 0,0-1,-1 1,1 0,0-1,0 1,0 0,0 0,0-1,-1 1,1 0,0 0,0-1,-1 1,1 0,0 0,0 0,-1-1,1 1,0 0,0 0,-1 0,1 0,0 0,-1-1,1 1,0 0,-1 0,-108-42,59 23</inkml:trace>
  <inkml:trace contextRef="#ctx0" brushRef="#br0" timeOffset="7160.099">5776 311,'0'0</inkml:trace>
  <inkml:trace contextRef="#ctx0" brushRef="#br0" timeOffset="7484.256">5776 124,'219'-12,"-124"11,727-60,-472 28,-113 19,-236 14,0 0,0-1,0 1,0 0,0-1,1 1,-1 0,0 0,0 0,0 0,0 0,0 0,0 0,0 0,0 1,0-1,0 0,0 1,0-1,0 1,0-1,0 1,0-1,-1 1,1-1,0 1,0 0,0 0,-1-1,1 1,0 0,-1 0,1 0,-1 0,1 0,-1 0,0 0,1 0,-1 0,0 0,1 0,-1 0,0 0,0 0,0 0,0 0,0 0,0 0,0 0,0 0,-1 0,1 0,0 0,-1 0,1 0,-25 44,19-37,1 1,0 0,0 0,1 1,0-1,1 1,0-1,-1 8,4 2,1 0,0 0,1-1,1 1,1-1,1 0,0 0,2 0,0-1,0 1,2-1,5 15,17 49,-3 1,-4 2,-3 0,4 51,23 375,-22-355,-21-133</inkml:trace>
  <inkml:trace contextRef="#ctx0" brushRef="#br0" timeOffset="7852.626">6150 766,'0'20,"0"19,2 13,1 10,2 3,3-3,2-7,1-8,0-11,-3-10</inkml:trace>
  <inkml:trace contextRef="#ctx0" brushRef="#br0" timeOffset="8102.517">5855 779,'23'-5,"21"-3,17-3,11-2,10-1,2-2,-2-2,-6 4,-10 0,-18 4</inkml:trace>
  <inkml:trace contextRef="#ctx0" brushRef="#br0" timeOffset="8339.332">6510 672,'7'18,"2"13,2 8,-1 8,-2 6,0 3,-2 1,-1-3,-2-3,-1-4,1-7,0-6,2-7,2-5,2-7,0-10,-1-7</inkml:trace>
  <inkml:trace contextRef="#ctx0" brushRef="#br0" timeOffset="8651.779">6417 699,'3'-3,"4"0,9-2,10-3,12-1,12-3,7-1,5 0,-3-1,-6 0,-8 3,-11 5,-12 6,-9 3</inkml:trace>
  <inkml:trace contextRef="#ctx0" brushRef="#br0" timeOffset="8915.115">6898 712,'-9'32,"0"0,2 1,2 0,1 0,1 0,2 0,2 0,0 1,3-1,3 16,-6-43,1-1,0 1,0-1,0 1,0-1,1 0,0 0,0 0,0-1,1 1,-1-1,1 0,0 0,0 0,1 0,-1-1,1 1,0-1,0-1,0 1,0-1,0 1,1-1,-1-1,1 1,-1-1,1 0,0 0,1-1,16-1,-1-2,0-1,0 0,0-2,-1-1,0 0,0-1,-1-2,0 0,0-1,11-9,17-8</inkml:trace>
  <inkml:trace contextRef="#ctx0" brushRef="#br0" timeOffset="10322.931">3743 2088,'10'19,"2"5</inkml:trace>
  <inkml:trace contextRef="#ctx0" brushRef="#br0" timeOffset="15882.802">1177 3092,'5'6,"-1"1,1 0,-1 0,-1 0,1 0,-1 1,0-1,-1 1,0 0,0 0,-1 0,0 0,0 0,-1 0,0 0,0 0,-1 0,0 0,0 0,-1 0,0-1,0 1,-1 0,0-1,-1 1,1-1,-3 2,-58 126,64-134,-1 1,1 0,0-1,-1 1,1 0,0-1,0 1,0 0,1-1,-1 1,0 0,0-1,1 1,-1 0,1-1,0 1,-1-1,1 1,0-1,0 1,0-1,0 0,0 1,0-1,1 0,-1 0,0 0,0 0,1 0,-1 0,1 0,-1 0,1 0,-1-1,1 1,0-1,-1 1,1-1,0 0,-1 0,1 1,0-1,-1 0,1 0,0-1,-1 1,1 0,0-1,-1 1,1-1,-1 1,1-1,0 1,-1-1,1 0,135-60,-75 29,-39 22</inkml:trace>
  <inkml:trace contextRef="#ctx0" brushRef="#br0" timeOffset="16162.371">1511 3279,'0'16,"0"9,2 8,1 3,0 2,2 1,-1-1,0-3,-1-5,-1-7</inkml:trace>
  <inkml:trace contextRef="#ctx0" brushRef="#br0" timeOffset="16626.489">1604 3038,'11'85,"-8"-25,-3-31,2-1,0 1,2 0,2-1,3 11,-8-36,-1-1,1 1,0-1,0 0,0 0,0 1,0-1,0 0,0 0,1 0,-1 0,1-1,0 1,-1 0,1 0,0-1,0 0,0 1,0-1,0 0,0 0,1 0,-1 0,0 0,0 0,1-1,-1 1,1-1,-1 0,0 1,1-1,-1 0,1 0,-1-1,0 1,1-1,-1 1,1-1,-1 0,0 1,0-1,1 0,-1-1,0 1,0 0,0-1,0 0,11-7,-1-1,-1-1,0 1,0-2,-1 0,0 0,-1-1,-1 0,0-1,0 1,-2-2,3-7,1 84,17 160,-24-176</inkml:trace>
  <inkml:trace contextRef="#ctx0" brushRef="#br0" timeOffset="17278.825">1083 3172,'2'-7,"1"-5,0-1,0-3,-4 3,-3 4,-4 2,-2 5,-5 8,-5 9,-5 9,-3 8,2 4,5 2,5 0,7-6</inkml:trace>
  <inkml:trace contextRef="#ctx0" brushRef="#br0" timeOffset="22431.179">3610 2985,'-6'20,"1"0,1 1,0 0,2-1,0 1,2 0,0 0,1 0,1 0,2 0,3 16,-6-32,0-1,0 0,1 0,-1 0,1 0,0 0,0-1,0 1,1-1,-1 1,1-1,0 0,0 0,0 0,0 0,0 0,1-1,-1 1,1-1,0 0,0 0,-1-1,1 1,0-1,1 0,-1 0,0 0,0 0,0-1,1 1,-1-1,0 0,0-1,1 1,1-1,3-4,0 0,-1 0,1-1,-1 0,0-1,0 0,-1 0,0 0,0-1,-1 0,0 0,-1-1,1 0,-2 0,1 0,-1-1,-1 1,0-1,0 0,0 0,-2 0,1 0,-1 0,-1 0,0-1,0 1,-1-6,0 9,0-1,0 1,0-1,-1 1,0 0,0-1,-1 1,0 0,0 0,-1 1,0-1,0 1,-1 0,1 0,-1 0,-1 0,1 1,-1 0,0 0,0 1,0-1,-1 1,-5-2,9 5,0 0,-1 0,1 1,-1 0,1-1,-1 1,1 1,0-1,-1 0,1 1,-1 0,1-1,0 1,-1 1,1-1,0 0,0 1,0 0,0-1,0 1,1 0,-1 1,0-1,1 0,-1 1,1 0,0-1,-1 3,-3 3,1 0,0 0,1 0,0 0,0 0,1 1,0 0,0 0,1 0,0 3,0 24,4-5</inkml:trace>
  <inkml:trace contextRef="#ctx0" brushRef="#br0" timeOffset="22675.069">3971 3078,'0'16,"0"12,0 8,0 7,0 5,0 4,2 0,1 0,2-5,0-9</inkml:trace>
  <inkml:trace contextRef="#ctx0" brushRef="#br0" timeOffset="23720.029">4104 2811,'0'0,"-1"1,0-1,1 1,-1 0,0-1,1 1,-1-1,1 1,-1 0,1 0,0-1,-1 1,1 0,0 0,-1-1,1 1,0 0,0 0,0 0,0 0,0-1,0 1,0 0,0 0,0 0,0-1,0 1,0 0,1 0,-1 0,0-1,1 1,-1 0,0 0,1-1,-1 1,1 0,-1-1,1 1,0 0,-1-1,1 1,-1-1,1 1,0-1,0 1,-1-1,1 0,0 1,0-1,-1 0,1 0,1 1,45-4,126-75,-173 77,1 0,-1 0,1 1,0-1,-1 0,1 1,-1-1,1 1,0-1,0 1,-1-1,1 1,0-1,0 1,0 0,-1-1,1 1,0 0,0 0,0 0,0 0,-1 0,1 0,0 0,0 0,0 0,0 0,0 0,0 0,-1 0,1 1,0-1,0 0,0 1,-1-1,1 1,0-1,0 1,-1-1,1 1,0-1,-1 1,1 0,-1-1,1 1,-1 0,1 0,-1-1,1 1,-1 0,0 0,1-1,-1 1,0 0,0 0,0 0,0 0,0 0,0 0,0-1,0 1,0 0,0 0,0 0,0 0,0 0,-1-1,1 1,-1 0,-12 59,9-46,0 1,1-1,0 1,1 0,1 0,1-1,0 1,1 0,1 4,68 278,-67-275</inkml:trace>
  <inkml:trace contextRef="#ctx0" brushRef="#br0" timeOffset="23983.382">4224 3145,'19'-11,"12"-9,10-5,5-3,2 1,-3 5,-7 6,-8 7,-8 3</inkml:trace>
  <inkml:trace contextRef="#ctx0" brushRef="#br0" timeOffset="26342.26">5495 1581,'0'2,"0"4,0 2,2 7,3 7,6 15,7 16,5 15,8 14,6 11,5 7,3 1,0-5,-8-19</inkml:trace>
  <inkml:trace contextRef="#ctx0" brushRef="#br0" timeOffset="27121.631">5495 1581,'10'100,"-10"-91,2 11,0 1,-2-1,-1 1,0 0,-2-1,0 0,-2 5,1-17,3-13,3-18,3-8,-1 0,-1 0,-2 0,-1-1,-2 1,-1-8,3 40,0-1,1 1,-1-1,0 1,1-1,-1 1,1-1,-1 1,0-1,1 0,-1 1,1-1,-1 0,1 1,0-1,-1 0,1 0,-1 1,1-1,-1 0,1 0,0 0,-1 0,1 0,-1 0,1 0,0 0,-1 0,1 0,-1 0,1 0,0-1,-1 1,1 0,-1 0,1-1,-1 1,1 0,-1-1,1 1,-1 0,1-1,-1 1,1-1,-1 1,0-1,1 1,-1-1,0 1,1-1,-1 1,0-1,0 1,1-1,-1 1,0-1,0 0,0 1,0-1,0 1,0-1,0 0,0 1,0-1,0 1,0-1,0 0,-1 1,1-1,4 3,1 0,28 12,-2 1,1 2,-2 1,23 18,-50-35,0 0,-1 1,0-1,1 1,-1-1,0 1,0 0,0 0,0 0,0 0,0 0,-1 1,1-1,-1 0,1 1,-1-1,0 1,0 0,0-1,0 1,-1 0,1 0,-1-1,1 1,-1 0,0 0,0 0,-1-1,1 1,0 0,-1 0,0-1,1 1,-1 0,0-1,-1 1,1 0,-74 41,44-31,19-6,4-4,0 0,0 1,1 0,0 0,0 1,0 0,1 0,-1 0,1 1,0 0,1 0,-5 8,4-2</inkml:trace>
  <inkml:trace contextRef="#ctx0" brushRef="#br0" timeOffset="28481.511">6123 2998,'1'-88,"1"25,-3-1,-3 1,-4-15,5 142,7 12,2-1,18 74,-17-113</inkml:trace>
  <inkml:trace contextRef="#ctx0" brushRef="#br0" timeOffset="28743.982">6336 2918,'-2'16,"-1"12,0 8,3 5,4 2,3 0,6-2,2-3,1-5,-2-4,-4-8</inkml:trace>
  <inkml:trace contextRef="#ctx0" brushRef="#br0" timeOffset="29009.28">6417 2610,'26'0,"92"8,-113-7,0 1,0-1,-1 1,1 0,0 0,-1 1,1-1,-1 1,0 0,0 0,0 0,0 1,-1-1,1 1,-1 0,0 0,0 0,0 1,-1-1,1 1,0 2,2 11,0 1,-1 0,-1 0,-1 1,-1-1,0 0,-3 18,3 29,-1-50,1 0,0-1,2 1,0 0,0-1,2 0,-1 0,2 0,0 0,1-1,5 8,2-3</inkml:trace>
  <inkml:trace contextRef="#ctx0" brushRef="#br0" timeOffset="29258.205">6538 2891,'18'-7,"17"-7,17-7,13-8,7-5,-10 3</inkml:trace>
  <inkml:trace contextRef="#ctx0" brushRef="#br0" timeOffset="30241.282">7072 2610,'27'59,"-19"-41,1 8,1 0,2-1,0 0,2 0,1-2,0 0,2 0,16 15,-32-37,0 1,0-1,0 1,0-1,0 0,0 0,0 1,1-1,-1 0,1 0,-1 0,1 0,-1 0,1-1,-1 1,1 0,0-1,-1 1,1-1,0 0,-1 1,1-1,0 0,0 0,-1 0,1 0,0-1,0 1,-1 0,1-1,0 1,-1-1,1 1,0-1,-1 0,1 0,-1 0,1 0,-1 0,0 0,1 0,-1 0,0-1,0 1,1-2,3-11,-1-1,-1 0,0-1,-1 1,-1 0,0-1,-2 1,1-1,-2 1,0 0,-8-67,-4 1,-13-36,21 91,-14-46,13 51</inkml:trace>
  <inkml:trace contextRef="#ctx0" brushRef="#br0" timeOffset="30787.643">6123 2691,'-2'9,"-3"10,-4 10,-3 10,-10 10,-1-4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3:47.85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1813 0,'-16'10,"1"1,1 1,-1 1,2 0,0 0,1 1,0 1,1 0,0 0,2 1,0 1,0 0,-2 10,-82 250,67-186,-35 107,-15 39,-500 1503,510-1531,-400 1144,453-1322,-207 475,185-456,24-47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3:54.38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0,'87'135,"42"89,-46-75,34 38,124 139,-96-134,54 101,-69-57,92 239,-106-217,-101-226,-5-8,1 0,1-1,1 0,1-1,7 8,-21-29,1-1,-1 1,0-1,0 1,0-1,0 1,1-1,-1 1,0 0,0-1,1 1,-1-1,0 0,1 1,-1-1,0 1,1-1,-1 1,1-1,-1 0,1 1,-1-1,1 0,-1 0,1 1,-1-1,1 0,0 0,-1 0,1 0,-1 0,1 0,-1 1,1-1,0-1,-1 1,1 0,-1 0,1 0,0 0,-1 0,1 0,-1-1,1 1,-1 0,1 0,-1-1,1 1,-1 0,1-1,-1 1,0-1,1 1,-1 0,1-1,-1 1,0-1,1 1,-1-1,0 1,0-1,0 0,1 1,-1-1,0 1,2-40,3-69,-3 82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08.19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0,'3'12,"2"14,1 20,2 23,-1 27,-2 23,-1 18,-2 17,2 6,-1 1,2-4,3-12,1-18,0-22,1-23,-4-26,-3-22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09.03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1 266,'0'-205,"0"203,0 0,-1 0,1 0,0 1,0-1,0 0,1 0,-1 0,0 0,1 1,-1-1,1 0,-1 0,1 1,0-1,0 0,0 1,0-1,0 1,0-1,0 1,1 0,-1-1,0 1,1 0,-1 0,1 0,-1 0,1 0,0 0,-1 0,1 1,0-1,0 1,0-1,18-2,0 1,1 0,-1 2,1 0,12 3,7-1,1732 11,-1214-33,-468 20,-89 0,-1 0,1-1,0 1,-1 0,1 0,0 0,-1 0,1 0,0 0,-1 0,1 0,0 0,-1 1,1-1,0 0,-1 0,1 0,0 1,-1-1,1 0,-1 1,1-1,-1 1,1-1,-1 0,1 1,-1-1,1 1,-1 0,1-1,-1 1,0-1,1 1,-1-1,0 1,0 0,1-1,-1 1,0 0,0-1,0 1,0 0,0-1,0 1,0 0,0 0,-20 25,11-17,2 3,1 1,0 0,1 1,0 0,1-1,1 1,0 1,1-1,0 0,1 0,1 1,0-1,1 1,0-1,2 0,-1 0,5 13,-6-25,86 511,-44 257,-40-674,-1-63,-2 1,-1 0,-2 0,-5 25,6-49,-1-1,1 0,-2 0,1 1,-1-2,0 1,-1 0,0-1,-1 0,0 0,0-1,0 0,-1 0,0 0,0-1,-1 0,0 0,-6 3,-13 2,0-1,-1-1,0-2,0-1,0-1,-1-1,0-2,1-1,-1-1,0-1,0-2,1-1,-10-3,-169-18,-1 9,-116 9,-2 29,-318 66,622-85,-116 20,-121 2,241-27,43-5,-15 5,73-17,-42 8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09.31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 1,'-4'4,"0"11,4 16,1 15,1 15,0 10,-1 6,1 0,-2-6,1-10,-1-16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19.48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0 413,'24'30,"-1"1,-1 1,-2 1,-1 1,-2 0,-2 1,1 5,9 18,-8-69,74-186,-91 197,0 0,0-1,0 1,0 0,0-1,0 1,0 0,0-1,0 1,0-1,0 1,0 0,0-1,0 1,1 0,-1-1,0 1,0 0,0 0,1-1,-1 1,0 0,0 0,1-1,-1 1,0 0,1 0,-1-1,0 1,1 0,-1 0,0 0,1 0,-1 0,0 0,1-1,-1 1,0 0,1 0,-1 0,0 0,1 0,-1 0,1 0,-1 1,0-1,1 0,-1 0,0 0,1 0,-1 0,0 1,1-1,-1 0,0 0,0 0,1 1,-1-1,0 0,0 0,1 1,-1-1,0 0,0 1,0-1,1 0,-1 1,0-1,6 29,-6-24,3 20,1 0,1 0,1-1,1 0,2 1,-7-18,1-1,0 0,0 0,1 0,0 0,0-1,0 1,1-1,-1 0,1 0,1 0,-1-1,1 0,-1 0,1 0,0-1,1 0,-1 0,0-1,7 2,-6-2,0-1,0 0,0 0,0-1,0 0,0 0,0-1,0 0,0 0,0-1,0 1,0-2,-1 1,1-1,-1 0,0 0,1 0,-1-1,-1 0,1-1,-1 1,0-1,0 0,0 0,0-1,2-3,4-6,0-1,-1-1,-1 1,0-1,-2-1,0 0,0 0,-2 0,1-9,2-24,-2-1,-2 0,-3 0,-2 0,-2 0,-2 1,-3-1,-12-42,-2 38,12 62,-8 75,10 35,4 0,10 87,-5-172,1 1,1-1,1 0,2-1,2 1,0-1,2 0,13 25,-20-48,2-1,-1 0,1 1,0-2,0 1,0 0,1-1,0 0,0-1,0 1,1-1,-1 0,1-1,0 1,0-1,1-1,-1 0,0 0,1 0,-1-1,1 0,0 0,-1-1,1 0,0 0,-1-1,1 0,0 0,-1-1,1 0,-1 0,0-1,0 1,0-2,0 1,3-3,-1-1,1 0,-2-1,1 0,-1-1,0 1,-1-2,0 1,0-1,-1 0,0 0,-1-1,0 1,-1-1,0 0,0-1,-2 1,1-1,-1 1,-1-1,0 0,-1 0,0 1,-1-1,0 0,-1 0,0-2,2 13,0 0,0 0,0-1,0 1,0 0,-1 0,1-1,0 1,-1 0,1 0,0 0,-1-1,0 1,1 0,-1 0,0 0,1 0,-1 0,0 0,0 0,0 0,0 0,0 1,0-1,0 0,0 1,0-1,0 0,0 1,0-1,-1 1,1 0,0-1,0 1,0 0,-1 0,1 0,0 0,-1 0,1 0,0 0,0 0,-1 0,1 1,0-1,0 1,-1-1,-3 6,1-1,-1 1,1 0,0 0,1 0,0 1,0 0,0-1,0 1,1 0,0 0,1 0,0 0,0 1,0-1,1 0,0 0,0 1,2 2,-2-2,1 0,1 0,-1 0,1 0,1 0,-1 0,1-1,1 0,-1 1,1-1,1 0,-1-1,1 1,0-1,1 0,0 0,0-1,0 1,0-1,1-1,0 1,5 2,3 0,0 0,0-1,0-1,1-1,0 0,0 0,0-2,0 0,0-1,15-1,24-3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09.65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20 74,'-19'-73,"20"73,0 0,0 0,0 0,0 0,1 0,-1 0,0 0,0 0,0 0,0 0,0 0,0 1,0-1,1 0,-1 1,0-1,0 1,0 0,0-1,-1 1,1 0,0-1,0 1,0 0,0 0,-1 0,1 0,0 0,-1 0,1 0,-1 0,1 0,-1 0,5 4,140 111,-85-71,-2 3,-2 2,4 9,-51-51,0 1,-1 1,0 0,0 0,-1 0,0 1,-1 0,0 0,-1 1,-1-1,1 1,-2 0,0 1,0-1,-1 1,-1-1,0 1,0-1,-1 1,-1 0,0-1,-3 8,-3-4,0-1,-2 0,1 0,-2-1,0-1,-1 1,0-2,-1 1,-1-2,1 0,-2 0,0-1,0-1,-1 0,0-1,0 0,0-2,-1 0,-1 0,-3-1,-67 6,84-11,1 0,0 0,0-1,0 1,0-1,0 1,-1-1,1 0,0 0,0 0,1 0,-1 0,0 0,0-1,0 1,1 0,-1-1,1 0,-1 1,1-1,0 0,-1 0,1 0,0 1,0-1,0 0,1-1,-1 1,0 0,1 0,-1 0,1 0,0 0,0-1,0 1,0 0,0-1,4-28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09.98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0,'9'3,"0"0,0 1,-1 0,1 1,-1 0,0 0,0 0,0 1,-1 0,0 1,0 0,-1 0,0 0,0 1,-1 0,0 0,0 0,0 1,2 8,-1 1,0 0,-1 0,-1 0,-1 0,0 1,-1 0,-2-1,0 1,-2 15,-58 328,59-358,1 0,-1 0,1 0,0 0,0 0,1 0,-1-1,1 1,0 0,0 0,0 0,1-1,-1 1,1-1,0 1,0-1,0 1,0-1,1 0,-1 0,1 0,0-1,0 1,0 0,0-1,0 0,0 0,1 0,-1 0,1 0,0-1,-1 0,1 0,0 0,0 0,1 0,17 1,0-2,0 0,-1-1,1-1,-1-1,1-1,18-7,-28 9,166-45,-100 23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0.44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10,'16'5,"19"3,21 4,23-2,22-1,18-6,18-4,7-5,0-1,-9-3,-18 0,-22-2,-27 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0.92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 1,'-2'45,"1"1,3-1,7 40,-5-46,76 509,-49-361,86 536,-113-703,3 27,2-2,3 0,1 0,2-1,2-1,9 16,-25-57,1 1,-1-1,0 1,1-1,0 1,0-1,-1 0,1 0,0 0,1 0,-1 0,0-1,0 1,1 0,-1-1,1 0,0 0,-1 0,1 0,0 0,-1 0,1-1,0 1,0-1,0 0,0 1,0-2,-1 1,1 0,0 0,0-1,0 0,-1 1,1-1,2-1,242-69,-109 52,0 6,1 6,0 7,79 10,556 33,-760-42,-5-1,-1 1,0-1,1 0,-1-1,0 0,0 0,1-1,-1 0,0 0,1-2,-8 3,1 0,-1 0,0 0,0 0,0 0,0-1,0 1,0 0,-1-1,1 1,0 0,-1-1,1 1,-1-1,1 1,-1-1,0 1,1-1,-1 0,0 1,0-1,0 1,0-1,-1 1,1-1,0 1,-1-1,1 1,-1-1,1 1,-1-1,0 1,0 0,1-1,-1 1,0 0,0-1,-1 1,-20-34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1.40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1 170,'0'-3,"1"-1,-1 1,1 0,-1-1,1 1,0 0,1 0,-1 0,0 0,1 0,0 0,0 0,0 0,0 1,0-1,0 1,1-1,-1 1,1 0,0 0,-1 0,1 0,0 1,0-1,0 1,1 0,91-26,0 14,1 5,81 4,-120 3,1392-14,-813-14,-619 28,-12 0,-1 0,1 1,0-1,-1 1,1 0,0 1,0-1,-1 1,1 0,-1 0,1 0,-1 1,1 0,-1 0,0 0,2 1,-5-1,0 1,0-1,0 0,0 1,-1-1,1 1,-1-1,1 1,-1 0,0-1,0 1,0-1,0 1,-1 0,1-1,-1 1,1-1,-1 1,0-1,0 1,0-1,0 0,-1 0,0 6,-18 55,3 1,3 1,3 0,0 23,7 42,6 0,6 0,5-1,11 25,1 25,-1 128,-22-287,-1-1,0 1,-2-1,0 1,-1 0,-1-1,-1 0,-1 0,0 0,-2 0,0-1,-1 0,-1-1,0 1,-1-2,-1 1,-8 8,-18 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1.72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10,'2'-7,"1"5,0 16,0 19,-1 21,-4 16,0 12,-1 7,5-2,5-7,5-12,3-12,2-16,-3-15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2.01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1,'40'12,"1"2,-2 2,0 2,-2 1,0 2,-1 2,-1 1,24 21,-27-22,0 1,-2 1,-1 2,-1 1,-1 1,-1 1,-2 1,-1 2,-2 0,-1 1,5 13,-22-40,0 0,-1 0,0 0,0 0,0 1,-1-1,0 0,-1 1,1-1,-1 1,-1-1,0 0,0 1,0-1,-1 0,0 0,0 1,0-2,-1 1,-1 0,1 0,-1-1,0 0,0 0,-1 0,0 0,0-1,0 0,-1 1,-13 5,-1-1,0 0,0-2,-1 0,0-1,0-2,-1 0,1-1,-1-1,0-1,0-1,0-1,-19-2,29 2,0 0,0-1,0 0,0-1,0 0,0-1,1 0,-1 0,1-2,-7-3,-1-6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2.34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37 1,'7'120,"-6"1,-5 0,-6-1,-6 13,11-96,2-20,0-1,1 1,1 0,0-1,2 1,0 0,0-1,2 1,0-1,1 1,1 1,-3-13,1 0,0-1,0 1,1-1,-1 0,1 0,0 0,0 0,0 0,0-1,1 0,-1 0,1 0,0-1,0 0,0 1,0-2,0 1,0 0,1-1,4 0,7 2,0-2,0 0,1-1,-1-1,0-1,5-1,28-6,-1-3,0-1,20-10,-6-1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2.76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74,'16'2,"21"1,27 0,30-1,29 0,25-1,17-1,5-2,-6-3,-12-3,-21-3,-24 2,-25-2,-24-2,-22-2,-18 3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3.21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24 0,'-5'98,"0"742,-1-678,-1 339,7-464,2 0,2 0,2 0,8 28,-12-54,2 0,0 0,0-1,1 1,0-1,1 0,0 0,1-1,0 0,0 0,1-1,0 1,0-2,1 1,0-1,1-1,3 3,14 2,0-2,1-1,0-1,0-1,0-2,1-1,0-1,-1-1,1-1,0-2,5-2,1017-86,-615 78,-350 5,-77-2,-14-1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19.79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0,'15'0,"25"0,27 0,25 0,15 0,-10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3.81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33 354,'-5'-7,"1"0,1 0,-1-1,1 1,0-1,0 0,1 1,0-1,1 0,0-1,0 1,0 0,1 0,1 0,-1 0,1 0,1 0,-1 0,1 0,1 0,-1 0,2 1,-1-1,1 1,0 0,0 0,1 0,3-4,8 0,0 0,1 1,0 0,1 2,0 0,0 1,1 1,-1 0,2 2,-1 0,0 1,4 1,146-18,1 7,132 9,-232 3,1433 46,-1300-28,-123 1,-79-16,1 0,-1 0,0 0,1 0,-1 0,0 0,0 0,0 0,-1 1,1-1,-1 0,1 1,-1-1,0 0,1 1,-1-1,-1 0,1 1,0-1,0 0,-1 1,1-1,-1 0,0 1,0 0,-2 10,-12 133,7 1,5 3,1-35,-7 170,-1 360,22-455,14 45,-9-87,-16-145,-1-1,1 0,0 0,0 0,-1 0,1 0,-1 1,0-1,0 0,1 0,-1 0,-1 1,1-1,0 0,-1 0,1 0,-1 1,1-1,-1 0,0 0,0 0,0 0,0 0,0-1,-1 1,1 0,0 0,-1-1,0 1,1-1,-1 1,0-1,0 0,1 1,-1-1,0 0,0 0,-2 0,-8 0,0-1,0 0,0-1,0 0,0-1,0 0,-10-4,13 4,-542-144,270 86,-46 5,150 31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4.10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29 0,'-2'21,"-4"20,0 19,1 15,1 11,1 2,1-2,2-7,-1-13,2-12,-1-16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4.40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27 83,'-22'-83,"35"97,224 315,-221-308,9 9,0 1,-2 2,-1 0,-2 1,-2 1,-1 1,-1 1,-2 0,3 17,-16-49,0-1,-1 1,1 0,-1 0,0 0,0 0,0 0,-1 0,1 0,-1 0,-1 0,1 0,-1-1,0 1,0-1,0 1,0-1,-1 0,0 1,1-1,-2-1,1 1,0 0,-1-1,0 0,0 1,-3 1,-13 4,1 0,-1-1,0-1,-1-1,0-1,0-1,0-1,0 0,-1-2,1 0,-3-2,13 2,1 0,-1-1,0 0,1-1,-1 0,1-1,-1 0,1 0,0-1,0-1,0 0,0 0,0-1,-13-14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4.71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93 1,'-7'30,"-19"75,5 1,4 1,5 0,3 54,25-19,-15-136,1 0,0 0,0-1,1 1,-1 0,1-1,0 1,1-1,-1 0,1 0,0 0,0 0,1-1,-1 0,1 0,0 0,0-1,0 1,1-1,-1 0,4 1,14 1,0-1,0-1,0-1,1-1,-1-1,0-1,1-1,-1-1,5-3,147-23,-94 12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5.02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25,'14'0,"18"0,24 0,27 0,29 0,28 0,22 0,10 0,-1 0,-16-2,-30-4,-36-2,-33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5.81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1 473,'20'-7,"18"-7,17-3,12-3,13-6,16-2,18-6,25-3,24-6,24-3,20-4,17-2,3-2,-36 9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7.06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7436 1,'-87'84,"-12"15,-40 43,-37 43,-34 37,-31 33,-26 31,-1283 1494,1169-1311,-932 1100,901-1121,-19-18,-182 122,43-101,-43-8,471-346,-25 11,165-107,-20 11,26-25,24-20,9-9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17.51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1,'299'670,"-118"-282,17-9,16-8,137 167,-53-143,199 192,368 334,-773-825,499 547,-453-477,-7 7,105 186,-148-201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38.47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136 109,'-11'-7,"-1"0,0 0,0 2,-1-1,1 2,-1-1,0 2,-1 0,-1 0,7 6,20 4,7-4,1 0,-1-2,1 0,-1-1,1-1,-1-1,2-1,10 0,233-25,-78 7,1 7,79 9,-256 6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39.432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0,'14'2,"11"3,10 1,9-1,8-1,8-1,7-2,4 0,2-1,-2 0,-5 0,-8 0,-12 0,-12-1,-16-1,-11-1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0.13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0 328,'8'-6,"0"-1,-1-1,1 1,-2-1,1 0,-1-1,0 0,-1 1,0-2,-1 1,0-1,0 1,-1-1,0 0,0-1,-1 1,-1 0,0-1,0 1,-1 0,-1-1,1 1,-2-1,1 1,-2 0,1 0,-1 0,-1 0,0 0,-3-6,-22-14,47 44,187 60,-201-71,0 0,0 0,0 0,0 0,0 1,-1-1,1 1,-1 0,0 0,-1 0,1 0,-1 1,1-1,-1 1,0-1,-1 1,1 0,-1 0,0 0,0-1,-1 1,0 0,1 0,-1 0,-1 0,1 0,-1 0,0 0,-2 5,-1 16,-1 53,5-77,0 1,1-1,-1 1,1-1,0 0,0 0,0 1,0-1,0 0,0 0,0 0,1 0,-1 0,1 0,0-1,-1 1,1 0,0-1,0 1,0-1,0 0,0 0,0 0,0 0,1 0,-1 0,0 0,1-1,-1 1,1-1,59-6,-30-5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44.78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10,'0'-7,"0"5,0 11,0 17,0 16,0 17,0 16,0 5,0 3,0-4,0-8,0-11,0-17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45.17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 17,'-1'-1,"1"1,0 0,-1 0,1-1,0 1,0 0,-1 0,1-1,0 1,0 0,0-1,-1 1,1 0,0-1,0 1,0 0,0-1,0 1,-1-1,1 1,0 0,0-1,0 1,0 0,0-1,0 1,0-1,1 1,-1 0,0-1,0 1,0 0,0-1,0 1,1 0,-1-1,0 1,0 0,0-1,1 1,-1 0,0-1,0 1,1 0,-1 0,0-1,1 1,-1 0,0 0,1 0,-1 0,0 0,1-1,-1 1,1 0,-1 0,0 0,1 0,-1 0,1 0,-1 0,0 0,1 0,-1 0,0 0,1 1,-1-1,0 0,1 0,30 12,18 13,-1 3,-1 1,-1 3,-2 1,-1 3,-2 1,14 19,-39-39,0 1,-1 0,-1 1,-1 1,-1 0,0 1,-2 0,0 0,-1 1,-2 1,0-1,-1 1,-2 0,2 15,-6-29,0 0,-1 0,0 0,0 0,-1 0,0 0,-1-1,1 1,-2 0,1-1,-1 0,-1 0,1 0,-1 0,-1-1,1 0,-1 0,-1 0,1-1,-1 0,0 0,0-1,-1 0,0 0,-4 1,-9 5,-1-1,0-1,-1-1,0-1,-1-1,1-1,-1-1,0-1,-2-1,-56-3,65-4,12-3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45.461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1,'6'16,"5"14,3 16,-1 11,-3 8,-3 3,-2 3,-3-5,-3-4,-3-9,1-7,0-11,0-13,2-10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45.90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42,'5'-2,"10"-1,18-2,21-1,20 0,16-1,9 2,2 1,-6 2,-12 1,-13 1,-17 0,-14 0,-12 0,-11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46.53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56 0,'0'204,"-26"193,-2-179,28-213,-1-1,0 1,1 0,0-1,0 1,1 0,-1-1,1 1,0-1,0 1,0-1,1 1,-1-1,1 0,0 0,1 0,-1 0,1 0,0 0,-1 0,2-1,-1 0,0 1,4 1,6 0,-1-2,1 0,0 0,0-2,0 1,1-2,-1 0,0 0,0-1,0-1,0 0,0 0,0-2,-1 0,1 0,-6 2,401-103,-400 103,-6 2,0 0,0 0,0 0,0 0,0-1,0 1,0-1,0 1,0-1,0 0,0 1,-1-1,1 0,0-1,0 1,-1 0,1 0,-1-1,1 1,-1-1,1 1,0-2,-3-4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49.74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3578 539,'-2'-5,"1"0,-1 1,0-1,0 1,-1 0,1-1,-1 1,0 0,0 0,0 1,-1-1,1 1,-1-1,0 1,0 0,0 1,0-1,-1 1,1 0,-1 0,1 0,-1 0,0 1,1 0,-1 0,0 0,-5 0,-33-10,0-3,0-1,2-2,0-2,1-2,-17-12,37 22,-5-3,-1 2,-1 0,0 2,-1 1,0 1,0 1,-1 2,1 1,-30-1,-252 8,240 3,0 2,0 4,1 2,0 4,2 2,-61 29,-199 65,248-82,1 4,2 3,2 3,2 4,2 3,-51 46,58-48,24-17,-59 39,3 5,4 3,2 5,5 3,-61 81,98-96,2 2,3 2,4 2,3 1,4 2,3 1,4 2,3 0,4 1,3 1,3 18,-18 561,25-459,4 91,21 127,-1-178,10-1,42 153,48 79,67 326,-166-686,5 0,5-2,5-1,11 14,-23-79,2-1,2-2,2 0,2-2,2-2,1 0,2-3,26 20,-7-6,15 15,4-3,32 18,273 182,-322-228,1-3,1-2,1-3,2-3,1-2,19 2,422 90,-430-95,37 9,0-4,1-4,53-2,-57-13,-1-5,0-5,0-5,0-4,-1-5,-2-5,0-4,-2-5,34-18,-56 17,0-4,-3-3,-1-3,-3-4,-1-3,12-15,-53 35,-1-2,-1-1,-2-1,-2-1,-1-2,-2 0,-2-2,-1 0,-3-2,-1 1,-1-2,4-30,10-62,-6-1,-6-1,-3-66,4-141,-18-142,-12 330,-6 1,-7 1,-30-91,-149-443,106 411,-86-166,116 295,7-2,7-3,-6-47,10-15,12 46,-51-140,-189-374,196 435,-153-408,24 239,158 323,28 57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50.93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0,'9'16,"6"12,4 10,4 10,2 7,0 2,-1 1,-1-3,-3-6,-2-9,-5-9,-4-10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51.299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1,'237'83,"-190"-63,-44-19,40 16,0 1,-2 3,26 16,-56-30,-1 0,1 1,-1 0,-1 1,0 0,0 0,-1 1,0 0,0 0,-1 1,-1 0,0 1,0-1,-1 1,2 8,-4-10,0 1,0 0,-1 0,-1 0,0 0,0 0,-1 0,-1 0,1 0,-2 0,0 0,0-1,-1 1,0 0,-1-1,0 0,0 0,-1 0,-1 0,0-1,0 0,-1 0,0 0,0-1,-1 0,0-1,0 1,-1-2,0 1,0-1,-1-1,0 1,-1-1,-75 19,78-18,10-4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51.75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1,'20'32,"-1"0,-2 1,-1 1,-2 1,-1 0,-2 1,-1 0,-2 1,-1 0,-1 12,8 30,-13-70,-1 0,1 0,1 0,0 0,0 0,1-1,0 1,1-1,-1 1,2-1,-1 0,1-1,0 1,1-1,-1 0,2 0,-1-1,1 0,0 0,0 0,0-1,1 0,0 0,4 1,5-5,-1 0,1-1,-1 0,1-2,-1 0,0-1,1 0,-1-2,-1 0,1 0,-1-2,0 0,0 0,0-2,307-158,-303 158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55.37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3238 4279,'-16'-61,"4"0,1-1,4 0,2-1,3-8,10-249,51-310,-51 555,14-192,-11-195,-9 272,9 0,26-132,37-120,-66 348,-4-1,-5 0,-7-45,7 113,-1 1,-2 0,-1 0,0 1,-2-1,-1 1,-1 0,-1 1,-2 0,0 1,-1 0,-1 1,-5-5,0 6,-1 1,0 1,-1 0,-1 2,-1 0,-1 2,0 0,-1 2,0 1,-1 0,0 2,-1 1,0 2,0 0,-1 2,0 1,-25-1,16 5,-1 0,1 3,-1 1,1 2,0 1,1 2,0 2,-27 12,-39 21,1 4,-27 22,17-6,3 4,3 5,3 5,3 4,-70 77,76-61,5 3,4 5,4 2,6 5,4 2,-27 69,-2 45,-53 193,115-301,6 2,5 1,5 1,6 0,5 8,1 388,10-251,-33 243,-100 353,2 534,59-780,29-329,16-124,-3 130,26-210,4-1,4 1,3-1,4 0,4-1,15 40,6-1,5-1,6-3,38 66,-59-138,3 0,1-3,2 0,2-2,3-2,0-2,3-1,1-2,2-1,1-3,19 9,-25-20,2-2,0-2,1-1,0-3,1-1,1-2,0-2,0-2,1-2,-1-2,1-2,-1-1,1-3,-1-2,0-1,0-2,-1-3,33-13,53-29,-2-6,12-14,90-44,-196 103,0-2,-1-1,-1-2,-1-1,-1-1,-1-1,10-12,196-203,-215 220,0-1,-1 0,-1-2,-1 0,-1-1,0 0,-2-1,-1-1,-1 0,-1 0,-1-1,1-6,45-261,-41 175,-4 0,-5 0,-8-58,2 67,-1 43,-3 0,-2 1,-14-53,0 24,4-1,4-1,4-2,5-478,-2 497,3 0,3 0,4 0,13-70,11 23,-13 66,-3-1,-2 0,1-56,-18-53,3 122,2 0,1 0,3 0,2 0,6-23,4 20,2 0,2 2,23-44,-3 6,-28 57,-1 0,-2-1,-1 0,-1 0,0-14,12-68,18-29,-16 73,-3-2,3-46,-23 63,-3 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07:41.07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1607 4606,'54'-27,"0"-2,-3-3,0-2,-2-2,-2-2,-1-2,-3-2,-1-2,14-20,77-123,-9-5,-2-15,-56 94,-33 58,54-90,-7-4,12-44,-62 104,-4-1,-4-1,-4-1,-4 0,0-65,9-48,19-39,46-135,-58 257,15-57,28-64,-63 217,-1 2,0 0,-2 0,0-1,-2 0,0 0,-2 0,-1-10,-1 26,-1-1,1 1,1-1,0 1,0-1,1 1,0 0,1 0,0 1,0-1,5-7,-2 2,-1-1,-1 0,-1 0,0 0,-1-1,0 1,-1-2,6-31,2 5,1 0,2 1,19-38,-28 69,0-2,-1 1,0 0,0-1,-2 1,1-1,-2 1,1-1,-2 0,0 0,-1-6,0 19,1 0,0 0,0 0,0 0,0 1,0-1,0 0,0 0,0 1,0-1,0 1,0-1,0 1,0 0,0-1,0 1,1 0,-1-1,0 1,0 0,1 0,-1 0,0 0,1 0,-1 0,1-1,-1 1,1 1,0-1,-1 0,1 0,0 0,0 0,0 0,-2 1,-35 53,-3-2,-2-2,-40 37,-19 18,170-180,-26 16,-3-1,-2-2,20-47,-41 69,31-47,-48 86,0 0,0-1,1 1,-1 0,0-1,0 1,0 0,1 0,-1-1,0 1,1 0,-1 0,0-1,1 1,-1 0,0 0,1 0,-1 0,0-1,1 1,-1 0,0 0,1 0,-1 0,1 0,-1 0,0 0,1 0,-1 0,0 0,1 0,-1 0,1 1,-1-1,0 0,1 0,-1 0,0 0,1 1,-1-1,0 0,0 0,1 0,-1 1,0-1,1 0,-1 1,0-1,0 0,0 1,1-1,-1 0,0 1,0-1,0 0,0 1,0-1,0 0,0 1,0-1,1 1,-1-1,0 0,-1 1,1-1,0 0,0 1,2 29,-2-28,2 26,2 0,0-1,2 1,1-1,1-1,7 17,25 100,-38-139,0 0,-1-1,0 1,0 0,0 0,-1 0,1 0,-1 0,0 0,0 0,0 0,-1 0,1 0,-1-1,0 1,0 0,0 0,-1 0,1-1,-1 1,0-1,0 1,0-1,0 0,-1 0,1 0,-1 0,0 0,0 0,0-1,0 0,-1 1,1-1,0 0,-3 0,0-1,0-1,0 0,1 0,-1 0,0-1,0 0,1 0,-1-1,1 0,-1 0,1 0,0 0,-1-1,1 0,1 0,-1 0,0-1,1 1,-1-1,1 0,0-1,1 1,-1-1,1 1,0-1,-1-2,-25-25,29 31,-1 0,0 0,1 0,0 0,-1 0,1 0,0 0,-1 0,1 0,0 0,0 0,0 0,0 0,0 0,0 0,0 0,0 0,0 0,1 0,-1 0,0 0,1 0,-1 0,0 0,1 0,0 0,-1 0,1 0,-1 1,1-1,0-1,6-10,20-114,-58 253,16-90</inkml:trace>
  <inkml:trace contextRef="#ctx0" brushRef="#br0" timeOffset="45053.12">1474 4005,'-23'-50,"18"45,1-1,-1 1,0 0,-1 1,1-1,-1 1,0 0,0 1,0-1,0 1,0 1,-1-1,-1 0,-33-17,21 8,-4-3,0 1,0 1,-2 1,1 2,-12-4,-111-33,-16-2,14 27,121 23,-1 1,1 1,1 2,-1 1,1 1,0 1,-23 11,-143 67,179-77,0 1,1 0,1 1,-1 1,2 0,-1 0,2 2,0-1,-8 14,11-13,1 0,0 1,1-1,0 1,2 1,-1-1,2 1,-1 10,-10 36,0-17,9-29,0 0,0 1,2 0,0 0,1 0,0 9,3 445,14-318,6 49,24 17,-31-64,-12-122,2 0,1 0,2-1,1 0,1 0,8 16,7 39,-20-67,1-1,0 0,1 0,1 0,1-1,1 0,0-1,11 14,98 114,-101-133,1 0,0 0,0-2,1 0,1-2,-1 0,1-1,1-1,-1 0,1-2,0-1,19 1,140 0,-161-7,0-1,0-1,-1-1,1-1,-1-1,-1 0,0-1,0-1,-1 0,1-2,30-16,10-4,-23 14,0-1,-2-2,0-1,13-14,18-19,-23 21,-1-1,-1-2,-2-2,-2-1,-2-1,8-16,-21 23,-1-1,-1-1,-2 0,-1-2,-3 1,0-1,1-22,8-112,-7-1,-10-173,-3 222,0 97,-1-1,-2 1,0-1,-2 1,0 0,-10-24,7 36,0 1,0 1,-2-1,0 1,0 1,-1 0,-1 0,-11-8,16 13,-1-1,0 0,0 1,-1 0,0 0,-1 1,1 0,-1 1,0 0,-1 1,1-1,-1 2,0 0,0 0,0 1,0 0,0 1,0 0,4 1,3 0,-1-1,1 1,0 0,0 0,0 1,0-1,0 1,0 0,0 0,0 0,0 1,0-1,0 1,0 0,1 0,-1 0,1 0,-1 2,-3 3</inkml:trace>
  <inkml:trace contextRef="#ctx0" brushRef="#br0" timeOffset="48701.356">1794 4913,'210'-26,"-161"21,-1-1,0-3,22-8,0 1,-45 11,1 1,-1 1,1 1,0 1,-1 1,1 2,9 1,35 5,1-4,-1-3,6-3,22 0,361 2,-116-13,196 13,-272-14,17 23,227-2,-314-9,-180 2,346 13,290 32,-274-34,-75-5,225 4,-295 12,140-36,606 14,-980 0,0 0,-1-1,1 1,-1-1,1 1,0-1,0 1,-1 0,1-1,0 1,0-1,0 1,-1-1,1 1,0-1,0 1,0-1,0 0,0 1,0-1,0 1,0-1,0 1,0-1,0 1,1-1,-1 1,0-1,0 1,0-1,1 1,-1-1,0 1,0-1,1 1,-1 0,1-1,-1 1,0 0,1-1,-1 1,1 0,-1-1,1 1,-1 0,1 0,-1-1,1 1,-1 0,1 0,-1 0,1 0,-1 0,1 0,-1 0,1 0,-1 0,1 0,-1 0,1 0,-1 0,-13-11</inkml:trace>
  <inkml:trace contextRef="#ctx0" brushRef="#br0" timeOffset="49292.307">9026 4632,'2'5,"0"-1,0 0,0 0,1 0,-1 0,1-1,0 1,0-1,0 0,0 1,1-1,-1-1,1 1,0 0,0-1,0 0,0 0,0 0,4 1,-2 0,47 24,-29-17,0 2,-2 1,1 1,-2 0,0 2,11 10,-29-22,0-1,0 1,0 0,0 0,-1 0,0 0,0 1,0-1,0 0,-1 1,1 0,-1-1,0 1,0 0,-1 0,0-1,0 1,0 0,0 0,-1-1,1 1,-1 0,-1 0,1-1,0 1,-1-1,0 0,0 1,-1-1,1 0,-1 0,0 0,0 0,0-1,0 1,-1-1,1 0,-3 1,-13 9,0-1,-1 0,0-2,-1 0,-1-2,1 0,-1-1,-5 0,-37 13,-66 28,131-49,-1 1,0 0,0-1,1 1,-1 0,0-1,0 1,0 0,0-1,1 1,-1-1,0 1,0 0,0-1,0 1,0-1,0 1,0 0,0-1,0 1,0-1,-1 1,1 0,0-1,0 1,0 0,0-1,0 1,-1-1,1 1,0 0,0-1,-1 1,1 0,0 0,-1-1,1 1,0 0,-1 0,1-1,0 1,-1 0,1 0,0 0,-1 0,1 0,-1-1,1 1,0 0,-1 0,1 0,-1 0,1 0,0 0,-1 0,1 0,-1 0,1 1,0-1,-1 0,1 0,0 0,-1 0,1 1,-1-1,2-4,2-11</inkml:trace>
  <inkml:trace contextRef="#ctx0" brushRef="#br0" timeOffset="99706.119">9535 4098,'-26'-11,"1"1,-1 2,-1 1,1 0,-1 2,0 2,0 0,-24 1,30 2,1 1,0 0,0 2,-1 0,1 1,1 1,-18 7,-4 6,1 1,0 2,2 1,1 2,-12 11,34-20,0 1,1 0,1 1,0 0,2 1,0 0,0 1,2 0,1 1,0 0,-1 6,-24 54,24-61,-3 4,1 1,0 0,2 1,1 0,1 0,1 1,1 0,-1 23,9 265,-3-304,1 0,1 0,-1 0,1 0,1 0,0 0,1-1,-1 1,2-1,-1 0,1 0,1-1,0 1,0-1,0 0,2 0,87 107,16-28,25 2,-121-82,0 0,1-2,-1 0,1 0,1-1,-1-2,0 1,1-2,3 0,-12 0,173 19,-160-16,-1-1,1-1,0-1,0-1,-1 0,1-2,0-1,-1 0,0-1,0-2,11-3,-12 1,1 2,-1-1,0 0,0-2,0 0,-1-1,-1-1,0-1,0-1,-1 0,13-14,12-21,-3-2,-1-1,-2-4,-28 40,-1 0,0 0,-1 0,-1-1,0 1,-2-1,1 0,-2 0,0 0,-1 0,-1-1,-1-3,2 11,-1-52,2 1,3-1,5-23,-5 65,-2 0,0 0,-2 0,0 0,-1 0,0 0,-2 0,0 0,-2-3,-65-245,61 246,-2 1,0 1,-1 0,0 0,-2 1,0 1,-13-12,26 28,-89-110,83 105,0 1,0 0,-1 0,1 0,-1 1,0 0,0 1,-1 0,1 0,-1 1,-8-2,-34-11,30 10,0 0,0 1,0 2,0 0,-1 1,1 1,0 1,-7 1,12-1,-14 1,0 1,0 2,0 1,1 1,0 2,-10 4,9 2,1 1,0 1,1 1,1 2,1 0,1 2,1 1,1 1,1 1,1 1,-2 4,2 4,1 1,1 1,2 0,2 2,0 5,-10 20,15-40,1 1,0 0,2 0,1 0,1 1,1 0,-1 19,18 284,-7-290,3 0,1-1,2 0,1 0,2-1,2-1,1-1,1 0,2-1,2-2,3 4,-16-23,1 0,1-1,0 0,0-1,1 0,0-1,1-1,0 0,0 0,0-2,1 1,0-2,7 1,18 9,-17-5,1-1,1-2,0 0,0-1,0-2,13 1,7-6,1-2,0-2,-1-2,16-5,-37 7,149-55,-120 38,-27 9,-2-2,0 0,-1-2,0 0,-1-2,-1 0,-1-1,-1-2,-1 1,-1-2,-1-1,8-15,-11 18,-1 0,-1-1,-1-1,-2 1,0-1,-1-1,-1 1,-1-1,-1 0,-2-1,0 1,-2 0,0-1,-2 1,-1-6,-6-28,-2 0,-3 1,-3 0,-2 2,-20-42,20 52,-2 2,-2 0,-2 1,-2 2,-4-3,17 25,0 1,-1 1,-1 1,-1 0,0 1,-1 0,-1 2,0 0,0 1,-1 1,-1 1,-3-1,-8 1,-1 2,0 0,0 2,0 2,-1 1,1 1,0 2,-1 2,1 1,0 1,0 2,1 1,0 1,-5 4,-28 12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0.52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0 720,'120'-58,"-76"38,-1-3,-1-1,-2-2,0-2,9-11,-34 27,-1-2,0 1,-1-2,0 0,-1 0,-1-1,-1-1,0 0,-1 0,0-1,-2 0,0 0,-1-1,1-9,-5 19,0 0,-1 0,0 1,-1-1,0 0,0 0,-1 0,0 0,0 1,-1-1,0 1,-1-1,0 1,0-1,-1 1,0 1,0-1,-1 0,0 1,0 0,-1 0,0 1,0-1,0 1,-1 0,0 1,0 0,-1 0,1 0,-1 1,0 0,0 1,-1 0,1 0,-1 1,-1-1,5 3,1 0,-1 0,1 1,-1-1,0 1,1 0,-1 0,1 1,0-1,-1 1,1 0,0 0,0 0,0 1,0 0,1-1,-1 1,1 0,0 1,0-1,0 1,0-1,0 1,1 0,-1 0,1 0,0 0,0 1,0 3,-5 10,1 1,2 0,-1 1,2-1,1 1,0 9,2 64,4 0,4 0,15 67,-3-22,1 39,-8 2,-7 0,-12 65,-10-85,8-111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56.37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24 0,'-4'14,"-2"11,0 10,2 9,1 8,3 4,2 2,2-2,2-7,-2-6,0-8,-2-11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56.72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1,'209'127,"-186"-112,0 2,-1 0,-1 2,-1 0,0 1,1 4,-16-19,-1 1,1 1,-1-1,0 1,0-1,-1 1,0 0,0 0,-1 1,0-1,0 0,-1 1,0-1,0 1,-1 0,1-1,-2 1,1-1,-1 1,0-1,-1 1,0-1,0 1,-3 5,0-5,0 1,-1-1,1 0,-2-1,1 1,-1-1,-1 0,1-1,-1 0,0 0,0-1,-1 0,0 0,0-1,0 0,0 0,0-1,-1 0,0-1,-1 0,-21-1,27-6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4:57.050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0,'17'107,"-4"0,-3 42,-10-108,-1-24,0-1,2 1,0-1,0 0,2 1,0-1,1 0,0 0,1-1,1 1,6 11,-8-22,0 0,1 0,-1-1,1 1,0-1,0 0,0-1,0 1,1-1,-1 0,1 0,0 0,0-1,0 0,0-1,1 1,-1-1,0 0,1 0,2-1,9 0,0 0,-1-2,1 0,-1 0,1-2,14-5,127-53,-122 44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6:49.13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3651,'51'18,"26"-4,1-3,0-3,0-4,47-4,-69 0,71-1,177 9,-201 11,-102-19,0-1,-1 1,1-1,0 0,0 1,-1-1,1 1,-1-1,1 0,0 0,-1 1,1-1,-1 0,0 0,1 0,-1 0,1 1,-1-1,0 0,0 0,0 0,0 0,1 0,-1 0,0 0,-1 0,1 0,0 0,0 1,0-1,0 0,-1 0,1 0,0 0,-1 0,1 0,-1 1,1-1,-1 0,1 0,-1 1,0-1,1 0,-1 1,0-1,0 0,-2-5,-15-55,2-1,2-1,4 0,-1-31,5 42,4 33,-94-639,44 353,-8-251,22 89,23 251,11-181,5 240,-2 145,1 0,1 0,0 1,1-1,0 0,0 0,2 0,-1 1,2 0,-1 0,1 0,1 0,0 1,4-5,-4 7,0 1,1-1,-1 0,0 0,-1-1,1 1,-2-1,1 0,-1-1,-1 1,0-1,0 1,-1-1,0 0,-1 0,0 0,0 0,-1-8,-3 13,1-1,0 0,-1 1,0-1,0 1,-1 0,0 0,0 0,0 1,0-1,0 1,-5-3,-31-41,39 47,0 0,1 0,-1 0,0 0,1-1,-1 1,1 0,0 0,-1 0,1-1,0 1,0 0,0-1,-1 1,1 0,1 0,-1-1,0 1,0 0,0-1,1 1,-1 0,1 0,-1 0,1-1,-1 1,1 0,0 0,-1 0,1 0,0 0,0 0,0 0,0 0,0 0,0 1,0-1,0 0,0 1,0-1,1 1,-1-1,0 1,0-1,0 1,1 0,-1-1,0 1,1 0,-1 0,0 0,0 0,1 0,-1 1,239-2,-2 3,-1 10,25 13,-102-4,0-7,106-6,-265-8,0 0,1 0,-1-1,0 1,1 0,-1 0,0 0,1 0,-1 1,0-1,0 0,1 0,-1 1,0-1,0 1,1-1,-1 1,0 0,0-1,0 1,0 0,0 0,0 0,0 0,0 0,0 0,0 0,-1 0,1 0,0 0,-1 0,1 0,-1 1,1-1,-1 0,1 0,-1 1,0-1,0 0,0 1,0-1,0 0,0 1,0-1,0 0,-13 210,7-168,2 0,2 0,1 0,3 0,2 13,7-6,3 0,1-1,3-1,8 15,39 113,-53-131,-3 1,-1 0,-3 1,-1-1,-3 1,-2 0,-5 41,-3-8,2-39,2 0,2 1,2-1,1 1,3-1,1 1,2-1,3 5,18 45,28 123,-48-138,-4 1,-3 0,-6 42,-1 67,7-144,0 50,-3 1,-11 55,3-79,4 1,1 56,-7 37,13-161,-1 0,1 0,0 1,0-1,0 0,0 0,0 0,0 0,1 1,-1-1,1 0,0 0,-1 0,1 0,0 0,0 0,0 0,0 0,1 0,-1-1,0 1,1 0,-1-1,1 1,0-1,0 0,-1 1,1-1,0 0,0 0,0 0,0 0,0-1,0 1,0 0,0-1,1 0,0 1,155 3,172-19,98-18,-147 7,481 5,-615 19,0-5,18-10,-82 0,-68 1,-19 8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6:51.583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1,'0'2,"2"8,1 9,3 12,-1 11,0 6,0 5,0 3,0-3,-3-2,0-3,-1-6,-1-8,-2-6,-3-10,-1-6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6:51.844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17 42,'-9'-2,"2"-1,8 0,14 1,15-2,17-3,11 1,9 0,6 2,0 1,-2 2,-4 0,-7 1,-14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6:52.228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14 281,'10'-280,"-7"342,-29 313,32-303,0-57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6:52.616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112 0,'6'22,"102"165,25-24,-133-162,1-1,0 1,-1-1,1 1,0 0,-1-1,1 1,0 0,-1-1,1 1,-1 0,0 0,1-1,-1 1,0 0,1 0,-1 0,0 0,0-1,0 1,1 0,-1 0,0 0,0 0,0 0,-1 0,1-1,0 1,0 0,0 0,-1 0,1 0,0-1,-1 1,1 0,-1 0,1-1,-1 1,1 0,-1 0,1-1,-1 1,0-1,1 1,-1-1,0 1,1-1,-1 1,0-1,0 1,0-1,0 0,1 0,-1 1,0-1,0 0,0 0,0 0,0 0,1 0,-1 0,0 0,0 0,0 0,0-1,0 1,0 0,1-1,-1 1,-41 5,-1-2,1-1,0-3,-25-3,61 4,0 0,1-1,-1 1,0-1,0-1,0 1,1-1,-1 0,1 0,-1-1,1 1,0-1,0-1,0 1,-3-3,-4-10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6:52.835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0 152,'9'-10,"13"-6,13-4,12-3,10 1,4 1,0 4,-4 6,-9 4,-12 3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6:53.287"/>
    </inkml:context>
    <inkml:brush xml:id="br0">
      <inkml:brushProperty name="width" value="0.1" units="cm"/>
      <inkml:brushProperty name="height" value="0.2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84,'8'63,"-3"-12,3 0,1-1,3 1,2-2,18 41,-30-83,1 0,1 0,-1 0,1-1,0 1,1-1,-1 0,1 0,0-1,1 1,0-1,-1 0,2-1,0 2,-4-6,1 0,-1-1,0 1,0-1,1 0,-1 1,0-1,0-1,0 1,0 0,0-1,0 1,-1-1,1 0,0 0,-1 0,0 0,1-1,-1 1,0-1,0 1,0-1,0 0,-1 0,1 0,-1 1,1-3,2-1,232-414,-183 342,-36 54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1.28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1149,'250'-62,"-70"19,-1-8,10-12,-150 46,-39 17,-1 0,1-1,0 1,-1 0,1 0,0-1,-1 1,1 0,0 0,0-1,-1 1,1 0,0-1,0 1,0 0,-1-1,1 1,0 0,0-1,0 1,0-1,0 1,0 0,0-1,0 1,0 0,0-1,0 1,0-1,0 1,0 0,0-1,0 1,0 0,1-1,-1 1,0 0,0-1,0 1,1 0,-1-1,0 1,0 0,1-1,-1 1,0 0,1 0,-1-1,0 1,1 0,-1 0,0 0,1 0,-1-1,0 1,1 0,-1 0,0 0,1 0,-1 0,1 0,-1 0,0 0,1 0,-1 0,1 0,-1 0,0 0,1 1,-30-4,13 4,0 1,0 0,0 1,1 1,-1 0,1 1,0 1,0 1,0 0,1 0,-13 10,24-16,1 1,0-1,0 0,0 1,0-1,0 1,0 0,0 0,0-1,1 1,-1 0,1 0,-1 1,1-1,0 0,0 0,0 1,0-1,0 1,1-1,-1 1,1-1,-1 1,1-1,0 1,0-1,0 1,0-1,1 1,-1-1,1 1,-1-1,1 1,0-1,0 1,0-1,0 0,1 0,-1 0,1 1,6 3,1 0,1-1,-1 0,1-1,-1 0,1 0,0-1,1 0,-1-1,0 0,1-1,-1 0,1 0,3-1,-1 0,0 0,-1-1,1 0,-1-1,0 0,1-1,-1 0,0-1,9-5,-16 7,0 0,0-1,0 0,-1 0,1 0,-1 0,0-1,0 0,0 0,-1 0,1 0,-1-1,0 1,0-1,-1 0,1 1,-1-1,0-1,0 1,-1 0,0 0,0-1,1-1,-2-2,-1 17,-2 17,1-18,1 0,0 1,1-1,-1 0,2 0,-1 0,1 0,0 0,0 0,1 0,0 0,0 0,0 0,1-1,0 1,1-1,0 0,-1 0,2 0,-1 0,1-1,0 0,0 0,0 0,1-1,0 1,-1-1,2 0,-1-1,0 0,5 2,-5-4,0 0,0 0,0 0,0-1,0 0,0 0,0-1,0 0,-1 0,1 0,0 0,0-1,0 0,-1-1,1 1,-1-1,0 0,0 0,0 0,0-1,2-2,5-4,-1-1,0-1,0 0,-1 0,-1-1,0 0,4-10,11-30,-3 0,-1-1,-4-2,-1 1,-3-2,3-51,3-10,-6 0,-2-95,-10 196,-1-1,0 1,-1-1,-1 1,0 0,-5-12,8 28,0-1,-1 1,1 0,0 0,0 0,-1 0,1 0,-1 0,1 0,-1 0,1 0,-1 0,0 0,1 0,-1 0,0 0,0 0,1 0,-1 1,0-1,0 0,0 1,0-1,0 1,0-1,0 1,0-1,-1 1,1 0,0-1,0 1,0 0,0 0,0 0,-1 0,1 0,0 0,0 0,0 0,0 1,0-1,-1 0,1 1,-35 40,18-2,2 0,2 1,2 1,1 0,2 0,2 1,2 0,2 9,-1-2,3 1,2-1,2 1,2-1,2 0,2 0,3-1,2 0,1-1,3-1,2-1,1 0,16 21,-33-57,1-2,-1 1,1 0,1-1,-1 0,1 0,0-1,1 1,0-1,0-1,0 1,1-1,-1-1,1 1,0-1,0-1,1 1,3 0,8-6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7:27.12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1284 16,'-4'-2,"-1"0,0-1,0 2,0-1,-1 0,1 1,0 0,-1 1,1-1,0 1,-1 0,1 0,0 0,-2 1,-7 0,5-2,0 2,0-1,0 1,0 0,0 1,0 0,0 1,1 0,-1 0,1 0,0 1,0 1,0-1,-6 6,-9 8,1 0,1 1,1 1,1 1,-2 3,-12 17,-2 1,2 1,1 2,3 1,0 4,-77 152,59-82,-102 161,78-134,59-123,1 1,1 1,2 0,0 0,2 0,0 4,-9 33,-2-9,-2-1,-2-1,-22 37,0 63,-16 33,20 81,31-235,-20 139,24 56,-5-60,10 86,5-187,3 0,3-1,3-1,11 30,-16-61,1 0,2 0,1-2,1 1,2-2,1 0,5 6,1-2,0 0,2-2,1-1,2-1,1-1,1-2,1-1,1-2,16 8,-23-20,0-1,1-2,0-1,0-1,1-1,15 0,3 2,-31-4,1-1,0 0,-1-1,1-1,0 0,0-1,-1-1,1-1,-1 0,1 0,-1-2,5-2,8-4,-1-1,-1-1,0-1,-1-1,0-1,-1-2,-1 0,-1-2,-1 0,0-1,2-6,0-4,-1-1,-2-1,-1-1,14-34,-1-8,-10 28,-1-1,-3 0,-2-2,-2 0,-3 0,4-44,-13 53,2 1,1 0,2 0,2 1,2 0,11-26,49-135,-41 124,-3-1,-4-2,-3-1,6-65,18-445,-28 364,-9-59,-6 199,-3 0,-4 0,-3 1,-5 0,-3 0,-4 2,-15-34,27 96,-2 1,-1 0,-1 1,0 1,-1 0,-2 0,0 2,0 0,-2 0,0 2,-1 0,0 1,-8-3,8 7,-1 1,0 1,0 1,0 0,-1 2,0 0,0 2,-1 0,1 1,-9 1,-106-18,113 14,2-1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7:45.26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1096,'49'13,"12"-5,1-3,-1-3,25-3,-45 1,138-6,51-14,-228 21,-1-1,1 0,-1 0,1 1,0-1,-1-1,1 1,-1 0,1 0,0-1,-1 1,1 0,-1-1,1 0,-1 1,1-1,-1 0,0 0,1 0,-1 0,0 0,0 0,1 0,-1 0,0 0,0-1,0 1,0 0,-1-1,1 1,0-1,-1 1,1-1,-1 1,1-1,-1 1,0-1,1 1,-1-3,-7-61,-2-1,-4 1,-2 1,-3 0,-3 1,-20-40,8 16,4-1,-17-84,13-18,33 189,-1 0,1 0,0 0,0 0,-1 0,1 0,0 0,0 0,0-1,0 1,0 0,0 0,1 0,-1 0,0 0,0 0,1 0,-1 0,1 0,-1 0,1 0,-1 0,1 0,0 0,-1 1,1-1,0 0,0 0,0 1,-1-1,1 0,0 1,0-1,0 1,0-1,0 1,0-1,0 1,0 0,0 0,1 0,-1-1,0 1,0 0,0 0,0 0,0 0,1 1,132 16,264-7,-204-10,-163 1,-1 2,0 1,1 1,-2 2,1 1,2 2,68 20,-72-21,-26-9,-1 0,1 0,0 0,-1 0,1 0,0 1,-1-1,1 1,0-1,-1 1,1 0,-1 0,1-1,-1 1,1 0,-1 0,0 0,0 1,1-1,-1 0,0 0,0 1,0-1,0 1,0-1,-1 1,1-1,0 1,-1-1,1 2,-10 119,7-60,4-1,2 1,3-1,6 17,12 148,-24 26,-2-250,1-1,-1 1,1 0,0 0,0 0,0-1,0 1,0 0,1 0,-1 0,0-1,1 1,-1 0,1 0,0-1,-1 1,1 0,0-1,0 1,0-1,0 1,0-1,1 0,-1 1,0-1,1 0,-1 0,1 0,-1 0,1 0,-1 0,1 0,0-1,0 1,-1-1,1 1,0-1,0 1,-1-1,3 0,181-2,191-11,-322 7,-65-26,8 28,-6-9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7:47.53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33 52,'-7'-7,"-2"-5,-2 1,6 1,10 3,13 4,16 4,13 1,11 0,9-3,5 0,3-1,-12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7:47.78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0,'13'3,"8"0,1-1,5 1,4-2,6 0,8 0,-4-1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7:48.04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0,'16'0,"9"0,2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7:48.55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228 148,'-1'21,"1"0,0 0,2 0,0-1,2 1,0-1,6 17,-1 2,10 50,-5 2,-4 0,-3 0,-5 1,-3-1,-5 1,-3-1,-8 17,-70 337,84-426,0 0,2 0,0 0,1 1,1-1,1 0,1 0,0 0,2-1,0 1,1-1,0 0,2 0,2 3,6 3</inkml:trace>
  <inkml:trace contextRef="#ctx0" brushRef="#br0" timeOffset="298.826">1 1578,'9'21,"5"15,5 11,4 7,2 1,2-3,3-5,-2-6,0-7,-3-8,-7-8</inkml:trace>
  <inkml:trace contextRef="#ctx0" brushRef="#br0" timeOffset="548.204">402 1632,'-18'7,"-9"6,-1 4,1 4,5-1,7 0,4-4,3-5</inkml:trace>
  <inkml:trace contextRef="#ctx0" brushRef="#br0" timeOffset="786.957">81 1538,'118'-12,"-84"12,133 1,-165 0,-1-1,1 0,-1 1,0-1,1 1,-1-1,1 1,-1 0,0 0,1-1,-1 1,0 0,0 0,0 0,0 1,0-1,0 0,0 0,0 0,0 1,-1-1,1 0,0 1,-1-1,1 1,-1-1,0 1,1-1,-1 1,0-1,0 1,0-1,0 1,0-1,0 1,0-1,-1 2,-19 59,16-53,-47 134,45-118</inkml:trace>
  <inkml:trace contextRef="#ctx0" brushRef="#br0" timeOffset="1883.068">362 1,'-26'21,"1"1,1 1,1 1,1 2,2 0,0 1,2 0,1 2,-1 4,-49 73,53-88,8-13,8-10,9-12,141-208,-151 224,-1 0,1-1,-1 1,1 0,-1-1,1 1,0 0,0 0,-1 0,1 0,0-1,0 1,0 0,0 1,1-1,-1 0,0 0,0 0,0 1,1-1,-1 0,0 1,1 0,-1-1,0 1,1 0,-1-1,1 1,-1 0,0 0,1 0,-1 0,1 0,-1 1,0-1,1 0,-1 1,1-1,-1 1,1 0,17 10,-1 1,0 0,0 2,-2 0,1 1,-2 1,12 14,-21-22,1-1,-1 1,0 1,-1-1,1 1,-2 0,0 0,0 0,0 1,-1 0,0-1,-1 1,0 0,-1 3,-1-12,0 1,0-1,0 1,0-1,0 1,-1-1,1 0,0 1,-1-1,1 1,-1-1,0 0,1 1,-1-1,0 0,0 0,0 1,0-1,0 0,0 0,0 0,0 0,0 0,0-1,-1 1,1 0,0 0,-1-1,1 1,0-1,-1 1,1-1,-1 0,1 1,-1-1,1 0,-1 0,1 0,-1 0,1 0,-1-1,-61-14,59 13,-22-9,-1 1,0 1,0 2,-1 0,0 2,18 4,0-1,1 0,-1 1,0 0,1 1,-1-1,0 2,0 0,1 0,-1 1,1 0,-1 0,1 1,-8 4,6 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9:22.67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0 261,'159'329,"-110"-218,-48-111,0 0,-1 1,1-1,0 0,-1 0,1 0,0 0,0 0,-1 0,1 0,0 0,0 0,-1 0,1 0,0-1,-1 1,1 0,0 0,-1-1,1 1,0 0,-1-1,1 1,-1-1,1 1,-1-1,1 1,-1-1,1 1,-1-1,1 0,-1 1,0-1,1 0,-1 1,0-1,0 0,1 1,-1-1,0 0,0 1,0-1,0 0,0 0,0 1,0-1,0 0,0 1,0-1,0 0,-1 0,1 1,0-1,0 0,-1 1,1-1,0 0,0 0,37-330,-8 16,-26 291,-3 24,0 0,1 0,-1 0,0 0,0 0,0 0,0 1,1-1,-1 0,0 0,0 0,0 0,1 0,-1 0,0 0,0 0,0 0,1 0,-1 0,0 0,0 0,0 0,1 0,-1 0,0 0,0 0,0 0,1 0,-1-1,0 1,0 0,0 0,0 0,1 0,-1 0,0 0,0-1,0 1,0 0,0 0,0 0,1 0,-1-1,0 1,0 0,0 0,0 0,0 0,0-1,0 1,0 0,0 0,0 0,0-1,0 1,0 0,0 0,0 0,0-1,7 21,-6-18,61 140,-42-110</inkml:trace>
  <inkml:trace contextRef="#ctx0" brushRef="#br0" timeOffset="700.284">536 582,'-1'-34,"2"0,1 1,1-1,3 0,0 1,4-8,-10 41,0-1,0 0,0 1,0-1,-1 1,1-1,0 0,0 1,1-1,-1 1,0-1,0 0,0 1,0-1,0 1,1-1,-1 0,0 1,0-1,1 1,-1-1,0 1,1-1,-1 1,1 0,-1-1,1 1,-1-1,1 1,-1 0,1-1,-1 1,1 0,-1 0,1-1,-1 1,1 0,0 0,-1 0,1 0,-1 0,1 0,0 0,-1 0,1 0,-1 0,1 0,0 0,-1 0,1 0,-1 0,1 1,-1-1,1 0,0 0,-1 1,1-1,-1 1,18 85,-3 64,-4 101,-10-249,0 1,-1-1,1 1,-1-1,0 1,0-1,0 1,0-1,0 1,-1-1,1 0,-1 1,0-1,1 1,-1-1,0 0,0 0,-1 1,1-1,0 0,-1 0,1 0,-1-1,0 1,1 0,-1 0,0-1,0 1,0-1,0 0,0 0,-1 1,0-1,227-30,-205 27,-11 1,-1 0,1 0,0 1,-1 0,1 0,-1 1,1 0,0 0,-1 1,7 2,-14-4,1 0,-1 0,0 0,1 1,-1-1,0 0,1 0,-1 1,0-1,1 0,-1 1,0-1,1 0,-1 1,0-1,0 0,0 1,1-1,-1 0,0 1,0-1,0 1,0-1,0 1,0-1,0 0,0 1,0-1,0 1,0-1,0 1,0-1,0 0,0 1,0-1,0 1,0-1,-1 0,1 1,0-1,0 1,0-1,-1 0,1 1,0-1,-1 0,1 0,0 1,-1-1,1 0,0 0,-1 1,-5 5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9:27.67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87,'27'63,"-3"2,-2 0,-4 1,1 20,-3-21,63 261,-73-306,0-62,-2-158,16-72,8-51,-27 323,-1 0,0 0,0 0,0 0,1 0,-1 0,0 0,0 0,0 1,1-1,-1 0,0 0,0 0,0 0,1 0,-1 0,0 0,0 0,0 0,1-1,-1 1,0 0,0 0,0 0,1 0,-1 0,0 0,0 0,0 0,1-1,-1 1,0 0,0 0,0 0,0 0,0 0,0-1,1 1,-1 0,0 0,0 0,0-1,0 1,0 0,0 0,0 0,0-1,0 1,0 0,0 0,0 0,0-1,0 1,0 0,0 0,0-1,0 1,9 21,-7-17,8 22</inkml:trace>
  <inkml:trace contextRef="#ctx0" brushRef="#br0" timeOffset="1338.41">522 394,'24'-10,"-11"9,1 0,-1 1,0 1,1 0,-1 1,0 0,0 1,0 1,0 0,0 1,-1 0,0 1,0 0,0 1,-1 0,9 8,-16-13,-1 1,1 0,-1 0,0 1,0-1,-1 0,1 1,-1 0,0 0,0-1,0 1,0 0,0 1,-1-1,0 0,0 0,0 1,0-1,-1 0,0 1,0-1,0 1,0-1,-1 0,0 1,0-1,0 0,0 1,0-1,-1 0,0 0,0 0,0 0,0-1,-1 1,0 0,-1 1,-235 242,235-243,0 1,0 0,0 0,0 0,1 0,0 1,1 0,-1-1,1 1,0 0,0 0,1 0,-1 1,1-1,1 0,-1 0,1 1,1-1,-1 0,1 2,2-5,1 1,0-1,-1 0,1-1,0 1,0-1,1 0,-1 0,0 0,1 0,-1-1,1 0,0 0,-1 0,1 0,0-1,0 0,-1 0,1 0,0 0,0-1,3-1,-2 2,177-26,-169 27,-4 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29:30.54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0 199,'1'-1,"1"0,-1 1,1-1,-1 0,1 1,-1-1,1 1,-1-1,1 1,-1 0,1 0,0 0,-1-1,1 2,-1-1,1 0,-1 0,1 0,0 1,-1-1,1 1,-1-1,1 1,-1 0,0-1,1 1,-1 0,0 0,1 0,-1 0,0 0,0 0,0 1,0-1,1 1,29 53,-30-54,74 221,-58-161,3 0,3-1,5 7,-26-64,0 3,1-1,0 1,0-1,0 1,1-1,-1 0,1 0,0-1,1 1,-1-1,5 3,-8-7,0 0,0 0,0 0,0 1,0-1,0 0,0-1,0 1,0 0,0 0,0 0,0-1,0 1,0 0,0-1,0 1,0-1,0 1,0-1,0 0,-1 1,1-1,0 0,0 1,-1-1,1 0,0 0,-1 0,1 0,-1 0,1 0,-1 0,1 0,-1 0,0 0,1 0,-1 0,0 0,0 0,0 0,0 0,0 0,0 0,0 0,0 0,32-212,-23 135,13-84,32-108,-38 221,-15 49,-1 0,0-1,1 1,-1 0,0 0,0 0,1 0,-1-1,0 1,1 0,-1 0,0 0,1 0,-1 0,0 0,1 0,-1 0,0 0,1 0,-1 0,1 0,-1 0,0 0,0 0,1 1,-1-1,0 0,1 0,-1 0,0 0,1 1,-1-1,0 0,0 0,1 1,-1-1,0 0,0 0,0 1,1-1,-1 0,0 1,0-1,0 0,0 1,0-1,1 0,-1 1,0-1,0 0,0 1,0-1,0 0,0 1,0-1,4 14</inkml:trace>
  <inkml:trace contextRef="#ctx0" brushRef="#br0" timeOffset="693.127">601 533,'28'-7,"0"1,0 1,0 1,1 1,-1 2,1 1,7 1,-34-1,1 0,-1-1,0 1,0 0,0 0,0 0,0 0,0 1,0-1,0 1,0-1,0 1,0 0,0-1,0 1,0 0,0 0,0 0,-1 1,1-1,-1 0,1 1,-1-1,1 1,-1-1,1 1,-1 0,0 0,0-1,0 1,0 0,-1 0,1 0,0 0,-1 0,1 0,-1 0,0 0,1 0,-1 1,0-1,0 0,-1 0,1 0,0 0,-1 0,1 0,-1 1,-4 5,-1 0,1 0,-2-1,1 0,-1 0,0 0,0-1,0 0,-9 5,-22 19,38-30,-1 0,0 1,1-1,-1 0,1 0,-1 1,0-1,1 0,-1 1,1-1,-1 0,1 1,-1-1,1 1,-1-1,1 1,-1-1,1 1,0-1,-1 1,1-1,0 1,0 0,-1-1,1 1,0 0,0-1,0 1,0 0,0-1,0 1,0-1,0 1,0 0,0-1,0 1,0 0,0-1,0 1,1 0,-1-1,0 1,1-1,-1 1,0 0,1-1,-1 1,0-1,1 1,-1-1,1 1,-1-1,1 0,-1 1,1-1,0 0,-1 1,1-1,-1 0,1 0,0 1,-1-1,1 0,0 0,63 6,-57-7,0 1,0-1,0 1,0 1,0-1,0 1,0 1,-1-1,1 1,0 0,-1 0,1 1,-1 0,0 0,0 1,0 0,0 0,-1 0,1 0,-1 1,0 0,0 1,-3-1,1 0,-1 0,-1 0,1 0,-1 0,0 0,0 1,0-1,-1 0,0 0,0 1,0-1,-1 0,1 1,-1-1,-1 0,1 0,-1 0,0 0,0 0,0 0,-1 0,1-1,-4 5,-2 2,0 1,-1-2,0 1,0-1,-1-1,-1 0,1 0,-1-1,-4 1,4-3,-1 0,0-1,-1-1,1 0,-1-1,1 0,-1-1,0 0,0-1,0-1,-1 0,1-1,0 0,0-1,1 0,-13-4,-1-1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0:12.32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7 1245,'-7'-2,"15"7,17 1,0 0,1-2,-1-1,1-1,-1-1,25-3,-28 2,492-20,-478 20,0 0,0 2,0 2,0 1,22 7,-39-6</inkml:trace>
  <inkml:trace contextRef="#ctx0" brushRef="#br0" timeOffset="757.564">48 2087,'13'2,"12"1,11 0,10 1,6 1,7 1,3 2,1 0,-1 1,-4 0,-6 0,-6 0,-8-1,-9 0,-7-2,-8-1</inkml:trace>
  <inkml:trace contextRef="#ctx0" brushRef="#br0" timeOffset="1690.42">876 737,'0'65,"3"1,11 59,9 4,-6 1,-5 0,-6 1,-6 21,-43 310,65-77,-20-425,1 17</inkml:trace>
  <inkml:trace contextRef="#ctx0" brushRef="#br0" timeOffset="4968.291">101 2167,'33'6,"-1"-2,1-1,0-1,0-2,5-1,-16 1,94-6,-1-5,11-8,-105 15,-29 4,-141 24,-1-7,-46-4,170-13,38-1,152-6,-1-8,34-12,-74 10,-144 27,20-10,-9 3,1 0,-1-1,0-1,0 1,0-2,0 1,-1-1,-6-2,2-2</inkml:trace>
  <inkml:trace contextRef="#ctx0" brushRef="#br0" timeOffset="5777.994">863 950,'12'-93,"-10"195,4-24,3 0,9 32,15 146,-34-131,-5-1,-7 9,-8 183,23-65,11-125,-13-126,-1 0,1 0,0 0,-1 0,1 0,0 0,0 0,-1 0,1-1,0 1,-1 0,1 0,0 1,-1-1,1 0,0 0,-1 0,1 0,0 0,0 0,-1 0,1 0,0 1,0-1,-1 0,1 0,0 0,0 0,-1 1,1-1,0 0,0 0,0 1,-1-1,1 0,0 0,0 1,0-1,0 0,-5-48,1 17</inkml:trace>
  <inkml:trace contextRef="#ctx0" brushRef="#br0" timeOffset="6954.92">890 816,'51'-7,"-1"2,1 3,20 2,26-2,475-8,-540 9,0 2,0 1,0 2,0 1,0 1,-1 2,0 1,-1 1,0 2,0 1,-1 1,-1 2,0 1,2 3,-1 2,-1 2,-1 0,-1 1,-1 2,-2 1,0 0,-2 2,-1 1,-2 0,-1 1,-1 1,-2 1,-1 0,-2 0,0 5,0 22,-2 1,-3 0,-3 0,-2 0,-7 48,4-82,-2-1,0 0,-2 0,0 0,-2-1,-2 0,0-1,-1 1,-2-2,0 0,-16 21,-7 3,-3-1,-1-2,-3-2,-1-1,-2-3,-1-1,-3-3,0-2,-50 24,36-25,-1-2,-2-3,-1-4,-20 4,51-21,0-2,1-1,-1-2,0-1,-1-3,-33 2,-89-13,146 6,14 2</inkml:trace>
  <inkml:trace contextRef="#ctx0" brushRef="#br0" timeOffset="7812.937">2668 1525,'-8'29,"2"0,1 0,1 1,1 0,2-1,2 25,-1-46,0 0,0 0,1 0,0 0,1 0,0 0,0 0,0 0,1-1,1 1,-1-1,1 0,0 0,1 0,-1 0,1-1,1 0,-1 0,1 0,0-1,1 0,-1 0,1 0,0-1,0 0,0 0,1-1,7 3,-7-4,1 1,0-2,0 1,-1-1,1-1,0 1,0-2,0 1,0-1,0 0,0-1,-1 0,1-1,-1 1,1-2,-1 1,0-1,0 0,-1-1,1 0,-1 0,0 0,0-1,-1 0,0-1,0 0,0 1,-1-2,0 1,0-1,-1 1,0-1,0 0,-1-1,1-3,1-3,-1 0,-1 0,-1 0,0-1,0 1,-2-1,0 1,-1 0,0-1,-1 1,-1 0,-1 0,0 0,-1 0,0 1,-1-1,-1 1,0 1,-1 0,0 0,-1 0,-1 1,0 0,0 1,-1 0,-1 1,-2-2,8 8,1 1,-1 1,0-1,0 1,0 0,0 0,0 1,0 0,-1 0,1 0,0 1,-1 0,1 0,0 0,-1 1,1 0,0 1,0-1,0 1,0 0,0 0,0 1,0 0,1 0,0 0,-1 1,-2 3,0-1,0 1,1 0,-1 0,2 1,-1 0,1 0,0 0,1 1,0 0,0 0,1 0,0 1,1-1,0 1,0 0,0 10,2-16,1-1,0 1,0-1,0 1,1-1,-1 1,1 0,0-1,0 1,0-1,0 0,0 1,1-1,0 0,1 2,13 15</inkml:trace>
  <inkml:trace contextRef="#ctx0" brushRef="#br0" timeOffset="8165.557">3136 1632,'200'12,"85"-11,-218-1,409-9,100-29,-521 29,-44 5</inkml:trace>
  <inkml:trace contextRef="#ctx0" brushRef="#br0" timeOffset="8994.335">3844 241,'4'7,"0"-1,0 0,0 0,1-1,0 1,0-1,0 0,1 0,-1-1,1 0,0 0,1 0,-1-1,1 1,-1-2,1 1,0-1,0 0,0 0,0-1,0 0,1 0,-1-1,13 1,0-1,0-1,0 0,0-2,0 0,0-2,16-5,97-50,-132 61,-1-1,1 0,-1 0,1 0,-1 0,1 1,-1-1,0 0,1 0,-1 1,1-1,-1 0,0 1,1-1,-1 1,0-1,1 0,-1 1,0-1,0 1,0-1,1 1,-1-1,0 0,0 1,0-1,0 1,0-1,0 1,0-1,0 1,0-1,0 1,0-1,0 1,0-1,0 1,0-1,0 1,-1-1,1 1,0-1,0 1,-1-1,1 0,0 1,0-1,-1 0,1 1,0-1,-1 0,1 1,-1-1,1 0,-1 1,1-1,0 0,-1 0,1 0,-1 0,1 1,-2 3,-12 37,3 1,2 0,1 1,2-1,3 1,0 38,1-31,-6 66,-19 95,22-179</inkml:trace>
  <inkml:trace contextRef="#ctx0" brushRef="#br0" timeOffset="9242.968">3831 723,'16'-4,"19"-5,19-4,19-5,15-4,11-5,2-3,-3 0,-8 2,-11 2,-14 0,-18 5</inkml:trace>
  <inkml:trace contextRef="#ctx0" brushRef="#br0" timeOffset="9628.349">4780 162,'0'15,"1"69,-4 0,-4 0,-8 33,-36 77,50-193,0 1,0 0,1-1,-1 1,0 0,1-1,-1 1,1 0,0 0,0-1,-1 1,1 0,0 0,0-1,1 1,-1 0,0 0,1 0,-1-1,1 1,-1 0,1-1,0 1,0-1,0 1,0-1,0 1,0-1,0 1,0-1,0 0,1 0,-1 0,1 1,-1-1,1 0,-1-1,1 1,-1 0,1 0,0-1,-1 1,1-1,0 0,0 1,-1-1,1 0,0 0,0 0,0 0,15-4,-1 0,1-1,-1-1,0-1,-1 0,0-1,0 0,9-8,6-2,-18 13,0-1,0-1,0 0,-1 0,0-1,-1-1,0 0,0 0,-1-1,0 0,0 0,-1-1,-1-1,0 1,0-1,-1 0,-1 0,0-1,0-2,-2-5</inkml:trace>
  <inkml:trace contextRef="#ctx0" brushRef="#br0" timeOffset="9878.757">5061 415,'-7'0,"-2"7,0 9,2 11,2 12,2 14,-1 8,1 5,0 4,-2-2,1-3,1-4,3-5,1-7,3-11,1-11</inkml:trace>
  <inkml:trace contextRef="#ctx0" brushRef="#br0" timeOffset="10299.911">5355 443,'-15'77,"11"-52,2 1,0 0,2 0,1-1,1 1,6 25,-7-44,1 0,0 1,1-1,-1 0,1 0,1 0,-1 0,1-1,0 1,1-1,-1 0,1 0,1-1,-1 0,1 0,0 0,0 0,0-1,0 0,1 0,0-1,0 0,0 0,0 0,5 0,-3-1,0-1,0 0,0-1,1 0,-1 0,0-1,0 0,0-1,-1 0,1 0,0-1,-1 0,1-1,-1 0,0 0,0-1,0 1,-1-2,0 1,0-1,0 0,-1-1,0 1,0-1,0-1,-1 1,0-1,-1 0,0 0,0 0,0 0,-1-1,-1 0,1 0,2-7,-1 0,-1 0,0 0,-1-1,0 1,-2-1,0 1,0-1,-2 0,0 1,-1 0,-1-1,0 1,-1 1,-1-1,0 1,-1 0,-1 0,-5-6,8 15,-1 0,1 0,-1 1,-1 0,1 0,-1 1,0 0,0 0,0 1,0-1,-1 2,1-1,-1 1,0 0,0 0,0 1,0 0,3 1,0 0,0 0,0 0,0 0,-1 1,1 0,1 0,-1 0,0 0,0 1,0 0,1 0,-1 0,1 1,0 0,-1-1,1 2,0-1,1 0,-1 1,1-1,-1 1,1 0,0 0,1 1,-1-1,0 1,0 4,0-1,0 0,1 0,0 1,1 0,-1-1,2 1,-1 0,1-1,1 1,-1 0,2-1,-1 1,1-1,0 1,1-1,1 2,3 9,1-1,0 0,2-1,0 0,1 0,1-1,1 0,19 21</inkml:trace>
  <inkml:trace contextRef="#ctx0" brushRef="#br0" timeOffset="10772.993">6211 362,'-7'3,"0"0,0 1,1 0,-1 0,1 0,0 1,0 0,1 0,-1 1,1-1,1 1,-1 1,1-1,0 0,0 1,1 0,-1 0,2 0,-1 0,1 1,0-1,0 0,1 1,0 0,1 1,-4 7,1 0,0 0,1 1,1-1,1 0,0 1,1-1,1 0,0 0,2 0,0 0,0 0,1-1,1 1,1-1,0-1,1 0,0 0,1 0,1-1,1 1,-6-9,1 0,0-1,1 1,-1-1,1-1,0 1,0-1,0 0,0-1,0 1,0-1,1-1,-1 0,1 0,0 0,-1-1,1 0,-1 0,1-1,0 0,-1 0,0-1,1 0,-1-1,4-1,1-1,-1 0,1 0,-2-2,1 1,-1-1,0-1,0 0,-1 0,0-1,0 0,-1 0,0-1,-1 0,0-1,1-3,-1 2,-1-1,0 0,-1 0,-1 0,0-1,0 0,-2 0,0 1,0-1,-1-1,-1 1,0 0,-1 0,-1 0,0 0,-1 0,0 1,-1-1,0 1,-1 0,-1 0,0 0,-1 1,0 0,-1 0,-1 1,0 0,0 0,-10-8,9 11,0 1,-1 0,0 1,0 0,0 1,-1 0,0 1,0 0,0 1,0 0,-1 1,1 0,-1 1,0 0,1 1,-1 1,0 0,1 1,-1 0,1 0,0 2,0-1,0 2,0 0,1 0,0 1,0 0,0 1,1 0,0 1,0 0,1 0,-4 5,3 1,1 0,0 0,1 1,1 0,0 1,1 0,0 0,-2 15,-2 14</inkml:trace>
  <inkml:trace contextRef="#ctx0" brushRef="#br0" timeOffset="11117.117">6104 1,'-21'18,"-17"18,-17 16,-17 19,-14 21,-15 22,-14 19,-7 14,1 4,21-22</inkml:trace>
  <inkml:trace contextRef="#ctx0" brushRef="#br0" timeOffset="11654.669">6652 68,'-14'16,"-15"23,-22 30,-22 34,-24 30,-20 24,-13 14,-3-1,22-28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1.55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0,'27'7,"30"3,30-2,22-1,15-2,-16-2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1:09.0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1529,'45'18,"2"-9,0-2,1-2,-1-2,45-3,-44 0,139-1,-157-5,-29 6,-1 0,1-1,-1 1,1 0,-1 0,0-1,1 1,-1 0,0-1,1 1,-1-1,0 1,1 0,-1-1,0 1,1-1,-1 1,0-1,0 1,0-1,0 1,1-1,-1 1,0-1,0 1,0-1,0 1,0-1,0 1,0-1,0 1,-1-1,1 1,0-1,0 1,0 0,0-1,-1 1,1-1,0 1,0-1,-1 1,1 0,0-1,-1 1,1-1,-1 1,1 0,0 0,-1-1,1 1,-1 0,1-1,-19-18,13 14,0 0,1 0,0-1,0 0,0 0,0 0,1 0,0-1,1 0,-1 0,1 0,1 0,-1 0,1-1,1 1,-1-4,1-15,2-1,1 1,1-1,2 1,0 0,7-20,-1 2,33-170,-10-1,-9-2,-10-1,-9-6,-7 208,9-39,-6 55,-1-1,0 1,0-1,1 1,-1 0,0 0,0 0,1 0,-1 0,0 0,0 0,1 0,-1 0,0 0,0 1,1-1,-1 0,0 1,0-1,0 1,1 0,-1-1,0 1,0 0,0 0,0-1,0 1,-1 0,1 0,0 0,0 0,0 0,-1 0,1 1,-1-1,1 0,-1 0,1 0,-1 1,0-1,1 0,-1 0,10 12,-3-8,-1-1,1 0,1 0,-1-1,0 0,1 0,0-1,-1 0,1 0,0-1,0 0,8 0,-13-1,82 7,0-5,0-3,32-7,5 1,-87 8,-23 4,-14 2</inkml:trace>
  <inkml:trace contextRef="#ctx0" brushRef="#br0" timeOffset="976.794">682 619,'-4'1,"0"0,1 0,-1 0,0 0,0 1,0 0,1 0,-1 0,1 0,0 0,-1 0,1 1,0 0,0-1,1 1,-1 1,1-1,-1 0,0 2,-7 6,-30 39,2 0,2 3,-11 26,0 20,53-123,-5 22,0 1,0 0,1 0,-1 0,0 0,1 0,-1 0,1 1,-1-1,1 0,0 1,-1-1,1 1,-1 0,1-1,0 1,0 0,-1 0,1 0,0 0,-1 0,1 1,0-1,-1 0,1 1,0-1,-1 1,1 0,-1-1,1 1,-1 0,1 0,0 1,17 4,32 0,-1-1,1-3,24-3,-40 0,-32 1,47-6,-49 6,-1 0,1-1,0 1,0-1,0 1,0-1,0 0,0 1,0-1,-1 0,1 0,0 1,-1-1,1 0,0 0,-1 0,1 0,-1 0,0 0,1 0,-1 0,0 0,1 0,-1 0,0 0,0 0,0 0,0 0,0 0,0 0,0-1,0 1,-1 0,1 0,0 0,-1 0,1 0,0 0,-1 0,1 1,-1-1,0 0,1 0,-1 0,-85-109,-40-57,125 166,1 0,0 1,0-1,-1 0,1 0,0 1,0-1,0 0,-1 1,1-1,-1 0,1 1,0-1,-1 1,1-1,-1 1,1-1,-1 1,1-1,-1 1,0-1,1 1,-1 0,1-1,-1 1,0 0,0-1,1 1,-1 0,0 0,1 0,-1 0,0 0,0 0,1 0,-1 0,0 0,1 0,-1 0,0 0,0 0,1 1,-1-1,0 0,1 0,-1 1,0-1,-1 8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1:15.38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26,'43'-5,"-4"-3,0 3,1 1,-1 1,0 3,1 1,-1 2,0 1,0 3,0 1,3 3,-34-9,-5-1,0-1,-1 1,1 0,-1 0,1 0,-1 0,0 0,1 0,-1 0,0 1,0 0,0-1,0 1,0 0,0 0,0 0,0 0,-1 0,1 0,-1 0,0 1,0-1,0 1,0-1,1 2,25 132,57 216,-33-220,-51-133,0 1,1-1,-1 1,0-1,0 1,0-1,1 1,-1 0,0-1,1 1,-1-1,0 1,1 0,-1-1,0 1,1 0,-1 0,0-1,1 1,-1 0,1 0,-1-1,1 1,-1 0,1 0,-1 0,1 0,-1 0,1 0,-1 0,1 0,-1 0,1 0,-1 0,1 0,-1 0,1 0,-1 0,1 0,-1 1,0-1,1 0,-1 0,1 1,-1-1,1 0,-1 1,0-1,1 0,-1 1,0-1,1 0,-1 1,0-1,0 1,1-1,-1 0,0 1,0-1,0 1,0-1,1 1,-1-1,0 1,0-1,0 1,0-1,0 1,2-12</inkml:trace>
  <inkml:trace contextRef="#ctx0" brushRef="#br0" timeOffset="756.563">361 307,'41'27,"114"106,-76-78,-79-55,1 0,-1 0,1 0,-1-1,1 1,-1 0,1 0,-1-1,1 1,-1 0,1-1,-1 1,0-1,1 1,-1 0,0-1,1 1,-1-1,0 1,1-1,-1 1,0-1,0 1,0-1,0 1,1-1,-1 0,0 1,0-1,0 1,0-1,0 1,0-1,0 1,-1-1,1 0,0 1,0-1,0 1,0-1,-1 1,1-1,0 1,-1-1,1 0,-3-17,-2-10,1-1,1-1,2 1,0 0,2 0,1-1,4-13,-5 38,-1 4,0 1,-1-1,1 0,0 0,0 0,0 0,0 0,-1 0,1 1,1-1,-1 0,0 0,0 0,0 0,0 0,0 1,1-1,-1 0,0 0,1 0,-1 1,1-1,-1 0,1 0,-1 1,1-1,-1 0,1 1,0-1,-1 1,1-1,0 1,0-1,-1 1,1-1,0 1,0 0,0-1,0 1,-1 0,1 0,0 0,0 0,0-1,0 1,0 0,0 1,-1-1,1 0,0 0,0 0,0 0,0 1,0-1,-1 0,1 1,0-1,0 1,7 7,0 1</inkml:trace>
  <inkml:trace contextRef="#ctx0" brushRef="#br0" timeOffset="1330.907">735 734,'553'1,"-424"12,-120-9,-15-8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1:30.44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522 377,'-2'2,"-1"10,-5 19,-5 25,-9 29,-13 34,-12 26,-11 22,-9 14,-3 3,4-6,8-16,15-24,14-35</inkml:trace>
  <inkml:trace contextRef="#ctx0" brushRef="#br0" timeOffset="440.705">762 858,'-4'23,"-2"21,0 16,2 13,0 9,2 6,1 3,-1 1,-4-4,-4-9,-1-19</inkml:trace>
  <inkml:trace contextRef="#ctx0" brushRef="#br0" timeOffset="755.127">642 926,'0'-3,"-1"0,1 0,0 0,0 0,0 0,1 0,-1 0,1 0,-1 0,1 0,0 0,0 0,1 1,-1-1,0 0,1 1,0-1,-1 1,1 0,0-1,0 1,1 0,-1 0,0 0,1 0,-1 1,1-1,-1 1,1-1,0 1,0 0,-1 0,1 0,0 1,0-1,11-2,0 0,0 1,0 1,0 0,-1 1,1 0,1 2,20 0,0 3,0 1,-1 1,1 2,8 5,-43-14,3 1,0-1,-1 1,1-1,0 1,0 0,-1 0,1 0,-1 0,1 1,-1-1,0 1,1-1,-1 1,0 0,0 0,0 0,0 0,0 0,-1 0,1 1,-1-1,1 0,-1 1,0-1,0 1,0 0,0-1,-1 1,1 1,-3 0,0 0,-1-1,0 1,1-1,-1 0,0 0,-1 0,1-1,0 1,-1-1,0 1,1-1,-1 0,-3 0,-21 12,-1-1,0-2,-1 0,0-3,-1 0,-20 1,41-9,11-3</inkml:trace>
  <inkml:trace contextRef="#ctx0" brushRef="#br0" timeOffset="1097.243">1324 912,'-33'41,"32"-40,1 1,-1-1,1 0,0 1,0-1,-1 0,1 1,0-1,0 0,1 1,-1-1,0 0,0 1,0-1,1 0,-1 1,1-1,-1 0,1 0,0 1,-1-1,1 0,0 0,0 0,0 0,0 0,0 0,0 0,0 0,0-1,0 1,0 0,0 0,1-1,-1 1,0-1,0 1,1-1,5 3,-1 0,1-1,0 0,0 0,1-1,-1 1,0-1,0-1,1 0,-1 0,0 0,1-1,-1 0,0 0,0-1,0 0,0 0,0-1,0 0,-1 0,1-1,-1 1,0-1,0-1,0 1,-1-1,1 0,-1 0,0-1,-1 1,1-1,-1 0,0 0,-1-1,0 1,0-1,0 0,0 0,-1 0,-1 0,1 0,-1 0,0-1,0 0,-2 3,1-1,-1 0,0 1,0-1,-1 1,0-1,1 1,-2 0,1-1,-1 1,0 0,0 1,0-1,-1 0,1 1,-1 0,0 0,0 0,-1 0,1 1,-1 0,0 0,0 0,0 0,0 1,0 0,-1 0,1 0,-1 1,1-1,-1 1,0 1,1-1,-1 1,0 0,1 0,-1 1,0 0,1 0,-1 0,0 1,2-1,1 0,0 0,0 0,0 1,0-1,0 1,1 0,-1 0,0 0,1 1,-1-1,1 0,0 1,0-1,0 1,0 0,0 0,1 0,-1 0,1 0,0 0,0 0,0 0,0 1,1-1,-1 0,1 1,0-1,0 0,0 1,0-1,0 0,1 1,0-1,-1 0,1 0,1 0,-1 1,0-1,1 0,-1 0,1-1,0 1,0 0,0-1,0 1,1-1,1 3,33 23,2-5</inkml:trace>
  <inkml:trace contextRef="#ctx0" brushRef="#br0" timeOffset="2013.923">1912 912,'2'-5,"0"1,0-1,0 0,-1 1,0-1,0 0,0 0,-1 0,0 1,1-1,-2 0,1 0,-1 0,1 0,-1 0,-1 1,1-1,-1 0,1 1,-1-1,-1 1,1 0,-1-1,1 1,-1 0,0 1,-1-1,1 1,-1-1,1 1,-1 0,0 0,0 0,-1 1,-2-2,-1 0,0 1,-1-1,1 1,-1 1,0 0,0 0,0 1,0 0,-1 0,1 1,0 0,0 1,5-1,1 0,0 1,0-1,-1 1,1 0,0 0,0 0,0 1,0-1,0 1,1-1,-1 1,0 0,1 0,-1 0,1 0,0 1,-1-1,1 1,0-1,1 1,-1 0,0 0,1 0,0 0,-1 0,1 0,0 0,1 0,-1 0,0 1,1-1,0 0,0 2,0 0,0-1,0 1,0-1,1 1,0-1,0 0,0 0,0 1,1-1,0 0,0 0,0 0,0 0,0-1,1 1,0-1,-1 1,1-1,1 0,-1 0,0 0,1 0,0-1,-1 0,1 1,0-1,0-1,0 1,0 0,1-1,-1 0,0 0,1 0,4 0,0 1,0-1,1 0,-1-1,0 0,1 0,-1-1,0-1,0 1,0-2,0 1,0-1,0 0,0-1,3-2,-6 2,0-1,0 1,0-1,0 0,-1-1,0 1,0-1,-1 0,1-1,-1 1,-1-1,1 0,-1 0,0 0,-1 0,1-3,11 54,-12-37,1 1,0 0,0 0,0-1,1 0,0 0,1 0,0 0,0-1,5 7,-8-11,1 1,-1-1,1 0,-1 0,1 0,0 0,-1 0,1 0,0-1,0 1,0-1,1 0,-1 0,0 0,0 0,1-1,-1 1,0-1,1 0,-1 0,0 0,1-1,-1 1,0-1,1 1,-1-1,0 0,0 0,3-4,0-1,0 1,-1-1,0 0,0 0,0 0,-1-1,0 0,-1 0,1 0,-1 0,0 0,-1-1,0 1,0-1,-1 0,0 1,0-6,2-1,1-2,-4 12,-1 0,2 0,-1-1,0 1,1 0,0 0,0 0,0 0,0 0,1 1,-1-1,1 0,0 0,0 1,0-1,1 1,-1 0,1 0,0 0,0 0,0 0,0 1,1-1,-1 1,1 0,-1 0,1 0,0 0,-1 1,1 0,0-1,2 1,1 1,0 1,0-1,1 1,-1 1,0-1,0 1,0 1,0-1,-1 1,1 0,-1 1,1 0,-1 0,0 0,0 0,-1 1,0 0,0 0,0 1,0-1,-1 1,0 0,0 1,0-1,-1 0,0 1,2 5,1 106,-7-70,1-48,0 1,0 0,-1 0,1 0,0 0,0-1,0 1,0 0,0 0,0 0,0 0,0 0,1 0,-1-1,0 1,0 0,1 0,-1 0,0-1,1 1,-1 0,1 0,-1-1,1 1,0 0,-1-1,1 1,-1-1,1 1,0-1,0 1,-1-1,1 1,0-1,0 0,0 1,-1-1,1 0,0 0,0 1,0-1,0 0,0 0,-1 0,1 0,0 0,0 0,0-1,0 1,0 0,-1 0,1-1,0 1,0 0,0-1,-1 1,1-1,0 1,-1-1,2 0,43-36,-21 7,-2-1,-2-1,0-1,-3-1,0 0,-2-1,-2-1,-2 0,4-21,6-22,-4-1,-4 0,-3-1,-3 0,-4-30,-11 38,8 73,-1 0,1-1,0 1,-1-1,1 1,0 0,-1-1,1 1,-1 0,1 0,0-1,-1 1,1 0,-1 0,1 0,-1-1,1 1,-1 0,1 0,-1 0,1 0,-1 0,1 0,-1 0,1 0,-1 0,1 0,-1 0,1 1,-1-1,1 0,-1 0,1 0,-1 0,1 1,0-1,-1 0,1 1,-1-1,1 0,0 1,-1-1,1 0,0 1,-1-1,1 1,0-1,0 1,0-1,-1 0,1 1,0-1,0 1,0-1,0 1,0-1,0 1,0-1,0 1,0-1,0 1,0-1,0 1,0-1,0 1,0-1,-13 42,1-1,2 1,2 1,1 0,3 1,1-25,-9 68,5 1,3 0,3-1,8 40,17-4,-22-116,0 0,1-1,0 1,0-1,0 1,1-1,0 0,0-1,1 1,-1-1,1 0,0 0,1 0,-1-1,1 1,2 0,43 1,-30-14</inkml:trace>
  <inkml:trace contextRef="#ctx0" brushRef="#br0" timeOffset="2526.603">2554 444,'-10'0,"-3"-1,0 1,1 0,-1 1,0 1,1 0,-1 1,-10 4,22-7,0 0,0 0,0 0,0 1,0-1,0 0,0 1,0-1,0 0,0 1,1 0,-1-1,0 1,0-1,1 1,-1 0,0-1,1 1,-1 0,1 0,-1 0,1 0,-1-1,1 1,-1 0,1 0,0 0,-1 0,1 0,0 0,0 0,0 0,0 0,0 0,0 0,0 0,0 0,0 0,1 0,-1 0,0 0,1 0,-1 0,0-1,1 1,-1 0,1 0,0 0,-1 0,1-1,-1 1,1 0,0-1,0 1,-1 0,1-1,0 1,0-1,0 1,0-1,0 0,0 1,0-1,0 0,-1 0,1 1,0-1,0 0,1 0,20 8,-1-1,1-1,1-1,-1-1,1 0,23-1,-21 0,77 5,130 19,-228-27,0 0,0 0,0 1,0-1,0 1,0 0,0 0,-1 0,1 1,0-1,-1 1,1 0,-1 0,1 0,-1 1,0-1,0 1,0 0,0-1,0 1,-1 1,1-1,-1 0,0 1,0-1,0 1,0-1,-1 1,0 0,0 0,0 0,0 0,0 0,0 3,-4 7,0 0,-1 0,0 0,-1-1,-1 1,0-1,-1 0,-29 82,36-92,-1 0,1 0,-1 0,1-1,0 1,0 0,1 0,-1 0,1 0,-1 0,1 0,0-1,0 1,0 0,0-1,0 1,1-1,0 1,-1-1,1 1,0-1,0 0,0 0,0 0,0 0,0 0,1-1,-1 1,1-1,-1 1,1-1,0 0,-1 0,1 0,0-1,0 1,0 0,0-1,1 0,2 1,1 0,-1-1,0 0,0-1,1 1,-1-1,0 0,0-1,0 1,0-1,0-1,0 1,0-1,-1 0,1 0,-1 0,0-1,0 0,0 0,0-1,-1 1,0-1,0 0,0 0,0 0,-1 0,0-1,0 1,0-1,-1 0,0 0,0 0,-1 0,1 0,-1-1,0 1,-1 0,0 0,0-1,0 1,-1-3,-1 4,1 1,-1-1,0 1,0 0,0 0,0 0,-1 0,0 0,0 0,0 1,0-1,0 1,-1 0,0 0,1 0,-1 1,0-1,0 1,-1 0,1 0,0 0,-1 1,1 0,-1-1,1 2,-1-1,0 0,1 1,-1 0,0 0,1 0,-1 1,0 0,1-1,-1 2,1-1,-1 0,1 1,-1 0,1 0,0 0,0 1,0-1,0 1,-5 2,0 1,0 0,0 0,1 1,0 0,0 0,1 1,0 0,0 0,1 0,0 1,1 0,0 1,0-1,1 1,-1 2,4-10,1 0,-1 0,1 0,0 0,0 0,0 0,0 0,0 0,0 0,0 0,0 0,1 0,-1 0,1 0,0-1,-1 1,1 0,0 0,0 0,0-1,0 1,1 0,-1-1,0 1,1-1,-1 1,1-1,-1 0,1 0,0 0,-1 0,1 0,0 0,0 0,0 0,69 13,-31-14</inkml:trace>
  <inkml:trace contextRef="#ctx0" brushRef="#br0" timeOffset="2777.342">3168 338,'-15'0,"-11"0,-5 2,1 5,5 7,7 4,11 5,14 4,14 3,13 3,1-4</inkml:trace>
  <inkml:trace contextRef="#ctx0" brushRef="#br0" timeOffset="3026.233">3342 858,'3'16,"4"8,9-1,8-4,12-5,12-5,13-7,7-5,-9-2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1:43.02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228 189,'-2'20,"-4"17,0 12,-1 10,-2 6,-2 1,-1 1,1-4,3-7,2-7,3-13</inkml:trace>
  <inkml:trace contextRef="#ctx0" brushRef="#br0" timeOffset="344.04">1 2,'39'-2,"1"2,-1 2,0 2,1 1,-2 2,1 2,-1 1,22 10,-20-8,-1 1,0 2,-2 2,0 2,1 1,-36-19,0 0,0 0,0 0,0 0,0 0,0 0,0 1,0-1,0 1,-1-1,1 1,-1 0,1-1,-1 1,1 0,-1 0,0 0,0 0,0 0,0 0,0 1,-1-1,1 0,-1 0,1 1,-1-1,0 0,0 1,0-1,0 0,0 1,-1-1,1 1,-5 2,1 1,-1-1,0 0,0-1,-1 1,0-1,0 0,0 0,0-1,0 1,-1-1,1-1,-2 1,-7 3,-175 76,189-81,-2 0,0 0,0 0,0 0,0 1,1-1,-1 1,0 0,1 0,-1 0,1 0,-1 0,1 1,0-1,0 1,0-1,1 1,-1 0,0 0,1-1,0 1,-1 3,5 5</inkml:trace>
  <inkml:trace contextRef="#ctx0" brushRef="#br0" timeOffset="962.523">763 162,'0'16,"0"15,0 10,0 10,0 8,-3 5,-2 3,-3 2,0-3,-2-7,2-9,2-13</inkml:trace>
  <inkml:trace contextRef="#ctx0" brushRef="#br0" timeOffset="1333.146">750 55,'18'38,"3"0,1-2,2 0,1-2,2 0,1-2,18 14,74 93,-113-132,0 1,-1 0,0 0,-1 0,1 1,-1 0,-1 0,0 0,0 1,-1-1,0 1,-1 0,0 0,0 0,-1 0,0 0,-1 0,0 0,-1 0,0 0,-1 0,0 0,0 0,-1 0,0-1,-1 1,-1 1,-1-2,-1-1,0 0,-1 0,0 0,0-1,-1 0,0-1,0 0,-1 0,1-1,-1 0,0-1,-1 0,-8 2,-7 1,0-1,0-1,-1-2,0 0,-13-2,34-1,-85-10,91 10,1 0,-1 0,0 0,1 0,-1 0,0 0,0 0,1 0,-1-1,0 1,1 0,-1 0,0 0,0 0,1 0,-1-1,0 1,0 0,1 0,-1 0,0-1,0 1,0 0,1 0,-1-1,0 1,0 0,0 0,0-1,0 1,0 0,1-1,-1 1,0 0,0-1,0 1,0 0,0 0,0-1,0 1,0 0,0-1,-1 1,1 0,0-1,0 1,0 0,0 0,0-1,0 1,-1 0,1 0,0-1,0 1,0 0,-1 0,1-1,0 1,0 0,-1 0,1 0,0 0,0-1,-1 1,1 0,0 0,0 0,-1 0,1 0,16-7</inkml:trace>
  <inkml:trace contextRef="#ctx0" brushRef="#br0" timeOffset="1596.762">1391 323,'-9'16,"-3"12,3 10,5 8,3 8,4 5,2 2,-1 0,-2-3,-5-6,-3-6,-1-11</inkml:trace>
  <inkml:trace contextRef="#ctx0" brushRef="#br0" timeOffset="1875.107">1271 122,'192'27,"-169"-23,4 0,0 1,0 2,0 0,-1 2,15 8,-39-17,-1 0,0 1,1-1,-1 1,0-1,1 1,-1 0,0 0,0-1,0 1,0 0,0 0,0 0,0 0,0 0,0 0,0 0,0 1,-1-1,1 0,0 0,-1 1,1-1,-1 0,0 1,1-1,-1 0,0 1,0-1,0 1,0-1,0 0,0 1,0-1,0 1,0-1,-1 0,1 1,-1-1,1 0,-1 1,1-1,-1 0,0 0,0 0,0 1,1-1,-1 0,0 0,0 0,0-1,-1 2,-12 9,-1 0,0 0,-1-1,0-1,0-1,-1 0,-5 0,-6 5,-229 111,208-87,44-27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1:46.93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1 881,'9'3,"1"0,-1 0,1-1,0 0,0-1,0 0,0-1,-1 0,1 0,0-1,0 0,0-1,0 0,-1-1,1 0,-1 0,0-1,0 0,0-1,0 0,8-5,-2 0,1-1,-1 0,-1-2,0 0,-1 0,0-1,-1-1,-1 0,0 0,-1-1,0-1,-2 0,0 0,1-6,-8 22,0 0,0-1,0 1,0 0,0-1,-1 1,1-1,-1 1,1-1,-1 1,1-1,-1 0,0 1,0-1,1 1,-1-1,0 0,-1 1,1-1,0 0,0 1,-1-1,1 1,-1-1,1 1,-1-1,0 1,0-1,1 1,-1 0,0-1,0 1,-1 0,1 0,0 0,0 0,0 0,-1 0,1 0,0 0,-1 0,1 0,-1 1,1-1,-1 1,1-1,-1 1,0 0,1-1,-1 1,1 0,-2 0,-2 2,0 1,0-1,0 1,0 0,0 0,1 0,-1 1,1 0,0 0,0 0,1 0,-1 0,1 1,0 0,0-1,1 1,-1 0,1 1,0-1,0 0,1 1,-1-1,1 0,1 1,-1 0,1-1,0 1,0-1,0 2,0 1,1 1,0 0,0-1,1 1,0-1,0 1,1-1,0 0,0 0,1 0,0-1,0 1,1-1,0 0,0 0,1 0,0-1,0 0,0 0,1-1,0 1,0-1,1-1,-1 0,1 0,0 0,0-1,0 0,0 0,1-1,-1 0,1-1,-1 0,1 0,4-1,-2-1,0-1,-1 0,1-1,-1 0,0 0,0-1,0-1,0 0,0 0,-1-1,0 0,-1 0,1-1,-1 0,0-1,3-4,9-13,-2 0,0-1,-2 0,0-1,-1-4,-8 17,-6 10,0-1,0 1,1 0,-1-1,1 1,0 0,0 0,1 0,-1 1,1-1,0 1,0-1,0 1,0 0,0 0,1 0,0 0,-1 1,1 0,0-1,0 1,0 1,1-1,-1 1,0-1,1 1,-1 0,1 1,-1-1,1 1,1 0,7 5,-1 0,0 1,-1 0,1 1,-1 1,-1 0,1 0,-1 1,-1 0,0 1,8 9,-14-15,1 0,-1 0,0 0,-1 0,1 0,0 0,-1 1,0 0,0-1,-1 1,1 0,-1 0,0 0,0 0,-1 0,0 0,1 0,-1 0,-1 0,1 0,-1 0,0-1,0 1,-1 0,1 0,-1 0,0-1,0 1,-1-1,1 0,-2 2,0-1,0 0,0 0,0 0,-1-1,1 0,-1 0,0 0,0-1,-1 1,1-1,-1 0,-3 1,9-4,-1 0,0 1,0-1,1 0,-1 1,0-1,0 0,1 0,-1 0,0 0,0 0,0 0,0 0,1 0,-1 0,0 0,0 0,1 0,-1-1,0 1,0 0,0-1,1 1,-1 0,0-1,1 1,-1-1,0 1,1-1,-1 0,1 1,-1-1,1 1,-1-1,1 0,-1 1,1-1,0 0,-1 0,1 1,0-1,0 0,0 0,-1 0,1 1,0-1,0 0,0 0,0 0,0 1,0-1,1 0,-1 0,10-47,13-7,2 2,3 1,13-18,1-2,-22 40,-1-1,-1-1,-2 0,-2-1,-1-1,-1 0,-2-1,-2 0,-2 0,-1-1,0-28,-12 29,3 45,0 22,1 1,2-1,1 1,3 23,-1-16,-1 8,1 41,4 0,4-1,3-1,8 20,-17-92,0-1,0 0,1 0,1 0,0-1,0 0,1 0,4 4,-8-11,0-1,-1 0,2 0,-1 0,0 0,0 0,1-1,0 0,-1 0,1 0,0 0,0 0,0-1,0 1,0-1,1 0,-1-1,0 1,0-1,1 0,-1 0,0 0,1 0,-1-1,0 0,3 0,0-2,0 1,-1-1,1 0,-1-1,0 1,0-1,0-1,0 1,-1-1,1 0,-1 0,-1 0,1-1,-1 0,0 0,0 0,0 0,-1-1,1-2,1-4,0 0,0-1,-2 1,0-1,0 1,-1-1,-1 0,0 0,-1-9,-10-26,10 47,0 1,0 0,-1 0,1-1,-1 1,1 0,-1 0,1 0,-1 0,0 0,0 0,1 0,-1 0,0 0,0 0,0 0,0 1,0-1,0 0,0 1,0-1,0 1,-1-1,1 1,0-1,0 1,0 0,-1-1,1 1,0 0,0 0,-1 0,1 0,0 0,0 0,-1 1,-2 2,0 0,1 0,-1 1,1-1,-1 1,1 0,1 0,-1 0,0 0,1 1,0-1,0 1,0-1,1 1,-1 0,1 0,0 0,1-1,-1 1,1 0,0 0,0 0,1 2,-1 1,0 0,1 0,0 0,1 0,0-1,0 1,1 0,0-1,0 0,0 1,1-1,0 0,1-1,0 1,0-1,0 0,1 0,-1-1,1 1,1-1,-1-1,1 1,0-1,0 0,0-1,0 1,1-1,-1-1,1 0,0 0,0 0,0-1,1 0,103-1,-63-9</inkml:trace>
  <inkml:trace contextRef="#ctx0" brushRef="#br0" timeOffset="253.515">1003 239,'23'-4,"30"-5,34-2,31-2,29-3,23-3,-19 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1:50.50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4827 746,'-22'-6,"0"0,1 2,-2 1,1 0,0 2,0 0,-1 2,-13 2,29-3,0 1,0 0,0 0,1 1,-1 0,0 0,1 0,-1 1,1 0,0 0,0 1,0 0,1 0,-1 0,1 1,0-1,0 1,0 0,1 1,-2 2,5-6,0 0,0-1,0 1,1 0,-1 0,1 0,-1-1,1 1,0 0,0 0,0 0,0 0,0 0,0 0,0-1,1 1,-1 0,1 0,-1 0,1-1,0 1,0 0,0-1,-1 1,2 0,-1-1,0 1,0-1,0 0,1 1,-1-1,1 0,-1 0,1 0,-1 0,1 0,0 0,-1 0,2 0,73 16,-63-17,1 0,-1-1,0-1,1 0,-1-1,-1 0,1-1,0-1,-1 0,0 0,0-1,0-1,-1 0,0-1,0 0,-1 0,0-1,0-1,-1 1,-1-2,0 1,0-1,-1 0,0-1,2-6,1-10,-2 0,-1-1,-2 0,-1 0,-1-1,-1 1,-1-1,-2 0,-1 1,-2-1,-1 1,-1 0,-1 0,-6-14,11 36,0-2,-1-1,1 1,-2-1,1 1,-1 0,0 1,-1-1,0 1,-1 0,1 0,-2 0,-3-4,8 12,0-1,0 1,0-1,0 1,0 0,0 0,0 0,0 0,0 0,1 0,-1 1,0-1,0 1,0-1,0 1,0-1,0 1,1 0,-1 0,0 0,1 0,-1 0,0 1,1-1,0 0,-1 1,1-1,0 1,0-1,-1 1,1 0,0 0,1-1,-1 1,0 0,1 0,-1 0,1 0,-1 0,1 0,0 0,0 1,-9 24,2 0,2 1,0 0,1-1,2 1,1 0,2 0,2 21,-2-26,2 1,0 0,2 0,1-1,0 0,2 0,1-1,0 0,2 0,0-1,1-1,2 0,0 0,1-2,6 6,-18-20,1-1,0 1,0-1,0 0,1 0,-1 0,1-1,0 1,0-1,0 0,0-1,0 1,0-1,0 0,0 0,0 0,1-1,-1 0,0 0,1-1,-1 1,0-1,0 0,0 0,0-1,0 1,0-1,0 0,0-1,0 1,3-4,3-5,0 0,0-1,-1-1,-1 0,0 0,-1-1,0 0,-1 0,-1-1,0 0,-1 0,-1-1,0 1,-1-1,-1 0,1-14,-3 29,1-3,0 1,-1 0,1-1,-1 1,0-1,0 1,0-1,0 1,-1-1,1 1,-1 0,0-1,0 1,0 0,0-1,-1 1,1 0,-1 0,-1-1,2 4,0 0,0 0,0 0,0 1,0-1,0 0,0 0,0 1,0-1,0 1,0-1,0 1,0-1,1 1,-1 0,0-1,0 1,0 0,1 0,-1-1,0 1,1 0,-1 0,1 0,-1 0,1 0,-1 0,1 0,0 0,-1 1,-4 8,0-1,1 1,0 1,1-1,0 0,0 1,1 0,1-1,0 1,0 0,1 0,0 0,1 0,0 0,1-1,0 1,1-1,0 1,0-1,1 0,1 0,0 0,0-1,1 1,0-1,0-1,6 7,0-6,0 0,1 0,0-1,0-1,0 0,1-1,0 0,0-2,3 1,60 16</inkml:trace>
  <inkml:trace contextRef="#ctx0" brushRef="#br0" timeOffset="1487.105">6738 305,'56'140,"45"88,-101-227,0 1,0-1,1 0,-1 1,1-1,-1 1,1-1,-1 0,1 1,0-1,0 0,0 0,0 0,0 0,0 0,0 0,0 0,0 0,0 0,0 0,1 0,-1-1,0 1,1 0,-1-1,0 1,1-1,-1 0,1 1,-1-1,1 0,-1 0,0 0,1 0,-1 0,1 0,-1-1,1 1,-1 0,1-1,-1 1,0-1,1 1,-1-1,0 0,2 0,7-12,-1 1,0-1,-1-1,0 0,-1 0,0 0,-2-1,1 0,-2 0,0 0,0-8,26-116,-36 162,1 0,1 0,2 1,0-1,1 1,2 0,1 14,-1-34,-1 0,1 0,0 0,0 0,0-1,0 1,1 0,-1 0,1-1,0 1,0-1,1 1,-1-1,1 0,-1 0,1 0,0 0,0-1,1 1,-1-1,0 0,1 0,-1 0,1 0,0 0,0-1,-1 0,1 0,0 0,0 0,0 0,0-1,0 0,0 0,3 0,4-2,0 0,-1-1,1-1,-1 1,0-1,0-1,0 0,-1-1,0 1,0-2,0 1,-1-1,1-1,-2 1,1-1,-1-1,-1 0,1 1,-1-2,-1 1,0-1,0 0,-1 0,0 0,-1-1,0 1,-1-1,0 0,0-2,-2-3,-14 37,11-8,0-1,1 1,1 0,0 0,1 0,0 0,1 0,0 0,1 0,2 3,-3-10,1 0,0 0,0-1,0 1,1-1,-1 1,1-1,1 0,-1 0,1-1,0 1,0-1,0 1,0-1,1-1,0 1,0-1,0 1,0-1,0-1,1 1,-1-1,3 1,2-1,-1 0,1-1,0 0,-1-1,1 0,0 0,0-1,-1 0,1-1,-1 0,1-1,-1 0,0 0,0-1,0 0,0 0,-1-1,0-1,0 1,0-1,-1 0,1-1,-2 0,1 0,-1-1,0 1,0-1,-1-1,0 1,-1-1,0 1,0-1,-1-1,2-6,10-50,-14 64,-1 0,0 0,0-1,0 1,0 0,0-1,0 1,-1 0,1 0,-1-1,1 1,-1 0,0 0,0 0,0 0,0 0,0 0,0 0,-1 0,1 0,-1 0,1 1,-1-1,0 1,1-1,-1 1,-1-1,0 2,0 0,1 0,-1 0,1 0,-1 1,0-1,1 1,-1-1,1 1,-1 0,1 0,-1 0,1 1,0-1,0 1,-1-1,1 1,0 0,0-1,1 1,-1 0,0 0,1 0,-1 1,1-1,-1 0,1 1,0-1,0 1,0-1,1 1,-1-1,0 2,-2 5,-1 0,2 1,-1-1,1 1,0-1,1 1,0 0,1-1,0 1,1 0,0-1,0 1,1 0,0-1,1 1,0-1,0 0,1 0,0 0,1-1,0 1,0-1,1 0,0 0,0-1,1 0,0 0,0-1,0 1,1-1,0-1,0 0,1 0,0-1,-1 1,2-2,7 3,-9-4,0-1,0 0,0 0,1-1,-1 0,0-1,0 1,0-1,0-1,0 0,-1 0,1 0,0-1,-1 0,0-1,1 0,-1 0,-1 0,1-1,-1 0,0 0,0-1,0 1,-1-1,1-1,-2 1,1-1,-1 0,0 0,0 0,-1 0,0-1,0 1,0-2,1-2,-1 0,0 0,-1 0,0-1,0 1,-1-1,-1 1,0-1,0 0,-1 1,-1-1,0 1,0 0,-1-1,-1 1,0 1,0-1,-1 0,-1 1,0 0,-6-9,69 36,148 47,-202-63,0 0,0 0,-1 0,1 1,-1-1,1 1,-1 0,1 0,-1 0,0 0,0 0,0 0,0 1,-1-1,1 0,0 1,-1 0,0-1,0 1,1 0,-2 0,1-1,0 1,0 0,-1 0,0 0,0 0,0 0,0 2,-6 44,1 39,5-85,1 1,-1-1,1 0,0 0,0 0,1 0,-1 0,1 0,-1 0,1 0,0 0,0-1,0 1,0-1,1 0,-1 1,1-1,-1 0,1 0,0-1,0 1,0-1,0 1,2 0,5 1,-1-1,0-1,1 1,-1-2,1 1,0-1,-1-1,1 1,-1-2,1 1,-1-1,0-1,0 0,0 0,0-1,0 0,-1 0,1-1,-1 0,0 0,-1-1,1 0,-1-1,-1 0,1 0,-1 0,0 0,-1-1,1 0,-2-1,2-1,42-92,-49 91,-9 27,2-2,2 1,0 0,1 0,0 1,1 0,1-1,0 7,2-17,1 0,-1 0,1 0,0 0,1 1,-1-1,1 0,0 0,0 0,1 0,0-1,-1 1,2 0,-1-1,0 1,1-1,0 0,0 0,0 0,1 0,-1 0,1-1,0 1,4 2,15 7</inkml:trace>
  <inkml:trace contextRef="#ctx0" brushRef="#br0" timeOffset="1734.475">8623 185,'0'0</inkml:trace>
  <inkml:trace contextRef="#ctx0" brushRef="#br0" timeOffset="1940.933">9010 51,'6'-51,"-7"91,-19 98,6 1,7 0,5 17,3-133,1 0,1-1,1 1,0-1,8 18,-10-32,1 0,0-1,1 0,-1 0,2 0,-1 0,1 0,0-1,0 0,0 0,1 0,0-1,0 0,1 0,0 0,-1-1,2 0,-1 0,3-1,0 0,0 0,0 0,0-2,0 1,1-1,-1-1,0 1,1-2,-1 0,0 0,2-1,30-6</inkml:trace>
  <inkml:trace contextRef="#ctx0" brushRef="#br0" timeOffset="2115.464">8904 398,'14'-4,"22"-2,26 0,25 2,18 0,9 2,-3 1,-20 1</inkml:trace>
  <inkml:trace contextRef="#ctx0" brushRef="#br0" timeOffset="-2872.416">80 666,'78'-26,"-1"-3,-2-4,22-15,-69 35,-1-1,0-1,-1-2,-1 0,0-2,-2-1,0 0,-1-2,6-10,-25 30,0-1,-1 1,0-1,0 0,0 1,0-1,0 0,0 0,-1-1,0 1,1 0,-1-1,0 1,-1 0,1-1,-1 1,1-1,-1 1,0-1,0 1,-1-1,1 1,-1-1,1 1,-1 0,0-1,-1 1,1 0,0 0,-1-1,0 1,0 0,-1 0,-1 0,1 1,0 0,-1 0,0 0,1 0,-1 1,0-1,0 1,0 0,0 0,0 0,0 1,0-1,0 1,0 0,0 0,-1 1,1-1,0 1,0 0,0 0,0 0,1 0,-2 1,-2 1,-1 0,1 1,0 0,-1 0,2 1,-1-1,1 2,-1-1,1 1,1 0,-1 0,-1 3,-4 11,2 1,0 0,1 1,1 0,1 1,1-1,1 1,1 0,1 0,1 0,2 0,1 17,21 258,-12-223,-4 1,-3 0,-3 1,-4-1,-3 0,-4 7,5-58,-1-1,0 1,-2-1,-1-1,-1 0,-7 12,-1-5</inkml:trace>
  <inkml:trace contextRef="#ctx0" brushRef="#br0" timeOffset="-2323.035">0 1147,'33'-15,"-1"1,2 1,0 2,22-4,-27 7,681-168,-638 152,-89 16,-4 9,0 0,0 2,0 0,1 1,-1 1,1 1,0 1,1 1,0 0,-17 11,30-15,0 1,0-1,1 1,-1 0,1 1,0-1,1 1,0 0,0 0,-2 4,5-9,-1 1,1 0,0 0,1 0,-1 0,0 0,0 1,1-1,0 0,-1 0,1 0,0 0,0 1,0-1,0 0,0 0,1 0,-1 1,1-1,-1 0,1 0,0 0,0 0,0 0,0 0,0 0,0-1,0 1,1 0,-1 0,1-1,-1 1,1-1,0 0,0 1,0-1,7 2,-1 0,1-1,0 0,0 0,0-1,0 0,0-1,0 0,0 0,0-1,0 0,0-1,0 0,0 0,0-1,-1 0,1-1,-1 0,0 0,0 0,-1-1,1-1,-1 1,0-1,0-1,0 2,-1-1,0 0,0 0,-1 0,0-1,0 0,0 0,-1 0,0-1,0 1,-1-1,0 0,0 0,-1 0,0 0,0-1,-1 1,0-1,-1 1,0-1,-11 32,10-17,0 0,0 0,1 0,0 1,0-1,1 0,0 0,0 1,0-1,1 0,-1 0,2 0,-1-1,1 1,0 0,0-1,0 0,1 1,-1-1,1-1,1 1,-1-1,1 1,-1-1,1-1,1 1,-1-1,0 1,1-1,-1-1,1 1,0-1,2 0,41 11,-3-5</inkml:trace>
  <inkml:trace contextRef="#ctx0" brushRef="#br0" timeOffset="-1907.422">1552 800,'-125'13,"122"-12,-1 0,0 0,1 0,-1 1,1-1,-1 1,1 0,0 0,-1 0,1 0,0 1,1-1,-1 1,0 0,1 0,-1 0,1 0,0 0,0 0,0 1,1-1,-1 1,1-1,0 1,0 0,0-1,0 1,1 0,-1 0,1 3,0-2,1-1,0 0,-1 0,1 1,1-1,-1 0,1 0,-1 0,1 0,0 0,0-1,1 1,-1-1,1 1,0-1,0 0,0 0,0 0,1 0,-1-1,1 1,-1-1,2 1,96 32,-88-32,1-1,0-1,0 0,-1 0,1-1,0-1,0-1,-1 0,1 0,-1-1,1-1,-1 0,0-1,-1-1,1 0,-1 0,0-1,-1-1,1 0,-2-1,1 0,-1 0,0-1,-1 0,2-4,9-23,-1 0,-2-2,-1 0,-2 0,-2-2,-2 1,-2-1,2-23,-8 53,49-327,-51 291,0 48,0-1,-1 1,1-1,0 1,-1-1,1 1,-1-1,1 0,-1 1,1-1,-1 0,1 0,-1 1,1-1,-1 0,1 0,-1 0,1 0,-1 1,0-1,1 0,-1 0,1 0,-1 0,1 0,-1-1,1 1,-1 0,0 0,1 0,-1 0,1-1,-1 1,1 0,-1 0,1-1,-1 1,1 0,-1-1,1 1,0-1,-1 1,1 0,0-1,-1 1,1-1,0 1,-1-1,1 1,0-1,0 1,0-1,-1 1,1-1,0 0,0 1,0-1,0 1,0-1,0 1,0-1,0 0,0 1,1-1,-1 1,0-1,0 1,0-1,-37 91,24-35,3 0,2 0,3 1,2-1,2 1,3 0,3 3,-2-29,1-1,1 1,2-1,1 0,1 0,2-1,0-1,2 0,1 0,2-1,1 0,9 6</inkml:trace>
  <inkml:trace contextRef="#ctx0" brushRef="#br0" timeOffset="-1632.858">1591 426,'23'2,"30"1,29 0,25-1,13 2,2 2,-20 0</inkml:trace>
  <inkml:trace contextRef="#ctx0" brushRef="#br0" timeOffset="-1382.515">2327 840,'-3'7,"-4"8,1 1,0-1,1 1,0 1,2-1,0 1,1-1,0 1,2 0,0-1,1 8,-1-21,0 0,1 0,-1 0,1 0,0-1,0 1,0 0,0 0,0-1,1 1,-1-1,1 1,0-1,0 0,-1 0,1 0,1 0,-1 0,0 0,0 0,1-1,-1 1,1-1,-1 1,1-1,0 0,-1 0,1-1,0 1,0 0,0-1,0 0,-1 1,1-1,0 0,0-1,0 1,0 0,0-1,0 0,-1 1,1-1,0 0,-1-1,1 1,0 0,-1-1,6-5,-1 0,0 0,0-1,-1 0,0-1,0 1,-1-1,0 0,0 0,-1-1,-1 1,1-1,-2 0,1 0,-1 0,-1 0,0-1,0 1,-1 0,0-1,-1 1,0 0,-2-6,3 12,-1 0,0 1,1-1,-2 0,1 0,0 1,-1-1,1 1,-1-1,0 1,0 0,0 0,-1-1,1 2,-1-1,0 0,0 0,0 1,0 0,0-1,0 1,-1 0,1 1,-1-1,1 1,-1-1,0 1,1 0,-1 0,0 1,0-1,0 1,0 0,0 0,1 0,-1 1,0-1,0 1,0 0,1 0,-4 1,3 1,-1 0,1 0,0 0,0 1,0-1,0 1,1 0,0 0,-1 1,2-1,-1 1,0-1,1 1,0 0,0 0,0 0,1 0,-1 0,1 0,1 0,-1 1,1-1,0 0,0 1,0-1,1 0,0 0,0 0,0 1,0-1,1 0,0 0,0 0,0-1,1 1,0-1,0 1,0-1,0 0,1 0,3 3,27 23,2-7</inkml:trace>
  <inkml:trace contextRef="#ctx0" brushRef="#br0" timeOffset="-1075.431">2647 907,'-62'-234,"61"233,0 0,1 0,-1-1,1 1,0 0,-1-1,1 1,0 0,0-1,0 1,0 0,0-1,0 1,0 0,0-1,1 1,-1 0,0-1,1 1,-1 0,1-1,0 1,-1 0,1 0,0 0,0 0,0 0,0 0,-1 0,1 0,1 0,-1 0,0 0,0 1,0-1,0 0,1 1,-1-1,0 1,0-1,1 1,-1 0,0-1,1 1,-1 0,1 0,-1 0,0 0,1 0,-1 0,0 1,1-1,-1 0,0 1,1-1,-1 1,0-1,20 9,-1 1,-1 0,0 2,0 0,-1 1,-1 0,0 2,4 4,-12-11,-1 1,1 0,-1 0,-1 1,0-1,0 2,-1-1,0 1,-1 0,0 0,-1 0,0 1,-1 0,0 0,-1 0,0 0,-1 0,-1 0,0 5,-2 19,1-27,0 1,1-1,0 0,0 1,1-1,0 0,1 1,2 7,-1-13,1-1,0 1,-1 0,1-1,1 0,-1 0,0 0,1 0,0-1,-1 0,1 0,0 0,0 0,0-1,0 0,0 0,1 0,-1-1,0 0,0 0,1 0,-1-1,0 1,0-1,0 0,0-1,0 1,3-2,120-38,-64 13</inkml:trace>
  <inkml:trace contextRef="#ctx0" brushRef="#br0" timeOffset="4977.6">3477 2471,'15'0,"16"2,8 1,7 0,0-1,-6 2,-7 0,-9-1</inkml:trace>
  <inkml:trace contextRef="#ctx0" brushRef="#br0" timeOffset="5253.861">3503 2684,'23'5,"16"1,11-2,1-5,-5-2,-11 0</inkml:trace>
  <inkml:trace contextRef="#ctx0" brushRef="#br0" timeOffset="7037.865">5615 2591,'-5'7,"-1"0,1-4,0-4,0-3,-3 1,-1-1,0 4,7 1,8 3,7 1,2-1</inkml:trace>
  <inkml:trace contextRef="#ctx0" brushRef="#br0" timeOffset="7593.014">6230 2070,'18'59,"-4"2,-1 0,-4 0,-2 1,-3 0,-3 6,-7 162,6-223,0-1,1 1,-1-1,2 1,-1-1,1 1,0-1,0 0,0 0,1 0,0 0,1 0,-1 0,1-1,0 0,0 0,1 0,-1 0,1-1,0 1,1-1,-1-1,0 1,5 1,6 2,1-2,0 0,0-2,0 1,0-2,0 0,0-1,1-1,-1-1,0 0,0-1,0-1,0 0,0-2,0 0,14-6,11-6</inkml:trace>
  <inkml:trace contextRef="#ctx0" brushRef="#br0" timeOffset="7846.847">5990 2404,'20'-2,"19"-1,15 0,18 0,12 1,7 1,5 1,-5 0,-18 0</inkml:trace>
  <inkml:trace contextRef="#ctx0" brushRef="#br0" timeOffset="8124.929">6845 2725,'0'13,"0"14,2 14,1 9,3 9,1 7,3 5,-1-1,1-2,-2-6,0-10,-1-10,-1-11,-3-11</inkml:trace>
  <inkml:trace contextRef="#ctx0" brushRef="#br0" timeOffset="8390.219">6791 2684,'21'-2,"17"-1,15 2,9 4,3 4,-3 3,-7 1,-13 2,-13 3,-19 4,-23 2,-22 2,-19 0,-14 0,-4-2,2-5,12-4,15-6</inkml:trace>
  <inkml:trace contextRef="#ctx0" brushRef="#br0" timeOffset="5779.028">4439 2337,'0'20,"2"16,1 11,2 7,1 3,-2 1,0 0,-4-1,-5-6,-2-7,-1-10</inkml:trace>
  <inkml:trace contextRef="#ctx0" brushRef="#br0" timeOffset="6108.707">4278 2257,'246'21,"-221"-19,46 6,0 2,53 15,-121-25,-1 0,1 0,0 1,0-1,-1 0,1 1,0 0,-1 0,1 0,-1 0,1 0,-1 0,0 0,1 1,-1-1,0 1,0 0,0 0,0 0,0 0,-1 0,1 0,0 0,-1 0,0 1,1-1,-1 1,0-1,0 1,0-1,-1 1,1 0,-1-1,1 1,-1 0,-3 2,0 0,-1 0,1-1,-1 1,0-1,0 0,0 0,-1 0,1 0,-1-1,0 0,0 0,-1 0,-263 122,244-109,12-2</inkml:trace>
  <inkml:trace contextRef="#ctx0" brushRef="#br0" timeOffset="6598.813">5121 2791,'-10'-9,"-1"1,0 0,0 1,-1 0,1 0,-2 1,1 1,0 0,-1 1,0 0,0 1,-1 0,1 1,0 1,-1 0,1 1,-1 0,1 1,-4 1,13-1,0 0,0 0,0 0,0 1,0-1,0 1,1 0,-1 0,0 0,1 1,0-1,0 1,0 0,0 0,0 0,0 0,1 1,0-1,-1 1,1-1,0 1,1 0,-1 0,1 0,0 0,0 0,0 0,0 0,1 0,-1 0,1 0,0 1,1-1,-1 0,1 0,-1 0,1 0,1 0,-1 0,0 0,1 0,0 0,0-1,0 1,0 0,3 1,0-1,1 1,-1-1,1 0,0 0,0 0,0-1,1 0,-1 0,1-1,-1 0,1 0,0 0,0-1,0 0,0-1,0 1,0-1,0 0,0-1,0 0,0 0,0-1,0 1,-1-1,1-1,-1 1,1-1,-1-1,0 1,0-1,0 0,-1 0,1 0,2-5,3-6,-2-1,0-1,-1 0,-1 0,0-1,-1 0,-1 0,-1 0,-1 0,0-1,-1 0,-1-2,1 6,20-239,-23 255,1-1,0 0,0 0,0 0,-1 1,1-1,0 0,0 0,-1 0,1 0,0 0,0 1,-1-1,1 0,0 0,0 0,-1 0,1 0,0 0,0 0,-1 0,1 0,0 0,0 0,-1 0,1 0,0 0,-1 0,1 0,0 0,0-1,-1 1,1 0,0 0,0 0,-1 0,1-1,0 1,-13 35,1 1,1 0,3 1,0 0,-1 35,7-62,0 0,1-1,-1 1,2 0,0 0,0 0,1-1,0 1,0 0,1 0,1-1,-1 1,2-1,-1 0,1 0,1 0,-1 0,1-1,1 0,0 0,0 0,0-1,3 2,22 8</inkml:trace>
  <inkml:trace contextRef="#ctx0" brushRef="#br0" timeOffset="3100.623">1552 2457,'-3'9,"0"10,0 11,0 9,2 10,2 5,4 0,3 1,0-3,1-8,-1-9,-1-10</inkml:trace>
  <inkml:trace contextRef="#ctx0" brushRef="#br0" timeOffset="3425.866">1458 2377,'-2'-2,"1"0,0-1,1 1,-1 0,0-1,1 1,-1-1,1 1,0 0,0-1,0 1,0-1,0 1,0-1,1 1,-1 0,1-1,0 1,0-1,0 1,0 0,0 0,0 0,0 0,1 0,-1 0,1 0,0 0,-1 0,1 1,0-1,0 1,0-1,0 1,0 0,0 0,1 0,1-1,13 1,1 0,-1 2,1 0,-1 1,0 0,1 1,-1 2,0-1,-1 2,1 1,-15-7,22 7,-1 1,0 0,-1 2,0 1,0 0,-1 2,-1 0,5 5,-23-17,0 0,-1 1,1-1,0 1,-1-1,1 1,0 0,-1-1,0 1,1 0,-1 0,0 0,0 0,0 0,-1 0,1 1,0-1,-1 0,1 0,-1 0,0 1,1-1,-1 0,0 0,-1 1,1-1,0 0,-1 0,1 1,-1-1,0 0,1 0,-1 0,0 0,0 0,-1 0,1 0,-9 7,0 0,0-1,-1 0,0-1,0 0,-1-1,0-1,0 1,0-2,-1 0,0 0,-2-1,10-1,-68 19,76-21</inkml:trace>
  <inkml:trace contextRef="#ctx0" brushRef="#br0" timeOffset="3811.873">2233 2364,'-5'18,"-1"13,1 8,0 4,2 4,3 1,2-2,0 0,1-5,-2-4,1-6,1-9,0-8</inkml:trace>
  <inkml:trace contextRef="#ctx0" brushRef="#br0" timeOffset="4151.823">2193 2283,'38'39,"1"-3,1-1,43 28,67 59,-141-114,-1 0,-1 0,1 1,-2 0,1 0,-1 1,-1 0,1 0,1 7,-5-12,-1 0,1 0,-1 0,-1 0,1 0,-1 0,1 0,-1 0,-1 0,1 0,-1 0,0 0,0 0,0-1,-1 1,0 0,0-1,0 1,0-1,-1 1,0-1,-2 3,-4 3,-1-1,0 0,0 0,-1-1,-1-1,1 1,-1-2,0 0,0 0,-1-1,0-1,0 0,0 0,0-2,-1 1,1-2,-1 0,1 0,-1-1,-2-1,14 1,-1 0,1 1,0-1,-1 0,1 0,0 0,-1 0,1-1,0 1,-1-1,1 1,0-1,-1 0,1 0,0 0,0 0,0 0,0 0,0-1,0 1,0-1,1 1,-1-1,0 0,1 0,-1 0,1 0,0 0,0 0,-1 0,5-9</inkml:trace>
  <inkml:trace contextRef="#ctx0" brushRef="#br0" timeOffset="4415.396">2835 2457,'-7'20,"-2"17,2 8,6 5,4 2,4-2,1-4,2-6,-1-7,-3-10</inkml:trace>
  <inkml:trace contextRef="#ctx0" brushRef="#br0" timeOffset="4724.278">2754 2283,'91'9,"-36"-5,-1 3,0 2,49 15,-50 1,-52-24,0 0,0 0,0 0,0 0,0-1,0 1,0 0,-1 1,1-1,0 0,-1 0,1 0,-1 0,1 1,-1-1,1 0,-1 0,0 1,1-1,-1 0,0 0,0 1,0-1,0 0,0 1,-1-1,1 0,0 1,-1-1,1 0,0 0,-1 0,0 1,1-1,-1 0,0 0,1 0,-1 0,0 0,-1 1,-8 8,-1 0,0-1,-1-1,0 1,0-2,0 0,-1 0,0-1,-1-1,-4 1,-56 28,75-34,-1 1,0-1,0 0,1 0,-1 0,0 0,0 0,1 0,-1 1,0-1,0 0,0 0,1 0,-1 0,0 1,0-1,0 0,0 0,1 1,-1-1,0 0,0 0,0 1,0-1,0 0,0 0,0 1,0-1,0 0,0 0,0 1,0-1,0 0,0 1,0-1,0 0,0 0,0 1,0-1,0 0,0 0,0 1,-1-1,1 0,0 0,0 1,0-1,0 0,-1 0,1 0,0 1,0-1,0 0,-1 0,1 0,18 2</inkml:trace>
  <inkml:trace contextRef="#ctx0" brushRef="#br0" timeOffset="11322.481">8048 1575,'5'15,"-1"0,0 0,-2 0,0 1,0-1,-1 1,-1 5,1 14,3 195,-10 0,-17 64,16-219,-5 39,4 95,9-173,1 0,2 0,1-1,2 0,2 0,1-1,13 32,74 120,-96-185,0 0,0 0,0 1,0-1,-1 1,1-1,0 1,-1-1,1 1,-1 0,0-1,0 1,1-1,-1 1,0 0,0-1,-1 1,1 0,0-1,0 1,-1-1,1 1,-1-1,1 1,-1-1,0 1,0-1,1 1,-1-1,0 0,0 1,0-1,-1 0,1 0,0 0,0 0,-1 0,1 0,0 0,-1 0,1-1,-1 1,1-1,-1 1,0-1,1 1,-1-1,1 0,-1 0,0 1,1-1,-82-17,32 2,-14 8,-1 4,1 2,-1 3,1 3,-46 9,81-10,-1147 185,22-27,953-142,-826 100,846-92,-1-9,-111-5,233-14,-75 0,1 5,-76 16,168-15,-46 9,0-4,-49-2,39-9,1-4,1-5,-1-3,-191-41,197 30,32 11,1-2,1-3,1-3,0-2,2-2,-30-19,69 31,0 1,0-2,2 0,-1-1,2-1,0 0,1-1,0 0,1-1,1 0,1 0,0-1,-2-9,-39-112,6-1,7-3,-12-95,19 90,-15-46,7 31,-3-61,37 192,2 0,1 0,1-1,2 1,2 0,0 0,2 0,7-19,23-68,-33 116,0 1,-1 0,1 0,0 0,0 1,0-1,0 1,0-1,1 1,-1 0,0 0,1 1,-1-1,0 1,1-1,-1 1,1 0,-1 0,1 1,-1-1,0 1,1 0,-1 0,0 0,1 0,-1 0,1 1,11 1,173 28,171 4,222-31,-1-25,223-50,-758 66,87-7,1450-105,-83 105,-1202 4,203-36,-374 15,-113 26,1 0,-1 1,1 0,0 1,-1 1,1 0,10 2,15 0,160 13,-183-10,-20 0,-32-6,26-2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3:55.95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1003 600,'-32'-8,"44"4,378 3,-307 0,7-1,-1 3,0 4,0 5,0 3,15 7,-101-20,0 1,0-1,-1 1,1-1,0 1,0 0,0 0,0 0,-1 1,1-1,-1 1,1-1,-1 1,1 0,-1 0,0 0,0 0,0 0,0 1,0-1,-1 1,1-1,-1 1,1-1,-1 1,0 0,0 0,0 11</inkml:trace>
  <inkml:trace contextRef="#ctx0" brushRef="#br0" timeOffset="728.35">883 1282,'-2'0,"1"0,8 3,11-1,15 1,15 0,17-2,19 0,13 0,10-1,5 0,0 0,-6 0,-9 0,-15 0,-16-1,-18 1,-16 0</inkml:trace>
  <inkml:trace contextRef="#ctx0" brushRef="#br0" timeOffset="1385.664">1725 160,'44'26,"17"10,-2 2,-1 3,-2 3,-2 1,22 28,-56-52,0 1,-2 1,-1 1,-1 0,0 1,-2 1,-1 0,-2 1,0 0,-2 1,-1 0,-1 0,-1 1,1 20,-6-16,-2 1,0 0,-3-1,-1 1,-1-1,-2 0,-1-1,-1 0,-2 0,-1-1,-12 18,-8 10,-3-1,-2-2,-2-1,-3-3,-16 14,2-7,-3-2,-3-3,-17 9,33-31,26-23,17-13</inkml:trace>
  <inkml:trace contextRef="#ctx0" brushRef="#br0" timeOffset="2118.59">2246 199,'14'1,"0"0,-1 1,1 1,-1 0,1 1,-1 0,0 1,-1 1,1 0,-1 1,0 0,-1 0,0 1,0 1,0 0,-1 1,12 12,-2 0,0 1,-2 1,0 0,-2 2,12 23,-9-5,-1 2,-2 0,-3 1,-1 0,-3 1,-1 0,-3 1,-2-1,-2 1,-2 0,-2 0,-3-1,-1 0,-3 0,-1-1,-3 0,-2-1,-1 0,-11 16,-7 9,-2 0,-3-3,-3-1,-3-3,-3-1,-33 31,43-57,11-14</inkml:trace>
  <inkml:trace contextRef="#ctx0" brushRef="#br0" timeOffset="2798.533">2420 199,'15'-6,"0"0,1 1,-1 0,1 1,0 1,0 1,1 0,-1 1,0 1,0 0,4 2,47 5,1 4,-1 2,-1 3,0 3,-2 3,0 3,5 6,90 36,-3 8,-3 6,32 29,-143-83,-1 1,-1 3,-2 1,-1 1,-2 3,-1 0,-2 2,23 37,-49-67,-1 1,0 0,0 0,-1 1,0-1,0 1,-1 0,-1 0,0 0,0 0,-1 0,0 0,-1 8,-5-2,-4-5</inkml:trace>
  <inkml:trace contextRef="#ctx0" brushRef="#br0" timeOffset="4271.977">2380 2004,'58'-4,"0"-3,0-3,-1-1,0-4,52-20,-62 20,95-28,-2-7,-3-7,-2-5,-3-5,-3-7,-4-5,8-13,-54 26,-50 41,1 1,0 1,2 2,2 0,84-39,-111 58,0 0,0 0,0 1,0 0,1 0,-1 1,0 0,0 0,0 1,7 0,9 1,872 3,-480-11,-227 9,-171-3,-13-2</inkml:trace>
  <inkml:trace contextRef="#ctx0" brushRef="#br0" timeOffset="5654.252">241 173,'-103'354,"56"-219,45-127,12-32,33-105,-5-1,13-94,-47 204,41-122,-45 143,0-1,0 1,0 0,0 0,0 0,1-1,-1 1,0 0,1 0,-1-1,1 1,-1 0,1-1,-1 1,1-1,-1 1,1 0,0-1,-1 1,1-1,0 1,-1-1,1 0,0 1,0-1,-1 0,1 1,0-1,0 0,-1 0,1 0,0 0,0 0,0 0,0 0,-1 0,1 0,0 0,0 0,0 0,-1-1,1 1,0 0,0-1,-1 1,1 0,0-1,0 1,-1-1,1 1,-1-1,1 1,0-1,-1 0,1 1,-1-1,0 0,1 1,-1-1,1 0,-1 0,0 1,0-1,1 0,-1 0,0 0,0 0,29 181,-22-111,3 0,2-1,4 0,3-1,2-1,24 47,-30-86</inkml:trace>
  <inkml:trace contextRef="#ctx0" brushRef="#br0" timeOffset="5902.709">94 533,'-19'3,"-7"2,0 3,7 0,15-1,21-2,22-4,24-9,18-7,12-7,6-1,-13 3</inkml:trace>
  <inkml:trace contextRef="#ctx0" brushRef="#br0" timeOffset="6659.688">175 1510,'-8'22,"2"0,0 0,1 1,2 0,0 0,2 0,0 0,2 0,0 3,-1-35,-7-59,4 0,3 0,5-29,23 1,-27 93,0 1,0-1,0 1,1-1,-1 1,1 0,0-1,-1 1,1 0,0 0,0 0,1 1,-1-1,0 0,0 1,1 0,-1-1,1 1,0 0,-1 0,1 0,0 1,-1-1,1 1,0-1,0 1,-1 0,1 0,0 0,0 0,0 1,-1-1,3 1,1 3,0-1,0 1,0 0,0 0,-1 1,0 0,0 0,0 0,-1 0,1 1,-1 0,-1 0,1 0,-1 0,0 1,0-1,-1 1,0 0,0-1,0 1,-1 0,0 0,-1 0,1 0,-1 1,-1-1,1 0,-1 0,-1 0,1 0,-1-1,0 1,-1 0,1-1,-1 1,-1-1,-59 70,81-74,-12-4,7-2,0 1,1 0,-1 1,1 0,0 1,0 1,-1 0,1 0,0 2,-1 0,1 0,-1 1,1 1,-1 0,0 1,-1 0,8 5,-17-8,0 0,-1 1,0-1,1 0,-1 1,0-1,0 1,0 0,-1 0,1 0,-1 0,1 0,-1 0,0 0,0 0,-1 1,1-1,-1 0,1 1,-1-1,0 0,0 1,-1-1,1 0,-1 0,1 1,-1-1,0 0,0 0,-1 1,-2 5,0-1,-1 0,0 0,0 0,-1-1,0 1,-1-1,1-1,-1 1,-2 0,-12 9,0-2,-1 0,0-2,-1 0,-1-2,0 0,0-2,-1 0,1-2,-2-1,-21 2,41-9,16-4,-9 6,22-10</inkml:trace>
  <inkml:trace contextRef="#ctx0" brushRef="#br0" timeOffset="7585.891">6203 734,'3'6,"4"13,11 11,9 12,9 8,10 4,6 3,1 0,-2-2,-2-7,-6-6,-5-8,-6-11,-10-8</inkml:trace>
  <inkml:trace contextRef="#ctx0" brushRef="#br0" timeOffset="7945.994">6899 627,'-3'28,"-1"-2,-2 1,0 0,-2-1,-1-1,-3 7,5-12,-40 99,29-80,2 0,1 1,3 1,1 0,1 1,3 0,1 0,1 32,9-50,0 1,2-1,1 1,1-2,0 1,2-1,1 0,1-1,1-1,7 9,0 5,-2-3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4:07.73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312 535,'-21'-6,"-1"1,1 2,0 0,-1 1,0 1,-13 1,29 0,-1 1,1 0,0 0,-1 1,1-1,0 1,0 1,0-1,0 1,1 0,-1 0,1 1,-1-1,1 1,0 1,0-1,1 1,0-1,0 1,0 1,0-1,1 0,-1 1,1 0,0 2,0-1,0 1,0 0,1 0,1 0,-1 0,1 1,1-1,-1 0,2 0,-1 1,1-1,0 0,0-4,-1 0,1-1,0 1,1 0,-1-1,1 1,0-1,-1 1,1-1,1 0,-1 1,0-1,1-1,0 1,0 0,-1-1,2 1,-1-1,0 0,0 0,1 0,-1 0,1-1,-1 1,1-1,0 0,0 0,0 0,2-1,1 1,-1-1,1 0,0-1,-1 0,1 0,-1 0,0-1,1 0,-1 0,0-1,0 1,0-1,-1-1,1 1,-1-1,1 0,1-2,80-87,-32-8,-50 120,-6-7,1 1,0-1,1 1,0-1,1 0,0 1,1-1,0 0,1 0,0-1,1 1,1-1,0 0,0 0,1-1,0 0,1 0,0 0,0-1,1-1,1 1,-1-1,1-1,1 0,4 2,21 4,-2-6</inkml:trace>
  <inkml:trace contextRef="#ctx0" brushRef="#br0" timeOffset="225.339">913 628,'14'0,"10"0,10 0,4 0,4 0,0 0,3 0,1 0,-1 0,-2 0,-3 0,-8 0</inkml:trace>
  <inkml:trace contextRef="#ctx0" brushRef="#br0" timeOffset="505.908">1153 374,'-4'0,"-2"2,0 6,2 8,1 10,1 10,1 8,0 5,1 5,2-2,2-2,1-7,0-11</inkml:trace>
  <inkml:trace contextRef="#ctx0" brushRef="#br0" timeOffset="1017.76">1181 267,'-37'-9,"-99"-12,129 20,1 1,-1 1,1-1,-1 1,0 0,1 1,0 0,-1 0,1 0,0 1,0-1,0 1,1 1,-1-1,1 1,-1 0,1 1,1-1,-2 2,-3 8,0 1,1 1,0 0,1 0,1 0,1 1,0 0,1 0,1 0,1 1,0-1,1 1,1-1,1 1,1 8,-1-9,1 1,0-1,1 0,1 0,1 0,0-1,1 1,1-1,0-1,1 1,1-1,0-1,1 1,1-2,0 1,1-2,1 1,-1-2,2 0,0 0,0-1,1-1,0 0,0-1,15 4,-19-6,1-2,0 0,0 0,0-1,1 0,-1-1,1-1,0 0,-1 0,1-2,-1 1,1-2,0 1,-1-2,0 0,0 0,0-1,0-1,0 0,-1 0,0-1,0-1,0 0,-1 0,0-1,0 0,-1-1,0 0,-1 0,0-1,2-4,-4 3,-1 0,-1-1,0 0,0 0,-1 0,-1 0,0-1,-1 1,0-1,-1 1,0-1,-1 1,0 0,-1-1,-1 1,0 0,0 0,-1 0,-1 0,-1-2,-3-5,0 1,-1 0,0 1,-2 0,0 1,-1 0,-1 1,0 0,-1 1,0 1,-1 0,-3 0,7 5,-1 0,0 1,0 1,-1 1,1 0,-1 0,0 1,-7 0,16 3,0 0,-1 0,1 1,0 0,0 0,0 0,0 1,0 0,0 0,0 0,0 0,0 1,0 0,1 0,-1 0,1 1,-1-1,1 1,0 0,0 0,0 1,0-1,1 1,-1 0,0 2,0 1,0 1,0 0,1 0,0 0,0 1,1-1,0 1,1-1,-1 1,2 0,-1 0,1-1,1 1,0 0,0 0,1-1,-1 1,4 7,13 42</inkml:trace>
  <inkml:trace contextRef="#ctx0" brushRef="#br0" timeOffset="1577.756">1782 0,'-3'89,"4"0,4 0,4 0,4-1,3 0,13 31,-11-47,-18-72,0 0,-1-1,1 1,0 0,0 0,0-1,0 1,0 0,0 0,1 0,-1-1,0 1,0 0,0 0,0-1,0 1,0 0,0 0,0 0,0-1,1 1,-1 0,0 0,0 0,0-1,0 1,1 0,-1 0,0 0,0 0,0 0,1-1,-1 1,0 0,0 0,1 0,-1 0,0 0,0 0,1 0,-1 0,0 0,0 0,0 0,1 0,-1 0,0 0,0 0,1 0,-1 0,0 0,0 1,1-1,-1 0,0 0,0 0,0 0,1 0,4-25,24-89,-28 110,1 0,-1 0,1 1,0-1,0 1,1 0,-1-1,1 1,-1 0,1 1,0-1,0 0,0 1,1-1,-1 1,0 0,1 0,0 1,-1-1,1 1,0 0,0-1,0 2,0-1,0 0,0 1,0 0,0 0,5 1,-1 1,1 0,-1 1,0-1,0 2,0-1,0 1,-1 0,0 1,1 0,-2 0,1 0,0 1,-1 0,0 0,-1 1,1 0,-1 0,-1 0,1 0,-1 1,0 0,-1-1,0 2,0-1,-1 0,0 2,-1-7,-1 1,0 0,0 0,-1 0,1 0,-1-1,0 1,0 0,0 0,0-1,-1 1,1-1,-1 1,0-1,0 0,-1 0,1 0,0 0,-1 0,0 0,0-1,-2 3,-75 42,58-37,-1-2,-1 0,1-2,-1 0,0-2,-7 0,4-1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4:06.40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84,'9'7,"12"6,10 6,5 5,7 4,2 4,1 5,-3-1,-5 1,-4-2,-2-3,-6-9,-7-7</inkml:trace>
  <inkml:trace contextRef="#ctx0" brushRef="#br0" timeOffset="352.529">522 3,'0'0,"0"0,0 0,-1 1,1-1,0 0,0 0,-1 0,1 0,0 0,0 0,0 0,-1 0,1 0,0 0,0 0,-1 0,1 0,0 0,0 0,-1 0,1 0,0 0,0 0,-1 0,1 0,0 0,0 0,-1 0,1-1,0 1,0 0,0 0,-1 0,1 0,0-1,0 1,0 0,0 0,0 0,-1-1,1 1,0 0,0 0,0-1,0 1,-12 26,-60 252,57-225,3 0,2 1,2 0,3 0,2 1,2 20,15 39,-9-84,-1 1,-1 0,-2-1,-1 1,-4 31,1-49,0-5</inkml:trace>
  <inkml:trace contextRef="#ctx0" brushRef="#br0" timeOffset="614.911">870 391,'18'0,"15"-2,12-1,8-2,8-3,2-2,-1 1,-4-1,-5 2,-9 2,-12 2</inkml:trace>
  <inkml:trace contextRef="#ctx0" brushRef="#br0" timeOffset="859.279">1017 618,'16'5,"14"1,14-1,10 0,8-2,4-1,1-3,-12-1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10.47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284 1,'-15'3,"0"2,0 0,0 1,1 0,-1 1,2 1,-1 0,1 0,0 2,1 0,0 0,1 1,0 0,0 1,1 0,1 1,0 0,1 1,0 0,1 0,1 0,0 1,1 0,0 5,1-6,1 0,1 0,1 0,0 1,1-1,0 0,1 0,1 1,3 13,-4-22,1 0,-1 0,2 0,-1 0,1-1,0 1,0-1,0 1,1-1,0 0,0 0,0-1,0 1,1-1,0 0,0 0,0-1,0 1,1-1,-1 0,1-1,0 1,3 0,-2-1,-1-1,1 1,0-2,0 1,-1-1,1 0,0 0,0-1,0 1,-1-2,1 1,0-1,-1 0,0 0,1-1,-1 0,0 0,0 0,0-1,-1 0,1 0,-1 0,0-1,0 0,-1 0,1 0,-1-1,0 1,-1-1,1 0,-1 0,0 0,-1 0,1-1,-1 1,0-4,-1 7,-1 0,0 0,0-1,0 1,0 0,-1 0,1 0,-1 0,0 0,0 0,0 0,0 0,0 0,-1 0,1 0,-1 1,0-1,0 1,0-1,0 1,0 0,0 0,-1 0,1 0,-1 0,1 0,-1 1,0-1,0 1,0-1,1 1,-1 0,-1 0,-2 0,1-1,-1 1,1 0,-1 0,0 0,0 1,1 0,-1 0,0 1,1-1,-1 1,0 0,1 1,-1-1,1 1,-1 1,1-1,0 0,2 0,1-1,-1 1,1 0,0-1,0 1,-1 0,1 0,0 0,0 1,1-1,-1 0,0 1,1-1,0 1,-1 0,1-1,0 1,0 0,1 0,-1 0,1-1,-1 1,1 0,0 0,0 0,0 0,0 0,1 0,-1 0,1 0,0-1,-1 1,1 0,1 0,-1-1,0 1,1-1,-1 1,1-1,1 2,29 22,4-5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1.85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285 2,'-49'-1,"-83"8,127-6,-1 1,0 0,1 0,0 0,-1 1,1 0,0 0,0 0,1 1,-1-1,1 1,0 1,0-1,0 0,0 1,1 0,0 0,0 0,0 0,0 0,1 0,0 1,0-1,0 1,1 0,0 0,0-1,1 1,-1 0,1 0,0 0,1 0,0 0,-1-1,2 1,-1 0,1-1,0 1,0-1,0 1,1-1,0 0,0 0,0 0,1 0,0-1,-1 1,2-1,-1 0,0 0,1-1,1 1,0-1,0 0,0 0,0-1,1 0,-1 0,1-1,0 1,-1-2,1 1,0-1,0 0,-1 0,1-1,0 1,-1-2,1 1,0-1,-1 0,0 0,1-1,-1 0,0 0,0 0,-1-1,5-3,0 0,-1-1,0 0,-1-1,0 0,0 0,-1-1,0 0,-1 0,0 0,0-1,-1 0,-1 0,0 0,0-3,-2 9,0-2,0 0,0 1,-1-1,1 0,-2 0,1 0,-1 0,0 0,0 0,-1-4,-1 11,1 0,0 1,0-1,0 1,0-1,0 1,0-1,0 1,0-1,0 1,1 0,-1 0,0-1,0 1,0 0,1 0,-1 0,0 0,1 0,-1 0,1 0,-1 0,1 0,0 0,-1 0,1 0,0 0,0 0,0 1,0-1,0 0,0 0,-3 6,1-1,1 1,-1-1,1 1,0 0,0-1,1 1,0 0,0 0,1-1,-1 1,2 0,-1-1,1 1,0 0,0-1,1 0,-1 0,1 0,1 0,-1 0,1 0,0-1,1 0,-1 0,1 0,0 0,11 4,-1 0,1-1,1-1,-1 0,1-2,0 0,1 0,-1-2,1 0,0-1,0-1,-1-1,15-1,40-1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10.99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148 244,'-7'16,"-2"12,0 8,2 5,4 0,8-5,4-9,2-8</inkml:trace>
  <inkml:trace contextRef="#ctx0" brushRef="#br0" timeOffset="479.772">0 3,'35'-2,"-1"2,0 1,1 1,-1 2,0 2,0 1,-1 1,0 2,15 7,-37-13,1 0,-1 1,0 0,0 1,-1 0,1 1,-2 0,1 1,-1 0,0 0,0 1,-1 0,0 0,-1 1,0 0,-1 0,0 1,0 0,-1 0,-1 0,0 1,0-1,-1 1,-1 0,0 0,0 8,-3 2,0 0,-2-1,-1 1,-1 0,0-1,-2 0,-2 3,1 4,1 0,7-28,0 0,0 1,0-1,0 0,0 0,-1 1,1-1,0 1,0-1,0 0,0 1,0-1,0 0,0 1,0-1,0 0,1 1,-1-1,0 0,0 1,0-1,0 0,0 1,1-1,-1 0,0 0,0 1,0-1,1 0,-1 0,0 1,0-1,1 0,-1 0,0 1,1-1,-1 0,0 0,1 0,-1 0,0 0,1 0,-1 0,0 1,1-1,-1 0,0 0,1 0,-1 0,0 0,1-1,-1 1,0 0,1 0,-1 0,0 0,1 0,-1 0,0 0,1-1,-1 1,0 0,0 0,1-1,-1 1,0 0,0 0,1-1,-1 1,10-9,-1 0,0 0,0-1,-1-1,0 0,-1 0,-1 0,1 0,3-13,-6 17,52-122,-46 124,-6 24,-3-17,40 232,-40-229,0-1,1 1,-1 0,1-1,0 1,0-1,0 0,1 1,-1-1,1 0,0 0,0-1,1 1,-1-1,1 0,-1 1,1-2,0 1,0 0,1-1,0 1,12-2</inkml:trace>
  <inkml:trace contextRef="#ctx0" brushRef="#br0" timeOffset="786.929">963 244,'-2'14,"-1"-1,2 1,0 0,1-1,0 1,1 0,0 0,2-1,-1 1,2-1,-1 0,2 0,0 0,0 0,1-1,1 0,0 0,1-1,0 1,1-2,0 1,0-1,1-1,1 0,-1 0,1-1,1 0,0-1,0-1,7 4,-17-9,0 0,0-1,-1 1,1 0,0-1,0 1,0-1,0 1,0-1,0 0,0 0,0 0,0 0,0 0,-1 0,1-1,0 1,0-1,0 1,0-1,0 0,-1 0,1 1,0-1,0-1,-1 1,1 0,-1 0,1 0,-1-1,0 1,1-1,-1 1,0-1,0 0,0 1,0-1,0 0,-1 0,1 0,0 1,-1-1,1 0,-1 0,12-132,-10 79,-2 32,1 1,1-1,1 1,2 0,0 0,1 0,1 0,1 1,1 0,0 1,4-4,9-5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09.14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0 361,'10'10,"13"2,17-3,18-5,14-6,10-4,3-2,-1-1,-14 0</inkml:trace>
  <inkml:trace contextRef="#ctx0" brushRef="#br0" timeOffset="814.023">387 1,'0'1,"-1"0,1 0,-1 0,1 0,0 1,-1-1,1 0,0 0,0 0,0 1,0-1,0 0,0 0,0 0,0 1,0-1,0 0,1 0,-1 0,1 1,-1-1,1 0,-1 0,1 0,-1 0,1 0,0 0,0 0,0 0,-1 0,1 0,0-1,0 1,0 0,0-1,0 1,1 0,-1-1,47 24,-45-23,28 11,124 61,-146-68,-1 0,0 1,-1 0,1 1,-1 0,-1 0,1 0,-1 1,-1 0,1 0,-1 0,-1 1,0 0,0 0,0 0,0 3,-3-3,0-1,0 1,0-1,-1 1,-1-1,1 1,-1-1,-1 0,1 1,-2-1,1 0,-1 0,0 0,-1 0,0 0,0-1,0 0,-1 0,-4 5,-6 6,0-1,0-1,-2-1,0 0,0-1,-18 11,-20 3,43-27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08.2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5 215,'-1'48,"-1"-29,1-1,1 1,0-1,2 0,0 1,1-1,0 0,2 0,0 0,1-1,9 17,-14-31,0-1,0 1,0 0,1-1,-1 0,1 1,-1-1,1 0,0 0,0 0,0 0,0 0,1 0,-1 0,0-1,1 1,-1-1,1 0,0 0,-1 0,1 0,0 0,-1 0,1-1,0 0,0 1,0-1,0 0,-1 0,1 0,0-1,0 1,0-1,0 0,-1 1,1-1,0 0,-1-1,1 1,-1 0,2-1,3-8,0 1,0-1,-1 0,-1 0,1-1,-1 1,-1-1,0 0,-1-1,0 1,-1 0,0-1,-1 0,0 1,0-1,-2-3,2 7,0-1,-1 0,0 1,0-1,-1 0,0 1,-1-1,0 1,0 0,-1-1,0 1,0 0,-1 1,0-1,-1 1,0-1,0 1,0 0,-1 1,1 0,-2 0,-6-6,11 11,0 1,0-1,-1 0,1 1,0-1,-1 1,1 0,-1-1,1 1,0 1,-1-1,1 0,0 0,-1 1,1-1,0 1,-1 0,1 0,0 0,0 0,0 0,0 0,0 1,0-1,0 1,0-1,0 1,1 0,-1-1,1 1,-1 0,1 0,0 0,0 0,-1 1,-29 80,26-40,4-4</inkml:trace>
  <inkml:trace contextRef="#ctx0" brushRef="#br0" timeOffset="327.128">486 0,'-4'65,"-2"-1,-3 0,-11 39,2-10,16-85,1-6,-1 1,1 0,0 0,0 0,0 0,1 0,-1 0,1 0,-1 0,1 1,0-1,0 0,1 0,-1 0,0 0,1 0,0 0,0 0,0 0,0 0,0 0,1 0,-1-1,1 1,0 0,0-1,0 1,0-1,0 0,0 0,1 0,-1 0,1 0,-1 0,4 1,8-2,1-1,-1 0,1-1,-1-1,1 0,-1-1,0-1,0 0,0 0,0-2,-1 1,10-7,-17 9,138-71,-124 60</inkml:trace>
  <inkml:trace contextRef="#ctx0" brushRef="#br0" timeOffset="602.913">820 174,'-9'14,"-3"13,0 12,3 5,2 5,6 3,4 2,2 0,2-1,1-1,-2-3,-2-9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07.34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49,'123'-11,"-72"8,1-2,-1-3,14-4,-58 10,-7 1,1 1,0-1,-1 0,1 1,0-1,-1 1,1 0,0-1,0 1,-1-1,1 1,0 0,0 0,0-1,-1 1,1 0,0 0,0 0,0 0,0 0,-1 0,1 0,0 0,0 0,0 1,0-1,-1 0,1 1,0-1,0 0,0 1,-1-1,1 1,0-1,-1 1,1-1,0 1,-1-1,1 1,-1 0,1-1,-1 1,1 0,-1 0,0-1,1 1,-1 0,0 0,1 0,-1-1,0 1,0 0,0 0,0 0,0 0,0 0,0-1,0 1,0 0,0 0,-49 191,37-117,4-1,3 1,4 0,2 0,6 19,-5-63</inkml:trace>
  <inkml:trace contextRef="#ctx0" brushRef="#br0" timeOffset="245.633">107 369,'16'2,"14"2,14-4,10-5,10-9,8-11,2-9,1-2,-6-2,-15 5</inkml:trace>
  <inkml:trace contextRef="#ctx0" brushRef="#br0" timeOffset="599.81">803 36,'-4'133,"-18"117,11-125,11-124,0 0,0 0,0 0,0-1,0 1,0 0,0 0,0 0,0 0,0-1,1 1,-1 0,0 0,1 0,-1-1,0 1,1 0,-1 0,1-1,-1 1,1 0,0-1,-1 1,1-1,0 1,-1-1,1 1,0-1,-1 1,1-1,0 1,0-1,0 0,-1 0,1 1,0-1,0 0,0 0,0 0,-1 0,1 0,0 0,0 0,0 0,0 0,0-1,0 1,35-24,133-194,-153 204,-9 18,-14 52,-1-12,2 0,1 0,3 0,2 0,2 0,3 15,21 20,-11-53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04.67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0 534,'58'-12,"0"2,0 2,33 1,-89 7,0-1,0 1,0-1,0 1,0 0,0 0,0 0,0 0,0 0,1 0,-1 0,0 1,0-1,0 1,0 0,0 0,-1-1,1 1,0 0,0 0,0 1,-1-1,1 0,0 1,-1-1,0 1,1-1,-1 1,0 0,0-1,1 1,-1 0,-1 0,1 0,0 0,0 0,-1 0,1 0,-3 6,0-1,-1-1,0 1,0 0,-1-1,1 1,-1-1,-1 0,1 0,-1 0,0-1,0 0,-1 0,-4 3,2 0,-143 134,151-142,-2 1,1-1,0 1,0 0,-1 0,1 0,0 0,0 0,0 0,0 0,0 0,0 0,0 0,1 0,-1 1,0-1,1 0,-1 1,1-1,-1 1,1-1,0 0,-1 1,1-1,0 1,0-1,0 1,0-1,0 1,0-1,1 1,-1-1,0 0,1 1,-1-1,1 0,0 1,-1-1,1 0,0 1,0-1,0 0,1 1,7 1,2 0,-1 0,0-1,0-1,1 0,-1 0,1-1,-1 0,1-1,-1 0,6-1,-11 1,138-25,-76 8</inkml:trace>
  <inkml:trace contextRef="#ctx0" brushRef="#br0" timeOffset="244.637">802 495,'3'13,"0"12,0 9,1 4,1 3,-2 0,3-4,-2-5,2-8,0-8</inkml:trace>
  <inkml:trace contextRef="#ctx0" brushRef="#br0" timeOffset="936.718">668 201,'98'44,"-72"-35,0 2,-1 0,-1 2,0 1,0 1,-1 1,-1 0,16 18,-29-22,-1 0,-1 1,0 0,-1 1,0-1,-1 1,-1 0,0 1,-1-1,0 1,-1-1,-1 1,0 0,-1 0,-1-1,0 1,-1 0,-4 13,5-26,1 0,-1 0,0 0,0 0,1 0,0 0,-1 1,1-1,0 0,0 0,0 0,0 0,0 1,1-1,-1 0,1 0,-1 0,1 0,0 0,0 0,0 0,0 0,0 0,0 0,1 0,-1-1,1 1,-1-1,1 1,-1-1,1 1,0-1,0 0,0 0,0 0,0 0,0 0,0 0,0-1,0 1,0 0,0-1,0 0,0 0,1 1,-1-1,0 0,0-1,1 1,8-6,-1 1,-1-2,1 0,-1 0,0 0,-1-1,0 0,0-1,0 0,-1 0,-1-1,0 0,0 0,-1 0,0-1,0 0,1-8,-1 77,-3-47,-1 0,2-1,-1 0,1 1,1-1,0 0,0 0,4 5,-6-12,-1 0,1 0,-1-1,1 1,0-1,0 1,1-1,-1 0,0 0,1 0,-1 0,1 0,0 0,0-1,-1 1,1-1,0 0,0 0,0 0,1 0,-1-1,0 1,0-1,0 0,0 0,1 0,-1 0,0 0,0-1,3 0,1-3,0 0,0-1,0 0,-1 0,0 0,0-1,0 0,-1 0,0 0,0-1,0 0,-1 0,0 0,0 0,-1-1,0 1,-1-1,1 0,-1 0,-1 0,1-1,7-45,-1 0,-3 0,-3 0,-3-54,1 98,-18-251,11 230,7 31,0 1,-1-1,1 0,0 1,0-1,0 0,-1 0,1 1,0-1,0 0,-1 0,1 0,0 1,0-1,-1 0,1 0,0 0,-1 0,1 0,0 1,-1-1,1 0,0 0,0 0,-1 0,1 0,0 0,-1 0,1 0,0 0,-1 0,1 0,0-1,-1 1,1 0,0 0,-1 0,1 0,0 0,-1-1,1 1,0 0,0 0,-1 0,1-1,0 1,0 0,0 0,-1-1,1 1,0 0,0-1,0 1,-24 138,21-118,-8 48,3 1,2 0,4 0,2 0,6 23,-4-77,1-1,0 0,1-1,1 1,0-1,1 0,0 0,1 0,3 3,-7-11,1 1,0-1,1 0,0 0,-1 0,1-1,1 0,-1 0,1 0,0 0,-1-1,1 0,1 0,-1-1,0 1,1-2,-1 1,1-1,0 1,2-2,-4 1,0-1,0-1,0 1,-1-1,1 0,0 0,0 0,-1-1,1 1,-1-1,1 0,-1-1,1 0,20-15</inkml:trace>
  <inkml:trace contextRef="#ctx0" brushRef="#br0" timeOffset="1201.019">1243 201,'14'4,"15"2,15 2,13 0,11-2,5-2,-10-1</inkml:trace>
  <inkml:trace contextRef="#ctx0" brushRef="#br0" timeOffset="1559.415">1657 762,'5'-1,"-1"-1,1 1,-1-1,0 0,0 0,0 0,0 0,0-1,0 0,-1 1,1-1,-1-1,0 1,0 0,0-1,0 0,-1 1,1-1,-1 0,0-1,0 1,0 0,-1 0,0-1,0 1,1-3,0-4,0 0,0 0,-1-1,-1 1,0 0,0 0,-1-1,-1 1,1 0,-3-3,-32-56,37 69,-1 0,0 0,0 0,1 0,-1 0,1 0,-1 0,1 0,-1 0,1 0,-1 1,1-1,0 0,0 0,-1 1,1-1,0 0,0 1,0-1,0 1,0-1,0 1,-1-1,1 1,0 0,0 0,0-1,0 1,1 0,-1 0,0 0,0 0,0 0,0 0,0 0,0 0,0 1,0-1,0 0,0 1,0-1,0 1,3-1,25-1,0 1,1 1,-1 2,0 1,-1 2,8 2,-32-7,-1 0,1 0,-1 1,1-1,-1 1,1 0,-1-1,0 2,0-1,0 0,0 1,0-1,0 1,-1 0,1 0,-1 0,0 0,0 0,0 1,0-1,-1 0,1 1,-1 0,0-1,0 1,0 0,0 0,-1-1,0 1,1 0,-1 0,-1 0,1-1,-1 1,1 0,-1 0,-1 2,-56 162,57-165,1 0,-1-1,1 1,-1 0,1 0,0 0,1 0,-1 0,0 0,1 0,-1 0,1 0,0 0,0 0,0-1,1 1,-1 0,0-1,1 1,0-1,0 0,-1 1,1-1,1 0,-1 0,0 0,0 0,1-1,-1 1,1-1,0 1,-1-1,1 0,1 0,10 2,0-1,1 0,0-1,-1-1,1 0,-1-2,1 1,-1-1,1-1,-1-1,0 0,0-1,-1 0,1-1,-1-1,-1 0,1-1,18-12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02.61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28 103,'-5'18,"1"18,4 13,1 11,1 3,0 1,0-2,-1-7,0-10,-1-13</inkml:trace>
  <inkml:trace contextRef="#ctx0" brushRef="#br0" timeOffset="341.61">0 170,'13'32,"2"-1,0 0,2-1,1-1,2 0,0-2,2 0,1-2,1 0,8 5,20 11,-51-41,0 0,0 0,1 0,-1 0,0 0,0 0,0 0,0 0,0 0,0-1,0 1,0 0,0-1,0 1,0-1,0 1,-1-1,1 1,0-1,0 0,0 1,0-1,-1 0,1 0,0 1,-1-1,1 0,-1 0,1 0,-1 0,1 0,-1 0,0 0,1 0,-1 0,0 0,0 0,0 0,0 0,0 0,0 0,0 0,0 0,0 0,0 0,-1 0,1 0,0 0,-1 0,1 0,-1-1,-33-203,31 191,-3-20,1-1,2 0,1 0,2-23,0 56,0-1,0 0,0 1,1-1,-1 0,1 1,0-1,0 1,0-1,0 1,0 0,0-1,1 1,-1 0,1 0,-1 0,1 0,0 0,0 0,0 0,0 1,0-1,0 1,1-1,-1 1,3-1,13-3</inkml:trace>
  <inkml:trace contextRef="#ctx0" brushRef="#br0" timeOffset="793.484">536 129,'-11'159,"9"-99,-3-1,-3 1,-3 7,-5-25,15-42,1 0,-1 0,1-1,-1 1,1 0,-1 0,1 0,-1 0,1 0,-1-1,1 1,0 0,-1 0,1 0,-1-1,1 1,0 0,-1-1,1 1,0 0,-1-1,1 1,0-1,-1 1,1-1,0 1,0 0,0-1,0 1,-1-1,1 1,0-1,0 1,0-1,0 1,0-1,0 1,0-1,0 1,0-1,0 1,0-1,1 1,-1-1,-3-36,1-1,3 0,1 0,1 1,3-1,0 1,9-22,-6 18,3 0,1 1,2 1,7-13,-22 51,0 0,0 0,0 0,0 0,0 1,0-1,0 0,0 0,0 0,1 0,-1 0,0 0,1 1,-1-1,0 0,1 0,-1 0,1 1,-1-1,1 0,0 1,-1-1,1 0,0 1,-1-1,1 1,0-1,0 1,-1-1,1 1,0 0,0-1,0 1,0 0,-1 0,1-1,0 1,0 0,0 0,0 0,0 0,0 0,0 0,-1 1,1-1,0 0,0 0,0 1,0-1,0 0,-1 1,1-1,0 1,0-1,-1 1,1-1,0 1,0 0,26 127,-21-89,5 32,4-1,3 0,3-2,18 37,-13-25,-28-67</inkml:trace>
  <inkml:trace contextRef="#ctx0" brushRef="#br0" timeOffset="1458.486">482 344,'37'-3,"-1"-2,0-1,0-2,-1-1,0-2,9-5,-24 9,121-43,-139 49,-1 0,1 1,-1-1,1 1,-1-1,1 1,-1 0,1 0,-1-1,1 1,0 0,-1 0,1 1,-1-1,1 0,-1 0,1 1,-1-1,1 1,-1-1,1 1,-1 0,1-1,-1 1,0 0,0 0,1 0,-1 0,0 0,0 0,0 1,0-1,0 0,0 1,0-1,-1 0,1 1,0-1,-1 1,1-1,-1 1,0-1,1 2,2 126,-6-92,-8 115,8-138,2-18,2-26,32-222,-14 145,-19 108,-1-1,1 0,0 0,0 1,0-1,0 0,0 0,0 1,0-1,0 0,0 0,0 1,0-1,0 0,0 1,0-1,0 0,0 0,0 1,0-1,0 0,0 0,0 1,0-1,0 0,0 0,1 1,-1-1,0 0,0 0,0 0,0 1,1-1,-1 0,0 0,0 0,0 0,1 1,-1-1,0 0,0 0,1 0,-1 0,0 0,0 0,1 0,-1 0,0 0,1 0,-1 0,0 0,0 0,1 0,-1 0,0 0,0 0,1 0,-1 0,0 0,0 0,1-1,-1 17,1 0,1-1,1 1,0-1,1 0,0 0,1 0,1 0,0-1,1 0,1 0,0-1,1 0,0 0,1-1,1 0,0-1,0 0,1-1,0 0,1-1,0 0,3 0,-12-6,0-1,0 0,0 1,0-1,0-1,1 1,-1-1,0 1,1-1,0-1,-1 1,1-1,-1 1,1-1,0-1,-1 1,1-1,-1 1,1-1,-1-1,1 1,-1-1,0 1,1-1,-1-1,0 1,0 0,-1-1,1 0,0 0,-1 0,0 0,0-1,0 1,0-1,2-2,0-13,-1 0,-1 0,0-1,-2 1,0-1,-1 1,-1-1,-1 1,0 0,-2-1,-1-3,-47-166,45 168,9 20,-1 1,0 0,1 0,-1 0,0 0,1 0,-1 0,1 0,-1 0,0 0,1 0,-1 1,0-1,1 1,-1-1,0 1,0-1,1 1,-1 0,0 0,0-1,0 1,0 0,0 0,0 0,0 0,0 0,0 1,1-1,24 17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01.83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72 0,'0'39,"1"13,-2 0,-2 0,-2 0,-3-1,-3 4,-30 81,40-135,1 0,-1 0,1 0,0 0,-1 0,1 1,0-1,0 0,0 0,0 0,0 1,0-1,0 0,1 0,-1 0,0 0,0 1,1-1,-1 0,1 0,-1 0,1 0,0 0,-1 0,1 0,0 0,0 0,0 0,-1-1,1 1,0 0,0 0,0-1,0 1,0-1,0 1,1-1,-1 1,0-1,0 0,0 1,0-1,1 0,-1 0,0 0,0 0,0 0,1 0,-1 0,0 0,0-1,0 1,0 0,1-1,-1 1,0-1,0 1,0-1,29-5,-1-1,0-1,0-2,-1-1,6-3,10-6</inkml:trace>
  <inkml:trace contextRef="#ctx0" brushRef="#br0" timeOffset="247.58">259 200,'-10'21,"-2"15,1 13,1 8,4 5,4 1,3 2,1-4,2-6,2-4,0-10,1-11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01.0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0 295,'16'7,"15"2,12 0,16-2,13-7,11-5,7-5,1 0,-2 0,-9 0,-16 3</inkml:trace>
  <inkml:trace contextRef="#ctx0" brushRef="#br0" timeOffset="397.935">588 1,'0'4,"0"0,0 0,1 0,-1 0,1 0,-1 0,1 0,0 0,1-1,-1 1,1 0,0-1,0 1,0-1,0 1,0-1,1 0,-1 0,1 0,0 0,0-1,0 1,3 1,103 73,-91-68,-2 1,1 1,-1 1,-1 0,0 1,-1 0,0 1,-1 1,5 7,-15-17,0 0,0 1,-1-1,0 1,0 0,0-1,-1 1,0 0,0 0,0 0,-1 0,0 0,0 0,0 0,-1 0,0 0,0-1,0 1,-1 0,0 0,0-1,-1 1,1-1,-1 0,0 0,-3 4,-8 10,0-2,-1 0,-1 0,0-1,-1-1,-9 5,-64 47,56-43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4:59.26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54,'16'8,"1"-1,-1 0,1-1,0-1,1-1,0 0,-1-1,1-1,0-1,0-1,0 0,0-1,0-1,-1-1,1 0,-1-2,1 0,5-3,-13 5,-9 2,1 0,-1 0,0 0,0 0,1 1,-1-1,0 0,1 1,-1-1,1 1,-1-1,1 1,-1 0,1-1,-1 1,1 0,-1 0,1 0,-1 0,1 1,-1-1,1 0,-1 1,1-1,-1 1,1-1,-1 1,0 0,1-1,-1 1,0 0,0 0,1 0,-1 0,0 0,0 0,0 0,0 1,0-1,0 0,0 2,-21 130,8-46,5 0,3 1,4 4,-1-12,-8 17,1-60</inkml:trace>
  <inkml:trace contextRef="#ctx0" brushRef="#br0" timeOffset="258.901">93 482,'-2'0,"6"0,11 0,17-5,17-3,13-5,8-5,3-2,-1-2,-7 1,-14 4</inkml:trace>
  <inkml:trace contextRef="#ctx0" brushRef="#br0" timeOffset="647.177">735 1,'-23'114,"6"2,0 59,12-118,3-36,1-15,-1 0,1 0,1 0,-1 0,1 0,0 1,1-1,-1 0,1 0,1 0,-1 0,1 0,0 0,1 2,0-7,0 1,0-1,0 0,0 0,0 0,0 0,0-1,0 1,1-1,-1 0,0 0,0 0,0 0,1 0,-1-1,0 0,0 1,0-1,0 0,0-1,0 1,0 0,0-1,0 0,-1 1,1-1,-1 0,1-1,1 0,13-11,0 0,-1-1,-1 0,0-1,-1-1,-1 0,5-9,10-11,-20 33,-13 23,4-15,-11 33,2 0,1 0,2 1,2 0,2 1,1-1,1 1,3-1,1 1,2 2,8 11,0-8</inkml:trace>
  <inkml:trace contextRef="#ctx0" brushRef="#br0" timeOffset="1058.167">1136 295,'-5'7,"0"1,1 1,0-1,0 0,1 1,0 0,1 0,-1 0,2 0,-1 0,2 0,-1 1,1-1,0 0,1 0,0 1,1-1,0 0,0 0,1 0,0-1,0 1,1-1,0 1,1-1,-1-1,2 1,-1-1,1 1,0-1,1-1,4 4,-6-5,1 1,0-1,0-1,1 1,-1-1,1 0,0 0,0-1,0 0,1-1,-1 1,1-1,-1-1,1 1,0-1,0-1,-1 1,1-1,0-1,0 1,0-1,-1-1,1 1,0-2,-1 1,0-1,1 0,-1 0,0-1,-1 0,1 0,-1 0,1-1,-1 0,-1 0,1-1,-1 0,0-2,0-1,-1 1,-1-1,1 0,-1 0,-1 0,0 0,0-1,-1 1,0 0,0-1,-1 1,-1-1,1 1,-2-1,1 1,-3-8,0 1,-1 0,-1 0,0 0,-2 1,1 0,-2 0,0 1,0 0,-8-8,15 19,0 0,0-1,0 1,-1 0,1 0,-1 0,1 1,-1-1,0 1,0-1,0 1,-1 0,1 0,0 0,-1 1,1-1,-1 1,0 0,1 0,-1 0,0 0,0 1,1 0,-1-1,0 1,0 1,0-1,0 0,1 1,-1 0,0 0,-2 1,0 5,0 0,1 0,0 1,0 0,1 0,0 0,0 0,1 1,0-1,0 1,1 0,0 0,1 0,0 0,0 0,1 0,0 0,1 3,17 81,0-57</inkml:trace>
  <inkml:trace contextRef="#ctx0" brushRef="#br0" timeOffset="1418.366">1711 308,'0'19,"10"107,-8-121,-1 0,1 0,0 0,0 0,0 0,1 0,0-1,0 1,0-1,0 0,1 0,0 0,0 0,0-1,0 1,0-1,1 0,-1 0,1-1,0 0,0 1,0-1,1 0,0 1,0-1,0 0,1-1,-1 1,1-1,-1-1,1 1,0-1,-1 0,1 0,-1-1,1 0,-1 0,1-1,-1 1,0-2,0 1,1-1,-2 1,1-2,0 1,-1-1,1 1,-1-1,0-1,0 1,-1-1,1 0,-1 0,0 0,0-1,-1 1,0-1,1-1,-1-3,1-1,-1 0,-1 0,0 0,0-1,-1 1,-1 0,0-1,-1 1,0 0,0 0,-1-1,0 1,-1 0,-1 1,0-1,0 0,-1 1,0 0,-1 0,0 1,0-1,-1 2,-1-1,1 0,-1 1,-1 1,1 0,-1 0,-1 0,1 1,-5-1,8 5,-1 0,0 1,0 0,-1 0,1 1,0 0,0 0,0 1,0 0,0 0,0 1,0-1,0 2,0-1,1 1,-1 0,1 0,0 1,0-1,0 1,0 1,1-1,0 1,-1 0,2 0,-1 1,1 0,0-1,0 1,0 1,1-1,0 0,0 1,1 0,-1-1,1 4,1-6,0 0,1 0,-1 0,1 0,0 0,0 0,0 0,1 0,-1 0,1 0,0 0,0 0,1 0,-1-1,1 1,-1 0,3 2,16 20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16.84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23 12,'116'-11,"-101"11,81 11,-92-10,-1 0,0 1,1-1,-1 1,0-1,0 1,0 0,0 0,0 0,-1 1,1-1,-1 1,1-1,-1 1,0 0,0 0,0 0,0 0,-1 0,1 0,-1 1,0-1,0 0,0 1,1 3,-3 4,-1 1,0-1,0 0,-1 0,0 0,-1 0,0 0,-1-1,0 0,-1 0,0 0,0 0,-1-1,-1 0,1-1,-1 0,-1 0,-3 3,-173 139,184-149,0-1,-1 1,1-1,0 0,0 1,-1-1,1 1,0 0,0-1,0 1,0 0,0 0,0 0,0 0,0 0,0 0,0 0,0 0,1 0,-1 0,0 0,1 0,-1 0,1 1,-1-1,1 0,0 0,0 1,-1-1,1 0,0 1,0-1,0 0,0 1,0-1,1 0,-1 1,0-1,1 0,-1 0,0 1,1-1,0 0,-1 0,1 0,0 1,8 2,1-2,-1 1,0-1,1-1,-1 0,1 0,0-1,-1 0,5-1,10 1,250-18,-212 9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3.28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0 823,'1'1,"0"1,0-1,1 1,-1-1,0 0,1 1,-1-1,0 0,1 0,-1 0,1 0,0 0,-1 0,1 0,0-1,-1 1,1-1,0 1,0-1,0 0,0 1,-1-1,1 0,0 0,0 0,0-1,0 1,-1 0,1-1,0 1,0-1,1 0,57-27,-46 20,-1 0,1-1,-2-1,1 0,-1-1,-1 0,0-1,-1 0,0-1,-1 0,0 0,-1-1,5-11,-12 24,0-1,0 1,0-1,0 0,-1 1,1-1,0 0,-1 0,1 1,-1-1,0 0,1 0,-1 0,0 0,0 0,0 0,0 1,-1-1,1 0,0 0,-1 0,1 0,-1 1,0-1,0 0,0 1,1-1,-2 0,1 1,0-1,0 1,0-1,-1 1,1 0,0 0,-1 0,1-1,-1 1,0 1,1-1,-1 0,0 0,0 1,1-1,-3 0,-1 4,0-1,0 1,0 0,0 0,0 1,1 0,-1 0,1 0,0 0,0 0,1 1,-1 0,1 0,0 0,0 0,1 0,-1 0,1 1,0 0,1-1,-1 2,0 1,-1 0,2 0,-1 0,1 1,0-1,1 1,-1-1,2 1,-1-1,1 1,1-1,0 0,0 0,0 1,1-1,0-1,1 1,0 0,0-1,0 0,1 0,0 0,1 0,-1-1,1 0,0 0,1-1,0 0,-1 0,2 0,2 1,-2-2,-1 0,1 0,0-1,0 0,0-1,0 0,0 0,0 0,1-1,-1-1,0 1,1-1,-1-1,1 0,-1 0,0 0,1-1,-1 0,0-1,0 0,-1 0,1-1,-1 0,1 0,-1-1,0 1,-1-2,1 1,4-6,-3-1,0-1,-1 0,0 0,-1-1,-1 0,0 0,-1 0,-1 0,2-9,2-9,-6 29,-1 1,0-1,1 1,-1 0,1 0,0-1,0 1,0 0,0 0,0 0,0 0,0 0,1 0,-1 0,1 0,0 1,-1-1,1 1,0-1,0 1,0-1,0 1,0 0,0 0,0 0,1 0,-1 1,0-1,0 0,1 1,-1 0,0-1,1 1,1 0,9 2,0 1,0 0,0 1,0 0,-1 1,0 1,0 0,0 0,-1 1,0 0,0 1,-1 1,1 0,-7-6,-1-1,1 1,-1-1,0 1,0 0,0 0,0 1,0-1,-1 0,1 1,-1 0,0-1,0 1,-1 0,1 0,-1 0,0 1,0-1,0 0,0 0,-1 0,1 1,-1-1,-1 0,1 1,0-1,-1 0,0 0,0 1,0-1,-1 0,1 0,-1 0,0-1,0 1,0 0,-1-1,1 1,-1-1,0 0,0 0,-1 1,-35 13,38-17,1 0,-1 1,0-1,0 0,0 0,0 0,0 0,1 0,-1 0,0 0,0 0,0 0,0 0,0 0,0 0,1-1,-1 1,0 0,0-1,0 1,1-1,-1 1,0 0,0-1,1 0,-1 1,1-1,-1 1,0-1,1 0,-1 0,1 1,-1-1,1 0,0 0,-1 1,1-1,0 0,-1 0,1 0,0 0,0 0,0 1,0-2,1-4,1 0,-1 0,1 0,0 0,1 0,0 1,0-1,0 1,0 0,1 0,0 0,0 0,0 1,1-1,1 0,3-4,3-5,19-17,0-1,-3-1,-1-2,-1 0,-2-2,-1-1,-3-1,0 0,-3-2,8-29,-16 32,-3-1,-1 1,-1-1,-3 0,-1 0,-2-10,1 44,1 1,0 0,0 0,0 0,-1 0,0 1,1-1,-2 0,1 1,0-1,-1 0,1 1,-1 0,0-1,-1 0,2 4,0 0,-1 1,1-1,0 1,0-1,0 1,0-1,0 1,0-1,0 1,0 0,0 0,0-1,0 1,0 0,1 0,-1 0,0 0,1 0,-1 0,0 0,1 0,-1 1,1-1,0 0,-1 0,1 0,0 0,0 1,0-1,0 0,0 0,0 0,0 1,-7 36,2 1,1-1,2 1,2 0,2 0,4 23,-3-22,3 0,1 0,2-1,2 0,1-1,2 0,1-1,3 0,7 9,-23-40,1 1,1-1,-1-1,1 1,0 0,0-1,1 0,-1 0,1 0,1 0,-1-1,0 0,1 0,0-1,0 1,0-1,0 0,1-1,-1 0,1 0,0 0,-1-1,1 0,0 0,0 0,0-1,-1 0,1-1,4 0,2-7,0 0,0-1,-1-1,0 0,0-1,-1 0,-1 0,0-1,-1-1,0 1,-1-2,0 1,-1-1,0 0,-1-1,-1 1,1-7,1 4,-7 17,0 1,0-1,0 0,0 0,0 0,1 1,-1-1,0 0,0 0,0 0,0 0,0 1,0-1,0 0,1 0,-1 0,0 0,0 0,0 0,0 1,0-1,1 0,-1 0,0 0,0 0,0 0,1 0,-1 0,0 0,0 0,0 0,0 0,1 0,-1 0,0 0,0 0,0 0,-1 36,-1-17,1-9,1 0,0 0,1-1,0 1,0 0,1-1,0 1,0-1,1 1,1-1,-1 0,2 0,-1-1,1 1,0-1,1 0,0 0,0-1,1 0,0 0,0 0,1-1,-1 0,8 3,-3-2,1-1,0-1,0 0,0-1,1 0,0-1,-1-1,1 0,0-1,14 0,17-4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14.98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52 1,'0'85,"-4"1,-4-1,-7 23,-7 15,21-122,1 0,0 0,-1 0,1 0,0 0,-1 1,1-1,0 0,0 0,0 0,0 0,0 1,0-1,1 0,-1 0,0 0,1 0,-1 0,0 0,1 0,-1 0,1 0,0 0,-1 0,1 0,0 0,0 0,-1 0,1 0,0-1,0 1,0 0,0-1,0 1,0-1,0 1,0-1,0 1,0-1,0 0,1 1,-1-1,0 0,0 0,0 0,0 0,1 0,-1 0,0 0,0 0,0-1,0 1,0 0,0-1,1 1,-1-1,0 1,0-1,0 1,0-1,-1 0,1 1,0-1,1-1,20-12,-1-1,-1-1,0-1,-1-1,-1 0,0-1,-2-2,10-14,-11 16,-14 17,19-19,-20 21,0-1,1 1,-1 0,0 0,0-1,1 1,-1 0,0 0,1-1,-1 1,0 0,1 0,-1 0,0 0,1-1,-1 1,0 0,1 0,-1 0,0 0,1 0,-1 0,0 0,1 0,-1 0,1 0,-1 0,0 0,1 0,-1 1,0-1,1 0,-1 0,0 0,1 0,-1 1,0-1,1 0,-1 0,0 1,0-1,1 0,-1 0,0 1,0-1,0 0,1 1,-1-1,0 0,0 1,0-1,0 0,0 1,0-1,1 0,-1 1,0-1,0 1,0-1,0 0,0 1,-1-1,1 0,0 1,-7 153,6-128,1 0,1 0,2 0,1 0,0-1,2 0,1 0,6 14,1-8</inkml:trace>
  <inkml:trace contextRef="#ctx0" brushRef="#br0" timeOffset="539.63">533 67,'125'-15,"-103"10,0 1,0 1,1 1,0 1,17 2,-36 0,0-1,0 1,0 0,0 0,-1 1,1-1,0 1,-1-1,1 1,-1 1,0-1,1 0,-1 1,0-1,0 1,-1 0,1 0,-1 0,1 0,-1 1,0-1,0 1,0-1,-1 1,1 0,-1-1,0 1,0 0,0 0,-1 0,0 0,1 0,-1 3,0 15,0 0,-2 1,0-1,-2 0,-2 10,5-30,-15 71,9-50,0 1,2 1,0-1,2 1,1 0,1-1,1 1,1 0,1 0,1 0,7 22,-3-29</inkml:trace>
  <inkml:trace contextRef="#ctx0" brushRef="#br0" timeOffset="789.766">600 375,'18'-2,"20"-3,14-4,13-3,6-6,2-3,-1-4,-5-1,-13 4</inkml:trace>
  <inkml:trace contextRef="#ctx0" brushRef="#br0" timeOffset="1141.599">1268 54,'12'226,"-7"-59,-5-166,0 0,-1 1,1-1,0 0,0 0,0 1,1-1,-1 0,0 0,0 1,1-1,-1 0,1 0,-1 1,1-1,-1 0,1 0,0 0,0 0,-1 0,1 0,0 0,0 0,0 0,0 0,0-1,0 1,0 0,0-1,0 1,1-1,-1 1,0-1,0 1,1-1,-1 0,0 0,0 0,1 1,-1-1,0 0,1-1,-1 1,0 0,0 0,1 0,-1-1,0 1,0-1,0 1,1-1,16-10,-1 0,-1-1,0-1,-1-1,0 0,-1-1,3-4,0 0,34-29,-51 47,1 1,-1 0,1-1,0 1,-1 0,1-1,0 1,-1 0,1 0,0-1,-1 1,1 0,0 0,-1 0,1 0,0 0,0 0,-1 0,1 0,0 0,-1 1,1-1,0 0,-1 0,1 1,0-1,-1 0,1 1,0-1,-1 1,1-1,-1 0,1 1,-1-1,1 1,-1 0,1-1,-1 1,0-1,1 1,-1 0,0-1,1 1,-1 0,0-1,0 1,0 0,0-1,1 1,-1 0,0 0,0 0,3 45,-3-41,0 45,9 106,-7-149,-1 1,1-1,1 0,-1 0,1 0,1 0,-1-1,1 1,0-1,1 0,-1 0,1 0,0 0,1-1,-1 0,1 0,0-1,6 4,17 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14.38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 25,'8'3,"1"1,-1-1,1-1,0 0,0 0,0-1,0 0,0 0,0-1,0-1,0 1,0-1,0-1,0 0,0 0,-1 0,1-1,-1-1,0 1,2-2,33-9,-42 13,0 1,1-1,-1 0,1 1,-1 0,1-1,-1 1,0 0,1-1,0 1,-1 0,1 0,-1 0,1 0,-1 0,1 1,-1-1,1 0,-1 1,0-1,1 1,-1 0,1-1,-1 1,0 0,0 0,1 0,-1 0,0 0,0 0,0 0,0 0,0 0,0 0,0 1,-1-1,1 0,0 1,-1-1,1 1,-1-1,1 1,-1-1,0 2,2 12,0-1,-2 1,0 0,-1 0,0 0,-1 0,-2 5,0 7,-15 146,4 87,13-225,0-8</inkml:trace>
  <inkml:trace contextRef="#ctx0" brushRef="#br0" timeOffset="248.888">1 412,'16'-5,"16"-5,15-6,13-8,7-5,3-6,-9 4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19.87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189 67,'-9'19,"-6"16,0 15,3 9,3 7,3 3,3-1,1-8,2-9,0-11,1-13</inkml:trace>
  <inkml:trace contextRef="#ctx0" brushRef="#br0" timeOffset="309.696">1 1,'479'282,"-474"-279,12 5,-1 1,-1 1,0 0,0 1,-1 0,0 2,-1-1,-1 2,0 0,0 0,-2 1,0 0,0 1,4 12,-13-24,0 0,-1-1,1 1,-1 0,0 0,0 0,0 0,-1 0,1 0,-1 0,0 0,0 0,0 0,-1-1,1 1,-1 0,0-1,0 0,0 1,-1-1,1 0,-1 0,0 0,-1 1,-4 3,-1 0,-1 0,1-1,-1 0,0-1,0 0,-1 0,0-1,-29 9,1-3,-2-1,1-2,-1-1,-26-2,-35 2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18.64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0,'26'110,"-5"0,-5 1,-4 1,-4 83,-14-140,6-55,0 0,0-1,0 1,0 0,0 0,0 0,0 0,0 0,-1-1,1 1,0 0,0 0,0 0,0 0,0 0,0-1,0 1,-1 0,1 0,0 0,0 0,0 0,0 0,0 0,-1 0,1 0,0 0,0 0,0 0,0-1,-1 1,1 0,0 0,0 0,0 0,0 0,-1 1,1-1,0-22,0 12,2 0,-1 0,2 0,-1 1,1-1,1 1,0 0,0-1,0 2,1-1,1 0,0 1,0 0,0 1,1-1,0 1,0 1,1-1,0 1,0 0,1 1,-1 0,1 0,8-2,-13 6,0 1,0 0,0 0,0 0,0 0,-1 1,1-1,0 1,0 0,0 0,-1 1,1-1,-1 1,1-1,-1 1,1 1,-1-1,0 0,0 1,0-1,0 1,-1 0,1 0,-1 0,0 0,0 0,0 1,0-1,0 1,4 8,0-1,-1 1,-1 0,0 0,-1 0,0 1,0 0,-1 4,-1-13,-1 0,0 0,1 0,-1 0,-1 0,1 0,0 0,-1 0,0 0,0 0,0 0,-1 0,1 0,-1-1,0 1,0 0,0-1,-1 0,1 1,-1-1,1 0,-1-1,0 1,0 0,-1-1,1 1,0-1,-1 0,0 0,1-1,-1 1,0-1,0 1,-1-1,-2 1,0-1,-1 0,1 0,0-1,-1 1,1-2,-1 1,1-1,0 0,-1-1,1 1,4 0,1 0,0 1,0-1,-1 0,1 0,0 0,0 0,0-1,0 1,0 0,0-1,1 0,-1 1,0-1,1 0,-1 0,1 0,0 0,0 0,-1 0,1 0,1 0,-1-1,0 1,0 0,1-1,0 1,-1 0,1-1,0 1,0 0,0-1,0 1,1 0,-1-3,5-5,-1 1,1-1,1 1,0 0,0 0,1 1,0-1,0 1,1 1,0 0,0 0,1 0,0 1,0 1,0-1,1 1,0 1,0 0,0 0,0 1,5 0,2-3,1 1,-1 1,1 1,0 0,0 1,4 1,-16 1,-1 0,1 0,0 1,-1 0,1 0,-1 0,1 1,-1-1,0 1,1 1,-1-1,0 1,0 0,-1 0,1 0,-1 0,1 1,-1 0,0 0,0 0,1 3,1 3,-1 1,0-1,0 1,-1 0,-1 0,1 1,0 10,28 71,-30-91,-1 0,0-1,1 1,-1 0,1 0,-1-1,1 1,0-1,0 1,0-1,0 0,0 0,0 0,0 0,0 0,0 0,0 0,1-1,-1 1,0-1,1 0,11 0</inkml:trace>
  <inkml:trace contextRef="#ctx0" brushRef="#br0" timeOffset="262.297">576 294,'7'9,"13"4,4-2</inkml:trace>
  <inkml:trace contextRef="#ctx0" brushRef="#br0" timeOffset="768.722">1071 388,'-51'5,"34"-4,0 0,0 1,0 1,0 0,1 1,-1 1,1 1,1 0,-7 4,19-8,0 0,0 0,0 0,0 1,0 0,1-1,-1 1,1 0,0 0,0 0,0 0,0 1,0-1,1 0,0 1,-1-1,1 1,1 0,-1-1,0 1,1 0,0-1,0 1,0 0,0 0,0-1,1 1,0 0,0-1,0 1,0-1,0 1,1-1,0 1,-1-1,1 0,0 0,1 0,-1 0,3 2,11 12,2 0,1-1,0-1,0-1,2 0,-1-2,2 0,17 6,18 12,-54-28,33 22,-35-23,-1-1,1 1,0 0,-1-1,1 1,-1-1,1 1,-1 0,1 0,-1-1,1 1,-1 0,0 0,1-1,-1 1,0 0,0 0,0 0,0 0,1 0,-1-1,0 1,0 0,-1 0,1 0,0 0,0-1,0 1,-1 0,1 0,0 0,-1 0,1-1,0 1,-1 0,1-1,-1 1,1 0,-1-1,0 1,1 0,-1-1,0 1,0-1,-4 4,-1-1,-1 0,1-1,0 1,-1-1,1 0,-1-1,0 1,1-2,-1 1,0-1,0 1,0-2,-5 0,10 1,0 0,0-1,0 1,0-1,-1 0,1 1,0-1,0 0,1 0,-1 0,0-1,0 1,0 0,1-1,-1 1,1-1,-1 1,1-1,-1 0,1 1,0-1,0 0,0 0,0 0,0 0,1 0,-1 0,0 0,1-1,0 1,-1 0,1 0,0 0,0 0,0-1,0 1,1 0,-1 0,1-1,25-85,102-148,-96 188,-3-1,-2-2,-3-1,-1-1,-3-1,1-12,-17 136,27 370,-31-432,2 13,0-1,1 1,1-1,1 1,1-1,0-1,6 11,-11-29,-1 1,1 0,0 0,0 0,0 0,0-1,1 1,-1-1,0 1,1-1,-1 1,1-1,-1 0,1 1,0-1,-1 0,1 0,0 0,0-1,0 1,0 0,0-1,0 1,0-1,0 0,0 1,0-1,0 0,0 0,0 0,0-1,0 1,0 0,0-1,0 0,0 1,0-1,0 0,0 0,-1 0,1 0,0 0,0-1,16-19,-3-3</inkml:trace>
  <inkml:trace contextRef="#ctx0" brushRef="#br0" timeOffset="961.745">1138 348,'22'0,"27"-2,26-1,29-2,24-1,16 0,-15-1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16.3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0 214,'21'4,"17"2,17 0,12-1,11-4,5-4,3-4,-14-1</inkml:trace>
  <inkml:trace contextRef="#ctx0" brushRef="#br0" timeOffset="1436.609">335 0,'12'2,"1"0,-1 0,0 1,1 1,-1 0,-1 0,1 1,-1 1,0 0,0 0,0 1,-1 1,0 0,-1 0,0 1,0 0,0 0,-1 1,-1 0,0 1,0 0,-1 0,-1 0,1 1,-2-1,0 1,0 0,-1 1,1 9,-6-8,0-1,-1-1,0 1,-1 0,0-1,-1 0,-1 0,0 0,0-1,-1 0,-1 0,0 0,0-1,-1 0,0-1,-1 0,0-1,-5 4,-50 55,55-39,18-22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43.61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5,'0'-2,"0"-1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47.77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0,'14'5,"11"5,1 2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45.8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183 0,'-14'9,"-4"12,1 12,6 13,6 13,11 13,10 9,6 7,1 5,2-2,-1-6,-5-10,-5-15,-5-19</inkml:trace>
  <inkml:trace contextRef="#ctx0" brushRef="#br0" timeOffset="299.705">183 588,'-169'-330,"167"325,1 4,0-1,0 1,0-1,0 0,0 1,0-1,0 0,0 0,1 0,-1 1,1-1,-1 0,1 0,0 0,0 0,-1 0,2 0,-1 0,0 0,0 0,1 0,-1 1,1-1,-1 0,1 0,0 0,-1 0,1 1,0-1,0 0,1 1,-1-1,0 1,0-1,1 1,-1 0,1 0,9-3,-1 2,1-1,0 2,0-1,0 2,0-1,0 2,0-1,2 2,8-1,9-1,0 2,0 1,-1 1,1 2,-1 1,0 1,-1 1,0 2,0 1,-25-11,-1 0,0 0,0 0,1 0,-1 0,0 0,0 1,0-1,0 1,0-1,-1 1,1 0,-1 0,1 0,-1 0,1 0,-1 0,0 0,0 0,0 1,0-1,0 0,-1 1,1-1,-1 0,1 1,-1-1,0 1,0-1,0 1,0-1,-1 1,1-1,-1 0,1 1,-1-1,0 2,-8 7,0 0,-1 0,-1-1,1-1,-1 0,-1 0,0-1,0 0,0-1,-1 0,0-1,-6 1,-58 19,55-24</inkml:trace>
  <inkml:trace contextRef="#ctx0" brushRef="#br0" timeOffset="623.131">691 348,'1'3,"0"0,0 0,0 1,1-1,-1 0,1 0,0-1,0 1,0 0,0 0,0-1,0 1,1-1,-1 0,1 0,0 0,-1 0,1 0,0-1,0 1,0-1,0 1,1-1,-1 0,0-1,1 1,-1 0,0-1,1 0,-1 0,0 0,1 0,-1-1,0 1,1-1,-1 0,0 1,0-2,1 1,-1 0,0-1,0 1,-1-1,1 0,0 0,0 0,-1 0,1-1,-1 1,0-1,0 1,0-1,0 0,2-5,-1 0,0-1,-1 1,1-1,-2 1,1-1,-1 0,-1 0,1 1,-2-1,1 0,-1 0,0 1,-1-1,0 0,-1 1,1 0,-2-1,1 1,-1 0,0 1,-1-1,0 1,0 0,-3-4,6 9,1 0,0 0,0 1,-1-1,1 1,-1-1,1 1,-1-1,0 1,1 0,-1 0,0 0,0 0,0 0,0 0,0 0,0 1,0-1,0 1,0-1,0 1,0 0,0 0,-1 0,1 0,0 0,0 0,0 1,0-1,0 1,0-1,0 1,0 0,0 0,0 0,0 0,0 0,1 0,-1 1,0-1,1 1,-1-1,1 1,-1-1,0 2,-3 7,0 1,0 0,1 0,1 0,0 0,0 1,1-1,1 1,0-1,0 1,1 0,0 0,1-1,1 1,0-1,0 1,1-1,1 0,0 1,13 30</inkml:trace>
  <inkml:trace contextRef="#ctx0" brushRef="#br0" timeOffset="1046.947">1039 494,'5'-18,"0"-1,-1 1,-2-1,1 0,-2 0,-1 0,0 0,-1 0,-1 0,-1 0,-1 1,-1-1,0 1,-1 0,-1 0,0 1,-10-15,15 28,-1-1,1 1,-1 1,0-1,0 0,0 1,0-1,-1 1,0 0,1 0,-1 1,0-1,0 1,0 0,-1 0,0-1,4 3,1 1,-1-1,0 0,1 0,-1 1,1-1,-1 0,1 1,-1-1,1 0,-1 1,1-1,0 0,-1 1,1-1,0 1,-1-1,1 1,0-1,-1 1,1-1,0 1,0 0,0-1,0 1,-1-1,1 1,0-1,0 1,0 0,0-1,0 1,0-1,0 1,1 0,-1-1,0 1,0-1,0 1,1-1,-1 1,0-1,0 1,1-1,-1 1,1-1,-1 1,0-1,1 1,-1-1,1 0,-1 1,1-1,-1 0,1 1,-1-1,1 0,-1 0,1 0,-1 1,1-1,0 0,-1 0,1 0,-1 0,1 0,16 9,0-1,1-1,0 0,0-2,1 0,-1-1,1 0,0-2,0 0,0-1,7-2,-20 2,146 5,-149-6,0 0,1 1,-1-1,0 1,0-1,0 1,0 0,0 0,0 1,0-1,-1 1,1-1,0 1,-1 0,1 0,-1 0,1 0,-1 0,0 1,0-1,0 1,0 0,-1-1,1 1,-1 0,0 0,1 0,-1 0,-1 0,1 0,0 0,-1 0,1 0,-1 0,0 3,-22 173,22-177,-1 1,1-1,0 0,0 1,0-1,1 0,-1 1,1-1,-1 0,1 1,0-1,0 0,0 0,0 0,0 0,0 0,0 0,1 0,-1 0,1 0,0-1,-1 1,1-1,0 1,0-1,0 1,0-1,0 0,0 0,0 0,1 0,-1-1,0 1,0-1,1 1,-1-1,0 0,1 1,64-10,-34-3</inkml:trace>
  <inkml:trace contextRef="#ctx0" brushRef="#br0" timeOffset="1655.132">1681 80,'4'29,"1"18,2 1,2-1,3-1,1 0,16 35,-28-78,-1 0,2 0,-1 0,0 0,0-1,1 1,0 0,0-1,-1 1,1-1,1 1,-1-1,0 0,0 0,1 0,0 0,-1 0,1-1,0 1,0-1,-1 0,1 0,0 0,0 0,1 0,-1-1,0 1,0-1,0 0,0 0,0 0,1 0,-1-1,0 1,0-1,0 1,0-1,1-1,7-6,-1 0,1 0,-2-1,1 0,-1-1,-1 0,0-1,0 0,-1 0,0-1,-1 1,-1-1,0-1,0 1,-1-1,-1 0,0 0,1-9,11-78,-16 114,2 0,0 0,0 0,1 0,1 0,0 0,2 2,-4-10,1 0,0 0,1 0,-1-1,1 1,0-1,1 0,-1 0,1 0,0 0,0-1,1 0,-1 1,1-2,0 1,0 0,0-1,1 0,-1 0,1-1,0 1,0-1,0-1,1 1,-1-1,0-1,1 1,-1-1,1 0,-1 0,1-1,-1 0,1 0,-1-1,0 1,0-1,0-1,0 1,0-1,0 0,-1-1,1 1,-1-1,0 0,0 0,0-1,1-1,4-5,0-1,-1 0,0-1,-1 0,-1 0,0-1,0 0,-2 0,0-1,1-2,11-67,-16 124,-6 14,2-37,1-1,1 0,1 1,0-1,1 1,0-1,2 0,0 0,1 4,-3-18,0 1,0-1,0 1,0-1,0 0,1 1,-1-1,1 0,-1 0,1 0,0 0,0 0,0 0,0-1,0 1,0-1,1 1,-1-1,0 0,1 0,-1 0,1 0,-1 0,1-1,-1 1,1-1,-1 1,1-1,0 0,-1 0,3-1,15-3</inkml:trace>
  <inkml:trace contextRef="#ctx0" brushRef="#br0" timeOffset="2480.962">2563 428,'6'-16,"0"-1,-1 1,-1-1,0 0,-1 0,-1 0,-1 0,0-1,-1 1,-1 0,-1 0,0 0,-1 0,-1 0,-1 0,0 1,-1 0,-1 0,0 0,-2 1,-2-4,3 11,8 8,0 0,1 0,-1 0,0 0,0 0,0-1,0 1,0 0,0 0,0 0,1 0,-1-1,0 1,0 0,0 0,0 0,0-1,0 1,0 0,0 0,0 0,0-1,0 1,0 0,0 0,0 0,0 0,0-1,0 1,0 0,-1 0,1 0,0-1,29 7,-1-1,1-2,0-1,0-1,1-2,8-1,60 0,-96 1,1 1,0 0,0-1,-1 1,1 1,0-1,-1 0,1 1,0-1,-1 1,1 0,-1 0,1 0,-1 0,1 0,-1 0,1 1,-1-1,0 1,0 0,0 0,0 0,0 0,-1 0,1 0,0 0,-1 0,1 2,-2 4,0 1,0 0,-1 0,0 0,0 0,-1-1,0 1,-1-1,0 1,0-1,-1 0,0 0,-4 5,0 4,3-6,-3 4,1-1,1 1,1 0,0 1,1-1,-1 9,5-23,0 0,0 1,0-1,0 0,0 1,0-1,0 1,1-1,-1 0,1 0,-1 1,1-1,-1 0,1 0,-1 1,1-1,0 0,0 0,0 0,0 0,0 0,0 0,0 0,0-1,0 1,0 0,0 0,1-1,-1 1,0-1,0 1,1-1,-1 1,0-1,1 0,-1 0,1 0,52-2,-34-4,-1 0,0-1,-1-1,0-1,0 0,-1-2,0 0,0 0,-2-2,1 0,-2-1,-9 10,0 0,-1 0,1-1,-1 0,-1 0,1 0,-1 0,1 0,-1-1,-1 1,1-1,-1 0,0 0,-1 0,1 0,-1 0,0 0,-1 0,1-1,-1 1,0 0,-1 0,0-1,0 1,0 0,-1 0,1 0,-1 0,-1 1,1-1,-1 0,0 1,-1 0,1 0,-1 0,0 0,0 0,-1 0,4 4,0 0,-1 1,1-1,-1 0,1 0,-1 1,1-1,-1 1,0-1,1 1,-1 0,0 0,1-1,-1 1,0 0,1 1,-1-1,0 0,1 0,-1 1,1-1,-1 1,0-1,1 1,-1 0,1-1,-1 1,1 0,0 0,-1 0,1 0,0 1,0-1,0 0,0 0,0 1,0-1,0 0,-1 2,-30 62,32-64,-7 16,0 1,2 0,0 0,1 0,1 1,0-1,2 1,0 0,2 17,0-33,-1 1,1-1,0 1,0-1,0 0,1 0,-1 1,1-1,0 0,0 0,0 0,0-1,0 1,1 0,-1-1,1 0,0 1,0-1,-1 0,1-1,1 1,-1 0,0-1,0 1,3-1,4 2,-1-1,1 0,0-1,1 0,-1-1,0 0,0 0,7-2,147-38,-85 11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5:59.59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0 268,'9'3,"170"6,443-47,-514 29,-98-3,-12 5</inkml:trace>
  <inkml:trace contextRef="#ctx0" brushRef="#br0" timeOffset="310.419">682 0,'0'0,"0"0,1 1,-1-1,0 0,0 0,0 0,0 1,0-1,0 0,1 0,-1 0,0 1,0-1,0 0,0 0,0 1,0-1,0 0,0 0,0 1,0-1,0 0,0 0,0 0,0 1,-1-1,1 0,0 0,0 1,0-1,0 0,0 0,0 0,-1 1,1-1,0 0,0 0,0 0,0 0,-1 1,1-1,0 0,0 0,0 0,-1 0,1 0,0 0,0 0,-1 0,1 0,0 0,0 0,-1 0,1 0,0 0,0 0,0 0,-1 0,1 0,0 0,0 0,-1 0,1 0,0 0,18 12,178 51,-170-55,-10-5,-1 1,0 1,1 0,-2 1,1 1,-1 0,0 1,0 0,-1 1,3 3,-15-9,1 0,-1-1,0 1,1 0,-1 0,0 0,-1 0,1 0,-1 0,1 1,-1-1,0 0,0 0,0 0,0 0,-1 0,1 1,-1-1,0 0,0 0,0 0,0 0,-1-1,1 1,-1 0,0 0,1-1,-1 1,0-1,-1 0,1 0,0 1,-1-1,1-1,-1 1,0 0,1-1,-1 1,0-1,0 0,0 0,0 0,-44 24,0-2,-1-3,-1-1,-31 6,75-24,-39 12,8-4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6:09.05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0,'18'5,"7"1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3.56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36 51,'-16'-2,"-1"-1,15 0,24 1,37-2,38-3,34-1,31-3,-12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6:09.46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1,'1'702,"-2"-681,1 1,1-1,1 0,0 0,2-1,1 1,0-1,2 0,4 11,-8-27,0 0,0-1,1 1,-1-1,1 1,-1-1,1 0,0-1,1 1,-1-1,0 1,1-1,-1 0,1-1,-1 1,1-1,0 0,0 0,0-1,-1 1,1-1,0 0,0-1,0 1,0-1,0 0,-1 0,1 0,0 0,-1-1,1 0,-1 0,1-1,-1 1,0-1,0 1,0-2,-1 1,1 0,2-3,7-5,0 0,-1 0,-1-1,0-1,0 0,-1 0,-1-1,0 0,-1-1,-1 0,0 0,-1-1,0 0,-2 0,0 0,2-16,-5 30,0 1,-1 0,1-1,-1 1,0-1,1 1,-1-1,0 1,0-1,0 1,0-1,0 1,0-1,0 1,-1 0,1-1,-1 1,1-1,-1 1,1 0,-1-1,0 1,1 0,-1-1,0 1,0 0,0 0,0 0,0 0,0 0,0 0,-1 0,1 0,0 0,0 1,-1-1,1 1,-1-1,-3 6,0 0,1 0,-1 0,1 0,0 1,0 0,1 0,0 0,0 0,0 1,1-1,0 1,0 0,0-1,1 1,0 0,0 5,-1-4,1-1,-1 1,1 0,1 0,-1 0,1 0,1 1,0-1,0 0,0-1,1 1,0 0,1 0,-1-1,2 1,-1-1,1 0,0 0,0 0,1-1,0 1,0-1,1 0,-1-1,1 1,1-1,-1 0,1-1,-1 0,5 2,61 15,-42-17</inkml:trace>
  <inkml:trace contextRef="#ctx0" brushRef="#br0" timeOffset="199.47">122 456,'20'0,"25"0,26 0,18 0,11 0,-13 0</inkml:trace>
  <inkml:trace contextRef="#ctx0" brushRef="#br0" timeOffset="1171.925">710 683,'5'-3,"0"1,0-1,1 1,-1 0,1 0,-1 1,1 0,-1 0,1 0,0 1,0-1,0 2,-1-1,1 0,0 1,-1 0,1 1,0-1,-1 1,1 0,-1 0,0 1,0-1,0 1,0 1,0-1,-1 1,1-1,-1 1,1 2,3 8,0 1,-1 0,-1 1,-1 0,0 0,-1 0,0 0,-2 1,0 0,0-1,-2 1,0 0,-1 0,-1-1,0 1,-3 7,-103 424,105-348,4-97,-1 1,1-1,0 0,0 0,0 0,0 0,0 0,1 0,-1 0,1 0,0 0,-1 0,2-1,-1 1,0-1,0 0,1 0,-1 1,1-2,0 1,-1 0,1 0,0-1,0 0,0 1,0-1,1 0,-1-1,0 1,1 0,-1-1,0 0,0 0,0 0,1 0,-1-1,0 1,0-1,0 0,0 0,0 0,0 0,0 0,0-1,0 1,0-1,-1 0,1 0,-1 0,1 0,-1 0,0-1,0 1,0-1,0 1,0-1,-1 0,2-2,2-4,-1-1,0 0,0 0,-1 0,-1 0,0 0,0-1,-1-3,1-4,-2 1,-1-1,0 1,-1-1,-1 1,0 0,-2 0,0 0,0 1,-2-1,0 1,-1 1,0 0,-2 0,1 0,-2 1,0 1,-1-1,0 2,-1 0,0 0,-1 2,0-1,-12-5,9 6,17 9,1 0,0-1,0 1,0 0,0 0,0 0,0 0,1 0,-1 0,0 0,0 0,1 0,-1 1,1-1,-1 1,0-1,1 1,-1-1,1 1,-1 0,1-1,-1 1,1 0,0 0,-1 0,1 1,1-1,-3 0,63-10,232-26,-261 35,-23 2,0-1,0 0,0 0,0-1,1-1,-1 0,-1 0,1-1,0 0,-1-1,1 0,-1-1,0 0,5-5,-13 10,-1-1,0 0,0 0,1 0,-1 0,0 0,0 0,0 0,0 0,0 0,0 0,-1 0,1-1,0 1,0 0,-1-1,1 1,-1-1,1 1,-1 0,0-1,0 1,1-1,-1 1,0-1,0 1,-1-1,1 1,0-1,0 1,-1-1,1 1,-1 0,1-1,-1 1,1-1,-1 1,0 0,0 0,0-1,0 1,0 0,0 0,0 0,0 0,0 0,0 0,-1 1,1-1,0 0,0 0,-1 1,1-1,-1 1,1-1,-1 1,0 0,-11-3,-1 2,0-1,0 2,0 0,0 1,0 0,0 1,0 0,-12 5,22-6,1 0,0 0,0 0,0 1,0-1,0 1,1 0,-1 0,0 0,1 0,0 0,-1 0,1 1,0-1,0 1,0 0,0 0,1-1,-1 1,1 0,0 0,0 1,0-1,0 0,0 0,1 0,-1 1,1-1,0 0,0 1,0-1,0 0,1 0,-1 1,1-1,0 0,0 0,0 0,1 0,-1 0,1 0,-1 0,2 2,-1-1,1 0,-1 0,1 0,0-1,0 1,1-1,-1 1,0-1,1 0,0 0,0-1,0 1,0-1,0 0,1 0,-1 0,1 0,-1-1,1 0,-1 0,1 0,0-1,-1 1,1-1,0 0,0 0,-1-1,1 0,0 0,-1 0,1 0,-1 0,1-1,-1 0,1 0,-1 0,0-1,1 0,3-5,-1 0,0-1,0 0,0 0,-1 0,-1-1,0 0,0 0,-1 0,0 0,0-3,-4 13,0 0,-1 0,1 0,0 0,-1 0,1 0,0 0,0 0,-1 0,1 0,0-1,0 1,-1 0,1 0,0 0,0 0,-1-1,1 1,0 0,0 0,0 0,-1-1,1 1,0 0,0 0,0-1,0 1,0 0,-1 0,1-1,0 1,0 0,0-1,0 1,0 0,0 0,0-1,0 1,0 0,0-1,0 1,0 0,0 0,0-1,1 1,-19 23,16-20,-1 1,1 0,0 0,1 0,-1 0,1 0,-1 0,1 0,0 0,1 0,-1 1,1-1,0 0,0 1,0-1,0 0,1 0,0 1,0-1,0 0,0 0,1 0,-1 0,1 0,0 0,1 0,-1-1,0 1,1-1,0 0,0 0,0 0,0 0,3 2,11 3,0-1,1-1,-1-1,1 0,0-1,0-1,1-1,-1 0,0-1,1-2,0 0,36-1,-10-4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6:08.61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67,'6'25,"2"-1,1 0,0 0,2-1,1 0,1-1,0 0,2-1,0-1,2 0,13 11,-29-30,0 0,1 0,-1-1,1 1,-1-1,1 0,0 1,-1-1,1 0,-1 0,1 0,0 0,-1 0,1 0,-1 0,1-1,0 1,-1 0,1-1,-1 1,1-1,-1 0,0 0,1 1,-1-1,0 0,1 0,-1 0,0 0,0-1,0 1,0 0,0 0,0-1,0 1,0 0,-1-1,1 1,0-1,-1 1,1-1,-1 1,0-1,1 0,-1 1,0-1,0 1,0-1,0 0,3-5,88-230,-79 209</inkml:trace>
  <inkml:trace contextRef="#ctx0" brushRef="#br0" timeOffset="271.389">522 1,'-2'20,"-1"12,0 6,0 5,1-1,1-3,3-4,1-5,0-6,0-7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6:06.3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197 576,'0'-2,"0"-1,-1 1,1 0,-1 0,0-1,0 1,1 0,-1 0,0 0,-1 0,1 0,0 0,-1 0,1 1,-1-1,1 0,-1 1,0-1,0 1,0 0,1 0,-1-1,-1 1,1 0,0 1,0-1,0 0,0 1,-1-1,1 1,0-1,-1 1,-1-1,-1 1,0-1,0 1,0 0,0 0,0 0,0 1,0-1,0 1,0 1,0-1,1 1,-1-1,-2 3,0 1,2 0,-1 0,0 1,1 0,0 0,1 0,-1 1,1 0,0 0,1 0,0 0,0 0,0 1,1-1,0 1,1-1,-1 1,2 0,-1 0,1 0,0 0,0 0,1-1,0 1,1 0,0-1,0 1,1 0,-1-1,4 5,1-2,0 1,1-1,0 0,0-1,1 0,0 0,1-1,0-1,1 1,-1-1,1-1,0 0,1-1,0 0,0-1,0 0,0 0,0-2,1 1,-1-2,12 1,-18-2,0-1,0 1,0-1,0 0,0-1,0 1,-1-1,1-1,0 1,-1-1,0 0,1 0,-1 0,0-1,-1 1,1-1,-1-1,1 1,-1 0,-1-1,1 0,2-5,5-7,-2 0,0-1,-1 0,-1-1,0 1,0-10,5-15,-3-1,-1 0,-2-1,-2-8,-3 51,0 0,0 0,0 0,0 0,0 1,1-1,-1 0,1 0,-1 1,1-1,0 1,-1 0,1-1,0 1,0 0,0 0,0 0,0 0,0 0,0 1,0-1,0 1,0-1,1 1,-1 0,0 0,0 0,0 0,1 0,-1 0,0 1,0-1,0 1,0-1,1 1,-1 0,0 0,0 0,1 1,4-1,14 2,-1 2,1 0,-1 1,0 1,0 1,-1 0,0 2,1 1,-14-5,-1 0,0 0,0 0,-1 1,1 0,-1-1,-1 2,1-1,-1 0,-1 1,1-1,-1 1,-1 0,1 0,-1 0,-1 0,1 0,-2 0,1-1,-1 1,0 0,0 0,-2 2,2 27,0-33,0 1,0 0,1 0,0 0,0-1,0 1,0 0,1 0,0 0,0-1,0 1,1-1,0 1,-1-1,1 1,1-1,-1 0,1 0,0 0,0 0,0 0,0-1,0 0,1 1,0-1,0 0,0-1,0 1,1 0,2-1,1 0,0-1,-1 0,1 0,0-1,0 0,0 0,-1-1,1 1,0-2,-1 1,1-1,0-1,-1 1,0-1,0 0,0-1,0 0,0 0,-1 0,0-1,0 0,0 0,0-1,-1 1,0-1,0-1,0 1,-1 0,0-1,0 0,-1 0,0 0,2-6,1-5,0 0,-1-1,0 1,-2-1,0 0,-1 0,-1 0,-1-6,0 23,1 0,-1 0,0 0,0-1,0 1,0 0,0-1,0 1,-1 0,1 0,-1-1,1 1,-1 0,0 0,0 0,0 0,0 0,0 0,0 0,-1 0,1 1,-1-1,1 0,-1 1,0-1,0 1,1-1,-1 1,0 0,0 0,0 0,0 0,-1 0,1 1,0-1,0 0,0 1,-1 0,1-1,0 1,0 0,-1 0,-3 4,1-1,0 1,0 0,0 0,0 0,1 1,0 0,0 0,0 0,0 0,1 1,0-1,0 1,0 0,1 0,0 0,0 0,0 0,1 0,0 1,0 1,0 1,0 1,0 0,0 0,2 0,-1 0,1 0,1 0,-1-1,2 1,-1 0,1-1,1 0,0 1,0-1,1-1,0 1,0-1,1 0,0 0,1 0,0-1,0 0,0-1,1 1,0-1,0-1,0 0,1 0,2 1,96 32,-59-29</inkml:trace>
  <inkml:trace contextRef="#ctx0" brushRef="#br0" timeOffset="451.271">1441 415,'-8'1,"0"1,0 0,0 0,1 0,-1 1,1 0,-1 1,1 0,0 0,0 0,1 1,0 0,-1 0,1 1,1 0,-1 0,1 0,0 1,1-1,0 1,0 0,0 1,1-1,0 0,0 1,1 0,0 0,0 0,1 0,0 0,0 6,3-8,-1-1,2 1,-1-1,1 0,-1 0,2 0,-1 0,0 0,1-1,0 1,0-1,0 0,1 0,-1-1,1 1,0-1,0 0,0 0,0-1,0 1,1-1,-1-1,1 1,0-1,-1 1,5-1,5 4,94 39,-108-43,1 0,-1 0,0 0,1 0,-1 0,0 0,0 0,0 0,0 1,0-1,0 0,0 1,0-1,-1 1,1-1,-1 1,1 0,-1-1,1 1,-1-1,0 1,0 0,0-1,0 1,0 0,0-1,0 1,0 0,-1-1,1 1,-1-1,1 1,-1-1,0 1,1-1,-1 1,0-1,0 0,0 1,0-1,-1 0,-52 46,-68-2,121-45,-1 0,0 1,0 0,1-1,-1 1,1 0,-1 0,0 0,1 0,0 0,-1 0,1 0,0 1,-1-1,1 0,0 1,0-1,0 1,0-1,0 1,0 0,1-1,-1 1,1 0,-1 0,1-1,-1 1,1 0,0 0,0 0,0-1,0 1,0 0,0 0,1 0,-1-1,1 1,-1 0,1 0,0-1,0 2,3 11</inkml:trace>
  <inkml:trace contextRef="#ctx0" brushRef="#br0" timeOffset="1010.136">1360 1044,'9'16,"6"12,2 5,0 5,-2 2,-6 2,-14 2,-17 3,-17 0,-1-8</inkml:trace>
  <inkml:trace contextRef="#ctx0" brushRef="#br0" timeOffset="1613.18">1708 1,'0'27,"23"118,-6 2,-3 76,-10 21,-4-241,0 0,0 0,0 0,0 0,1 0,-1 0,1 0,0 0,0 0,0 0,0-1,0 1,1 0,-1-1,1 1,0-1,0 0,0 1,0-1,0 0,0 0,0 0,1-1,-1 1,1 0,-1-1,1 0,0 0,-1 1,1-1,0-1,0 1,0 0,0-1,0 0,0 1,1-1,8-3,1 1,-1-2,-1 1,1-2,-1 0,1 0,-1-1,-1 0,1-1,-1 0,0-1,-1 0,0 0,0-1,-1 0,0-1,7-10,-8 10,0 0,0-1,-1 0,-1 0,0-1,-1 1,0-1,0 0,-1 0,-1-1,0 1,-1 0,0-1,-1 12,1 0,-1 0,0 0,0-1,0 1,1 0,-1 0,0 0,-1 0,1 0,0 0,0 0,0 0,-1 0,1 0,0 0,-1-1,1 2,-1-1,1 0,-1 0,0 0,1 0,-1 0,0 0,0 1,0-1,1 0,-1 1,0-1,0 0,0 1,0-1,0 1,0-1,0 1,0 0,0 0,0-1,-1 1,1 0,0 0,0 0,0 0,0 0,0 0,0 0,0 1,0-1,0 0,0 1,0-1,-1 0,2 1,-1-1,0 1,0 0,0-1,0 1,0 0,0-1,1 1,-1 0,0 0,1 0,-1 0,0 0,1 0,-7 8,1 1,1 1,0-1,0 1,1 0,0 0,1 0,0 0,1 1,0-1,0 1,2-1,-1 1,2 0,0 7,1-12,1 0,-1 0,1-1,1 1,-1-1,1 0,0 0,0 0,1 0,-1-1,2 1,-1-1,0-1,1 1,0-1,0 0,0 0,0-1,1 1,0-2,-1 1,1-1,0 0,0 0,0-1,0 0,1 0,-1 0,0-1,0 0,1-1,-1 0,0 0,1 0,18-5</inkml:trace>
  <inkml:trace contextRef="#ctx0" brushRef="#br0" timeOffset="1866.245">1695 442,'7'-2,"18"-1,25 0,24-2,19-2,-7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6:15.78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117 249,'-6'2,"-1"0,1 1,-1 0,1 0,0 0,0 1,0 0,1 0,0 0,-1 1,1 0,1 0,-1 0,1 1,0-1,0 1,0 0,1 0,0 1,0-1,1 0,0 1,0 0,0 0,1-1,0 1,0 0,1 0,0 0,0 3,1-6,1 0,-1 0,0-1,1 1,0-1,0 0,0 1,0-1,0 0,1 0,0 0,-1-1,1 1,0-1,0 1,0-1,1 0,-1 0,0 0,1-1,-1 1,1-1,0 0,-1 0,5 1,99 10,-105-12,35 1,0-1,0-2,0-1,-1-3,1 0,-1-3,0-1,-1-1,24-13,-17-9,-42 31,-1 1,1 0,-1 0,1 0,-1 0,0 0,1 0,-1 1,0-1,0 0,0 0,0 0,0 1,0-1,0 0,0 1,0-1,0 1,0-1,0 1,0 0,0-1,0 1,0 0,-1 0,1 0,0 0,0 0,0 0,0 0,-1 0,1 0,0 1,0-1,0 0,0 1,0-1,0 1,-1 0,-1-1,0 1,0-1,0 1,0 0,0 0,0 1,0-1,0 0,1 1,-1 0,0-1,1 1,-1 0,1 1,0-1,0 0,0 0,0 1,0 0,0-1,1 1,-1 0,1 0,0-1,0 1,0 0,0 0,0 1,1-1,0 0,-1 0,1 0,0 0,0 0,1 0,-1 1,1-1,-1 0,1 0,0 0,0 0,0 0,1-1,-1 1,1 0,-1-1,2 3,7 1,-1 1,1-1,0-1,0 0,1 0,-1-1,1 0,0-1,0 0,1-1,-1 0,0-1,1 0,-1-1,8 0,-17 1,1-1,0 1,0-1,0 1,0-1,0 0,0 0,0 0,0 0,0-1,0 1,0-1,0 0,-1 0,1 0,0 0,0 0,-1-1,1 1,-1-1,1 0,-1 0,0 0,1 0,-1 0,0 0,-1 0,1-1,0 1,-1-1,1 1,-1-1,0 0,1 1,-1-1,-1 0,1 0,0 0,-1 0,1 0,-1 0,0 0,0-1,-4-7,-1 0,1 1,-2-1,1 1,-2 0,1 0,-1 1,-1 0,0 0,0 1,-1 0,1 0,-9-4,-7-10,23 22,1 0,0 0,-1 0,1-1,0 1,-1 0,1 0,0 0,-1 0,1 0,0-1,0 1,-1 0,1 0,0 0,0-1,-1 1,1 0,0 0,0-1,0 1,0 0,-1 0,1-1,0 1,0 0,0-1,0 1,0 0,0-1,0 1,0 0,0-1,0 1,0 0,0-1,0 1,0 0,0-1,0 1,0 0,0 0,0-1,0 1,1 0,-1-1,0 1,0 0,0 0,0-1,1 1,-1 0,0 0,0-1,1 1,-1 0,0 0,1 0,-1 0,0-1,0 1,1 0,-1 0,0 0,1 0,24-1,-21 1,256 25,-252-24,-3-1,0-1,0 1,0 0,0 1,0-1,0 1,0 0,0 0,0 1,0-1,0 1,-1 0,1 0,-1 1,1-1,-1 1,0 0,0 0,0 1,0-1,-1 1,1 0,-1 0,0 0,0 0,-1 0,1 1,-1 0,0-1,0 1,0 1,-4 31,6 27,-2-62,1 1,-1-1,1-1,0 1,0 0,0 0,0-1,0 0,0 0,1 0,-1 0,0 0,1 0,-1-1,0 0,1 1,-1-1,0-1,1 1,-1 0,0-1,1 0,-1 0,0 0,0 0,0 0,1 0,0-2,7-3,-1 0,-1-1,1 0,-1-1,0 0,-1 0,0-1,0 0,-1 0,0-1,-1 0,0 0,-1 0,0-1,2-5,-15 87,7-66,1 0,-1 0,1 0,0 0,1 0,-1 1,1-1,0 0,0 0,1 0,-1-1,1 1,0 0,0 0,1-1,-1 0,1 1,0-1,0 0,1 0,-1 0,1-1,0 0,0 1,2 0,16 7</inkml:trace>
  <inkml:trace contextRef="#ctx0" brushRef="#br0" timeOffset="373.863">1722 302,'-7'-2,"2"0,0 0,0 0,-1 0,1 1,-1-1,1 1,-1 1,0-1,1 1,-1 0,0 0,1 1,-1-1,1 1,-1 1,0-1,4 1,1 0,0 0,0 0,-1 0,1 0,1 0,-1 0,0 1,0-1,1 0,-1 1,1-1,0 0,0 1,0-1,0 0,0 1,0-1,1 0,-1 0,1 1,0-1,-1 0,1 0,0 0,0 1,0-1,1 0,-1-1,0 1,1 0,-1 0,1 0,0-1,1 1,89 101,-74-87,-1 1,0 1,-2 0,0 2,-1-1,4 11,-17-30,0 1,0 0,-1 0,1-1,0 1,-1 0,1 0,-1 0,1 0,-1 0,1 0,-1 0,0 0,0 0,1 0,-1 0,0 0,0 1,0-1,0 0,0 0,0 0,-1 0,1 0,0 0,0 0,-1 0,1 0,-1 0,1 0,-1 0,1 0,-1 0,0 0,1-1,-1 1,0 0,0 0,1-1,-1 1,0 0,0-1,0 1,0-1,0 1,0-1,0 1,0-1,0 0,0 0,0 1,-1-1,0 1,0 0,-1-1,1 1,0-1,0 0,0 1,0-1,-1 0,1 0,0-1,0 1,0 0,-1-1,1 1,0-1,0 0,0 0,0 0,0 0,0 0,0 0,1 0,-1-1,0 1,1-1,-1 1,1-1,-1 1,1-1,0 0,-1 0,1 0,0 0,0 0,1 0,-1 0,0 0,1 0,-1 0,1 0,0-1,-1 1,1-1,3-4,-1 1,1 0,0 1,0-1,1 0,-1 1,1 0,1 0,-1 0,1 1,0-1,3-2,19-16</inkml:trace>
  <inkml:trace contextRef="#ctx0" brushRef="#br0" timeOffset="706.972">1976 450,'5'3,"0"1,0-1,-1 1,1 0,-1 1,0-1,0 1,0 0,-1 0,1 0,-1 0,-1 0,1 1,-1 0,0-1,0 1,0 0,-1 1,7 14,-8-21,32 58,-31-56,1-1,-1 0,1 1,-1-1,1 0,0 0,-1 0,1 0,0 0,0 0,0-1,0 1,0-1,0 1,0-1,0 0,0 1,0-1,0 0,0 0,0-1,0 1,0 0,0-1,0 1,-1-1,1 1,0-1,0 0,0 0,0 0,6-5,0 0,0 0,-1-1,0 0,0 0,-1-1,0 1,0-2,0 1,-1 0,-1-1,1 0,-2 0,1-1,-1 1,1-6,0 3,2 48,-5 73,19-77,-6-24</inkml:trace>
  <inkml:trace contextRef="#ctx0" brushRef="#br0" timeOffset="1784.265">2538 410,'-4'0,"1"0,-1 1,1-1,-1 1,1 0,-1 0,1 0,0 1,0-1,0 1,0-1,0 1,0 0,0 1,0-1,1 0,-1 1,1-1,0 1,0 0,0 0,0 0,0 0,1 0,-1 0,1 0,0 1,0-1,0 0,0 1,0-1,1 1,0-1,-1 1,1-1,1 1,-1 0,5 5,1 0,0 0,0-1,1 0,0 0,0 0,1-1,0 0,0-1,1 1,0-2,0 1,0-1,1-1,0 0,-1 0,5 0,64 16,-75-19,0-1,-1 0,1 0,0 0,0 0,0-1,0 1,0-1,-1 0,1 0,0 0,-1 0,1 0,0-1,-1 1,0-1,1 1,-1-1,0 0,0 0,0 0,0 0,0 0,0-1,-1 1,2-2,33-131,-32 159,-5 11,0-24,1-1,0 1,0 0,1 0,0-1,1 1,0 0,0-1,1 0,4 9,-5-16,0 0,0-1,0 0,0 1,0-1,0 0,0 0,1 0,-1 0,1 0,0-1,-1 1,1-1,0 0,0 0,0 0,0 0,0 0,0-1,0 1,0-1,0 0,0 0,0 0,0 0,1 0,-1-1,79-29,-65 18,0-1,-1-1,0 0,-1-1,-1 0,0-2,5-8,-19 21,-10 18,-18 62,28-73,-1 0,1-1,1 1,-1-1,0 1,1-1,-1 1,1 0,0-1,0 0,0 1,0-1,0 0,0 1,1-1,-1 0,1 0,-1 0,1 0,0 0,0 0,0-1,0 1,0-1,0 1,0-1,1 0,-1 0,1 0,1 1,7 0,0-1,0 0,1-1,-1 0,0 0,0-1,0-1,0 0,0 0,0-1,0-1,-1 1,1-2,-1 0,0 0,0 0,-1-1,0-1,0 0,0 0,-1-1,0 0,4-5,15-30,-43 53,15-7,-1 1,1-1,0 0,0 1,0-1,0 1,0-1,1 1,0 0,-1-1,1 1,1 0,-1-1,0 1,1-1,0 1,0-1,0 1,0-1,1 1,-1-1,1 0,0 0,0 0,0 0,0 0,0 0,1-1,-1 1,1-1,0 1,1 0,3 3,1-1,1 1,-1-1,1-1,0 1,0-2,0 1,0-1,1 0,-1-1,6 0,124-5,-127 0,0 0,0-1,0-1,-1 1,0-2,0 0,0 0,-1-1,1 0,-2-1,1 0,-1-1,0 0,-1 0,0-1,-1 0,2-3,8-12,-2-2,0 0,-2-1,-1 0,-2-1,4-15,-2 2,-2-2,-1 1,-3-1,-1 0,-2-25,-15 1,11 67,1-1,-1 1,0-1,1 1,-1 0,0-1,0 1,0 0,0 0,0 0,0 0,0 0,-1 0,1 0,0 0,0 0,-1 0,1 1,-1-1,1 1,-1-1,1 1,-1-1,1 1,-1 0,1 0,-1 0,1 0,-1 0,1 0,-1 0,1 0,-1 0,1 1,-1-1,1 1,-1-1,1 1,-1 0,0 0,-9 6,1 0,0 1,1 0,0 1,0 0,1 0,0 1,1 0,0 0,0 1,1 0,1 0,-2 3,-4 6,0 1,2 0,0 0,1 1,1 0,1 0,2 1,0 0,1 0,1 0,1 0,1 0,1 0,1 1,2-2,0 1,1 0,1-1,1 0,1 0,5 8,-2-12,0 0,1-1,0-1,2 0,0-1,0 0,1-1,1-1,17 12,13 2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6:13.58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149 563,'-7'0,"0"1,0 1,0-1,0 1,1 0,-1 1,0-1,1 1,0 1,0-1,0 1,0 0,0 0,1 1,-1 0,1 0,1 0,-1 0,1 1,-1 2,2-5,0 1,1 0,-1 0,1 0,0 0,1 0,-1 0,1 0,0 0,0 1,0-1,0 1,1-1,0 1,0-1,0 1,0-1,1 0,-1 1,1-1,0 1,1-1,-1 0,1 0,0 0,0 0,0 0,0 0,1 0,0-1,2 4,7 1,-1 1,1-2,1 0,-1 0,1-1,0-1,1 0,-1-1,1 0,0-1,0 0,0-2,0 1,1-2,-1 0,0 0,5-2,-10 2,-1 0,1 0,-1-1,1 0,-1 0,1-1,-1 0,0-1,0 0,0 0,0-1,-1 0,1 0,-1-1,0 1,0-2,-1 1,1-1,-1 0,-1 0,1-1,-1 0,0 0,0 0,-1 0,0-1,-1 1,1-1,-1 0,0-3,-2-1,0 0,-1 0,-1-1,0 1,0 0,-1 0,-1 0,0 1,-1-1,0 1,-2-3,6 13,0 0,1 0,-1 0,0 0,0 0,0 0,1 0,-1 0,1 0,-1 0,1 0,-1 0,1 0,-1 1,1-1,0 0,-1 0,1 1,0-1,0 0,0 1,-1-1,1 1,0-1,0 1,0 0,0-1,0 1,0 0,0-1,0 1,0 0,0 0,0 0,0 0,0 0,0 0,0 0,0 0,0 1,0-1,0 0,0 1,0-1,0 0,-1 1,1-1,0 1,0-1,0 1,0 0,0 0,9 0,-1 0,61 4,-1 4,64 16,-129-25,0 1,1-1,-1 1,0 0,0 1,0-1,0 1,0 0,0 0,0 0,0 0,-1 1,1-1,-1 1,0 0,0 0,0 0,0 0,0 1,-1-1,1 1,-1 0,0 0,0 0,0 0,-1 0,0 0,1 0,-1 0,-1 0,1 4,-7 40,2 31,5-76,1 0,-1-1,1 1,0 0,0-1,0 1,0-1,0 0,1 1,-1-1,1 0,-1-1,1 1,0 0,0-1,0 1,0-1,0 0,0 0,0 0,0 0,0-1,2 1,75 3,-70-3,0-1,0-1,0 1,1-2,-1 1,0-2,-1 1,1-1,0-1,-1 0,0 0,0-1,0 0,0 0,-1-1,0 0,0-1,0 1,-1-2,0 1,-1-1,1 0,-2 0,1-1,-1 0,0 0,-1 0,2-5,-5 9,-1 0,0 0,1 0,-2 0,1 0,-1 0,1 1,-1-1,0 0,-1 0,0 0,1 1,-1-1,-1 1,1 0,-1-1,1 1,-1 0,0 0,-3-2,4 4,-1-1,1 1,0 0,-1 0,1 1,-1-1,0 0,1 1,-1 0,0-1,0 1,0 0,0 0,0 1,0-1,0 1,-1 0,1-1,0 1,0 1,0-1,0 0,0 1,0-1,0 1,0 0,0 0,0 0,0 1,0-1,0 1,-2 1,2 0,0-1,-1 1,1 0,0 0,0 1,1-1,-1 1,1-1,0 1,0 0,0 0,0-1,1 1,-1 1,1-1,0 0,0 0,1 0,-1 1,1-1,0 0,0 1,1-1,-1 0,1 0,0 1,1 2,0 1,0 0,1 0,0 0,0-1,1 0,0 1,0-1,1-1,0 1,0-1,1 0,-1 0,1 0,3 1,75 31,-41-28</inkml:trace>
  <inkml:trace contextRef="#ctx0" brushRef="#br0" timeOffset="516.088">1700 483,'-19'-4,"-1"1,1 1,-1 1,0 1,1 0,-1 2,1 0,-1 1,-16 5,31-5,0 0,0 0,0 0,1 1,-1-1,1 1,0 0,0 1,1-1,-1 1,1-1,0 1,0 0,0 0,1 0,0 1,0-1,0 1,1-1,-1 1,1-1,1 1,-1 0,1-1,0 1,0 0,1 0,0-1,0 1,0 0,0-1,1 1,0-1,0 0,1 0,-1 0,1 0,0 0,1 0,-1-1,1 1,0-1,4 4,103 78,-91-73,-19-13,0 0,0 0,0 0,-1 0,1 1,0-1,0 0,0 0,-1 1,1-1,0 1,0-1,-1 0,1 1,0-1,-1 1,1 0,0-1,-1 1,1 0,-1-1,1 1,-1 0,1-1,-1 1,0 0,1 0,-1 0,0-1,0 1,0 0,1 0,-1 0,0 0,0-1,0 1,0 0,0 0,-1 0,1 0,0-1,0 1,0 0,-1 0,1 0,0-1,-1 1,1 0,-1 0,1-1,-1 1,1 0,-1-1,0 1,1-1,-1 1,0-1,-70 17,63-17,0 1,1 0,-1 0,0 1,0 0,1 1,-1 0,1 0,0 0,-3 2,9-4,-1 0,1 0,0 0,0 0,1 0,-1 0,0 0,0 0,0 0,1 0,-1 0,0 1,1-1,-1 0,1 0,0 1,-1-1,1 0,0 1,0-1,0 0,0 1,0-1,0 0,0 1,0-1,1 0,-1 0,0 1,1-1,-1 0,1 0,-1 1,1-1,0 0,0 1,33 38,-33-39,126 128,-126-127,1 0,0 0,0 0,-1 1,1-1,-1 1,0-1,0 1,0-1,0 1,0 0,-1 0,1-1,-1 1,0 0,1 0,-1-1,-1 1,1 0,0 0,-1 0,1-1,-1 1,0 0,0-1,0 1,0-1,0 1,-1-1,1 1,-1-1,1 0,-1 0,0 1,0-1,0-1,0 1,-3 1,-4 4,-1-1,0-1,0 0,-1 0,1-1,-1 0,0-1,0 0,-1-1,1 0,-11 0,-10-1</inkml:trace>
  <inkml:trace contextRef="#ctx0" brushRef="#br0" timeOffset="993.605">1954 1,'-16'67,"7"58,5 1,8 46,-3-144,-2-2,1 0,2 0,0 0,2 0,1-1,1 1,1-1,1-1,7 13,-13-34,0 1,0-1,0 0,1 0,-1 0,1 0,0 0,0-1,0 1,0-1,1 0,-1 0,1 0,-1 0,1-1,0 1,-1-1,1 0,0 0,0 0,0-1,0 1,0-1,0 0,0 0,0 0,0-1,0 0,0 1,-1-1,1-1,0 1,0 0,-1-1,1 0,-1 0,1 0,-1 0,2-2,7-5,0-1,-1 0,1-1,-2 0,0-1,0 0,-1-1,-1 0,0 0,-1-1,0 0,-1 0,-1 0,0-1,-1 0,1-5,-5-25,0 44,0 1,0-1,0 0,0 0,-1 1,1-1,0 0,-1 1,1-1,0 0,-1 1,1-1,-1 0,1 1,-1-1,1 1,-1-1,1 1,-1-1,0 1,1-1,-1 1,0 0,1-1,-1 1,0 0,0 0,1-1,-1 1,0 0,0 0,1 0,-1 0,0 0,0 0,1 0,-1 0,0 0,0 1,1-1,-1 0,0 0,0 1,1-1,-1 0,0 1,1-1,-1 1,0-1,1 1,-1-1,1 1,-7 5,0 0,1 1,0 0,0 0,1 1,-1-1,2 1,-1 0,1 0,1 1,-1-1,1 1,1 0,0 0,0 0,0 1,0-3,1 0,0 1,0-1,0 0,1 1,0-1,1 0,-1 1,1-1,1 0,-1 0,1 1,1-1,-1-1,1 1,0 0,1-1,0 1,0-1,0 0,0 0,1-1,0 1,0-1,1 0,0-1,0 1,0-1,4 2,73 21,-45-23</inkml:trace>
  <inkml:trace contextRef="#ctx0" brushRef="#br0" timeOffset="1242.787">1727 269,'-21'-7,"-11"-2,-2 0,11 2,24 2,31 2,36 1,35 1,33 1,22 1,-15-1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6:11.81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263 312,'-14'0,"-113"9,120-8,1 0,-1 1,0 0,1 0,-1 1,1-1,0 2,-1-1,2 1,-1-1,0 2,1-1,0 1,0-1,0 1,-3 4,6-6,0 0,0 0,1 0,-1 0,0 1,1-1,0 1,0-1,0 0,0 1,1 0,-1-1,1 1,0-1,0 1,0 0,1-1,-1 1,1-1,0 1,0-1,0 1,0-1,0 0,1 1,0-1,-1 0,1 0,1 0,-1 0,0-1,3 3,0 0,1 1,0-1,0-1,0 1,1-1,0 0,-1 0,2-1,-1 0,0 0,0-1,1 0,0 0,6 0,-8-2,0 1,0-1,-1-1,1 1,0-1,0 0,-1 0,1-1,0 1,-1-1,0-1,1 1,-1-1,0 0,0 0,0 0,-1-1,1 1,-1-1,0-1,0 1,0 0,-1-1,1 0,-1 0,0 0,5-10,-1 1,-1-2,0 1,0-1,-2 0,0 0,-1 0,1-12,2-56,-3 0,-8-64,4 141,0 28,1 32,1 1,3-1,3-1,5 17,-9-51,2 0,0-1,1 0,0 0,1-1,1 0,1 0,1 0,0-1,0-1,2 0,0 0,0-1,9 6,15 7</inkml:trace>
  <inkml:trace contextRef="#ctx0" brushRef="#br0" timeOffset="639.244">892 420,'-11'-8,"-1"0,1 1,-1 1,-1 0,1 1,-1 0,0 1,0 0,0 1,-1 1,1 0,-4 0,12 3,1 0,-1 1,1-1,-1 1,1 0,0 0,0 0,0 1,0 0,0-1,0 1,1 0,0 1,-1-1,1 1,0-1,1 1,-1 0,1 0,-1 0,1 0,0 1,1-1,-1 1,1-1,0 1,0-1,0 1,1 0,0-1,0 1,0 0,0-1,1 1,-1 0,1-1,0 1,1-1,-1 1,1-1,0 0,0 1,0-1,1 0,0 0,-1-1,1 1,0 0,1-1,-1 0,1 0,-1 0,1 0,1 0,1-1,1 0,-1 0,1-1,0 1,-1-1,1-1,0 0,0 0,0 0,-1-1,1 0,0 0,0 0,-1-1,1 0,-1 0,0-1,1 0,-1 0,-1-1,1 1,0-1,-1 0,0-1,0 1,0-1,0 0,-1 0,0-1,3-4,-2 3,-5 7,0-1,0 0,0 0,0 0,0 1,0-1,0 0,0 0,1 1,-1-1,0 0,0 1,1-1,-1 0,0 1,1-1,-1 0,1 1,-1-1,1 1,-1-1,1 1,0-1,-1 1,1-1,0 1,-1 0,1-1,0 1,-1 0,1-1,0 1,-1 0,1 0,0 0,0 0,-1 0,1 0,0 0,0 0,0 0,-1 0,1 0,0 0,0 1,-1-1,1 0,0 0,-1 1,1-1,0 0,-1 1,1-1,-1 1,1-1,0 1,-1-1,1 1,-1 0,1-1,-1 1,0 0,1-1,-1 1,2 6,-1 0,1-1,1 1,-1-1,1 1,1-1,-1 0,1 0,0 0,0-1,1 0,-1 1,1-1,0-1,1 1,-1-1,1 0,0 0,0-1,0 1,0-1,1-1,-1 1,1-1,0 0,4 0,-6-2,-1-1,0 0,0 0,0 0,0 0,0-1,0 1,-1-1,1 0,0 0,-1-1,0 1,1-1,-1 1,0-1,0 0,-1 0,1-1,0 1,-1 0,0-1,0 0,1-2,29-93,-30 69,-2 25,0-1,0 1,0 0,1-1,0 1,0 0,0-1,1 1,-1 0,1 0,1 0,-1 0,1 4,0 0,1 0,-1 0,0 0,1 0,-1 1,0-1,1 1,-1 0,1 0,-1 0,0 0,1 1,-1 0,0-1,1 1,-1 0,0 1,0-1,3 2,3 0,5 1,-1-1,0 0,0 1,-1 0,1 1,-1 0,0 1,-1 1,1-1,-1 2,0 0,-1 0,0 1,4 5,-12-8,1 0,-1 0,-1 0,1 0,-1 1,0-1,0 0,-1 1,0-1,0 1,-1-1,0 0,0 1,0-1,-1 0,1 0,-2 1,1-1,-1-1,0 1,0 0,0-1,-2 2,-14 39,18-44,0 0,0 0,0 1,0-1,0 1,1-1,-1 0,1 1,-1-1,1 1,0 0,0-1,0 1,1-1,-1 1,1-1,-1 1,1-1,0 0,0 1,0-1,0 0,0 0,0 1,1-1,-1 0,1 0,-1 0,1 0,0-1,0 1,0 0,0-1,0 0,0 1,0-1,0 0,1 0,10 3,0-1,0 0,0-1,1-1,-1 0,0-1,1 0,-1-1,0 0,4-2,-16 3,61-8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6:50.43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11672 692,'-11'-5,"-1"2,-1-1,1 1,0 1,-1 0,1 1,-1 1,0 0,1 0,-1 1,1 1,-1 0,1 0,0 2,0-1,0 1,-6 4,16-8,0 1,0 0,0-1,0 1,0 0,0 0,0 1,1-1,-1 0,0 0,1 1,-1-1,1 1,-1 0,1-1,-1 1,1 0,0 0,0 0,0 0,0 0,0 0,1 0,-1 0,1 0,-1 0,1 0,0 1,0-1,0 0,0 0,0 0,0 1,0-1,1 0,-1 0,1 0,0 0,0 0,-1 0,1 0,1 0,-1 0,0 0,0-1,1 1,-1 0,1-1,-1 1,1-1,0 1,9 4,0-1,0 0,1-1,-1 0,1-1,0 0,0-1,0 0,0-1,0 0,0-1,1 0,-1-1,0-1,5 0,-9 0,0 1,1-1,-1 0,0 0,-1-1,1 0,0-1,-1 1,0-2,0 1,0-1,0 0,-1 0,0-1,0 0,0 0,-1 0,0-1,0 1,0-1,-1-1,0 1,-1 0,0-1,0 0,4-26,-1-1,-3 1,0-1,-3 0,0 1,-3-1,0 0,-3 1,0 0,-3 0,-1-2,-16-34,26 70,-1 0,1-1,-1 1,1 0,-1 0,0 0,1 0,-1-1,1 1,-1 0,0 0,1 0,-1 0,1 0,-1 1,0-1,1 0,-1 0,0 0,1 0,-1 1,1-1,-1 0,1 0,-1 1,1-1,-1 1,1-1,-1 0,1 1,-1-1,1 1,0-1,-1 1,1-1,0 1,-1-1,1 1,0 0,0-1,0 1,-1-1,1 1,0 0,0-1,0 1,0-1,0 1,0 0,0-1,0 1,1 0,-8 26,2 1,1 0,2-1,0 1,2 0,1 5,-1-13,0 1,2-1,0 0,2 1,0-1,1 0,1-1,1 0,0 0,2 0,0-1,1 0,1 0,0-1,1-1,8 8,-14-19,0-1,0 1,1-1,0 0,-1-1,1 0,1 0,-1 0,0-1,1 0,-1 0,1-1,-1 0,1 0,0-1,-1 0,1 0,0-1,-1 0,1 0,0-1,-1 0,0 0,1-1,-1 0,0 0,-1-1,1 0,0 0,-1 0,0-1,0 0,0 0,-1-1,0 0,0 1,3-6,-7-1,-16 29,13-16,0 1,0 1,0-1,0 0,0 0,0 1,1-1,-1 1,1 0,0-1,-1 1,1 0,1 0,-1 0,0 0,1 0,-1-1,1 1,0 0,0 0,0 0,0 0,1 0,-1 0,1 0,0 0,0 0,0 0,0-1,0 1,0 0,1-1,0 1,-1-1,1 1,0-1,0 0,0 0,0 0,1 0,-1 0,2 1,60 3,-31-10</inkml:trace>
  <inkml:trace contextRef="#ctx0" brushRef="#br0" timeOffset="257.311">12100 358,'25'14,"8"4</inkml:trace>
  <inkml:trace contextRef="#ctx0" brushRef="#br0" timeOffset="699.472">12688 586,'-12'-7,"-1"1,0 1,0 0,0 0,0 2,-1 0,1 0,-1 1,0 1,0 0,0 1,0 0,1 1,-11 2,22-3,-1 1,1-1,-1 0,1 0,-1 1,1 0,-1-1,1 1,0 0,0 0,-1 0,1 1,0-1,0 0,0 1,0-1,0 1,0 0,1 0,-1 0,1 0,-1 0,1 0,-1 0,1 0,0 0,0 1,0-1,1 0,-1 1,0-1,1 1,0-1,-1 1,1-1,0 1,0-1,1 1,-1-1,0 1,1-1,-1 1,1-1,0 0,0 1,0-1,10 11,0-1,1 0,1 0,0-2,0 1,1-2,0 0,0 0,1-2,1 0,-1 0,14 3,-29-10,223 85,-223-84,-1-1,0 0,0 0,1 1,-1-1,0 0,1 1,-1-1,0 1,1-1,-1 1,0-1,1 1,-1 0,1-1,-1 1,1-1,0 1,-1 0,1 0,0-1,-1 1,1 0,0 0,0-1,-1 1,1 0,0 0,0 0,0-1,0 1,0 0,0 0,0 0,1-1,-1 1,0 0,0 0,1-1,-1 1,0 0,1-1,-1 1,0 0,1-1,-1 1,1 0,0-1,-1 1,1-1,-1 1,1-1,0 1,-1-1,1 1,0-1,0 0,-1 1,1-1,0 0,0 0,-1 0,1 0,0 1,0-1,0 0,0 0,-25 6,0 0,0-1,-1-2,1 0,-1-1,-9-2,22-6,30-7,293-148,-290 150,-15 7,1 0,0 0,0 0,0 1,1 1,-1-1,1 1,-1 0,1 1,5-1,-11 3,0 1,0-1,0 1,0 0,0-1,0 1,-1 0,1 0,0 0,-1 0,0 0,1 1,-1-1,0 0,0 1,0-1,-1 0,1 1,0-1,-1 1,0 0,0-1,1 1,-2-1,1 1,0-1,0 1,-1-1,1 1,-1-1,0 2,0 4,1 10,-2-11,1 0,0 1,0-1,1 1,0-1,1 0,-1 1,1-1,1 0,-1 1,1-1,1 0,-1 0,1 0,0-1,1 1,0-1,0 1,0-1,1-1,2 4,36 0,-22-14</inkml:trace>
  <inkml:trace contextRef="#ctx0" brushRef="#br0" timeOffset="947.61">13196 344,'-2'16,"5"14,13 12,2-2</inkml:trace>
  <inkml:trace contextRef="#ctx0" brushRef="#br0" timeOffset="1289.774">13570 946,'-16'58,"3"0,2 1,3 0,3 0,2 1,4 42,-2-87,-2-34,-7-63,4-1,4 0,4 0,3 0,3 1,5 0,18-68,-29 146,13-39,-14 42,-1 0,0 0,1 0,-1 0,1 1,-1-1,1 0,-1 0,1 1,0-1,-1 0,1 1,0-1,-1 0,1 1,0-1,0 1,0 0,-1-1,1 1,0 0,0-1,0 1,0 0,0 0,0 0,0 0,0 0,-1 0,1 0,0 0,0 0,0 0,0 0,0 1,0-1,0 0,0 1,-1-1,1 0,1 1,5 6,0 0,-1 1,1 0,-1 0,-1 0,1 1,-1 0,-1 0,0 0,0 0,2 11,-2-9,4 8,-1 0,0 0,-2 0,0 1,-1 0,1 18,-5-35,0-1,0 0,0 1,0-1,-1 1,1-1,-1 0,1 1,-1-1,0 0,0 1,0-1,0 0,0 0,0 0,-1 0,1 0,-1 0,1 0,-1-1,0 1,0-1,0 1,0-1,0 1,0-1,0 0,0 0,0 0,-1 0,1-1,0 1,-1 0,1-1,0 0,-1 1,1-1,-1 0,1 0,0-1,-1 1,1 0,-1-1,1 1,-2-2,-6-4</inkml:trace>
  <inkml:trace contextRef="#ctx0" brushRef="#br0" timeOffset="1937.087">14078 880,'1'-6,"0"1,-1 0,1 0,-1-1,-1 1,1 0,-1-1,0 1,0 0,0 0,-1 0,0 0,0 0,0 0,-1 0,1 0,-1 1,0 0,0-1,-1 1,0 0,1 1,-1-1,0 1,-1-1,1 1,-1 0,1 1,-1-1,0 1,0 0,0 0,0 1,0-1,0 1,0 0,-6 0,6 1,0 1,0-1,0 1,1 0,-1 0,0 1,0 0,1-1,-1 1,1 1,-1-1,1 1,0 0,0 0,0 0,1 0,-1 1,1-1,0 1,0 0,0 0,0 0,0 0,1 1,0-1,0 1,0-1,1 1,-1 0,1 0,0 0,1 0,-1-1,1 1,0 0,0 0,0 0,1 0,1 4,-1-6,1 0,0 1,0-1,0-1,0 1,1 0,-1 0,1-1,0 0,0 1,-1-1,2 0,-1 0,0-1,0 1,0-1,1 1,-1-1,1 0,-1 0,1-1,-1 1,3-1,84-6,-79 2,0 0,0 0,-1-1,0-1,0 0,0 0,-1-1,9-7,-18 14,-1 1,1-1,0 1,0-1,0 0,0 1,0-1,0 1,0-1,0 0,0 1,1-1,-1 1,0-1,0 0,0 1,0-1,1 1,-1-1,0 0,0 1,0-1,1 0,-1 0,0 1,1-1,-1 0,0 0,1 1,-1-1,0 0,1 0,-1 0,0 1,1-1,-1 0,1 0,-1 0,0 0,1 0,-1 0,1 0,-1 0,0 0,1 0,-1 0,1 0,-1 0,-2 12,2-10,-1 0,1 0,0 1,0-1,0 0,0 0,1 1,-1-1,0 0,1 0,0 0,-1 0,1 1,0-1,0 0,0-1,1 1,-1 0,0 0,1 0,-1-1,1 1,-1 0,1-1,0 0,0 1,-1-1,1 0,0 0,0 0,0 0,1 0,-1-1,0 1,0-1,0 1,0-1,1 0,1 0,3 1,0-1,0 0,0 0,0-1,0 0,0 0,-1-1,1 0,0 0,-1-1,1 1,3-3,0-4,1 0,-2 0,1-1,-2 0,1-1,-1 0,-1 0,0-1,0 0,-2 0,1-1,-1 1,-1-1,0-3,25-76,-5-1,-4-1,-4-1,3-92,-11 57,-8 130,1-1,-1 0,0 1,1-1,-1 0,0 1,0-1,0 0,0 1,1-1,-1 0,0 0,0 1,0-1,0 0,-1 0,1 1,0-1,0 0,0 1,-1-1,1 0,0 1,-1-1,1 0,0 1,-1-1,1 0,-1 1,1-1,-1 1,1-1,-1 1,1-1,-1 1,0 0,1-1,-1 1,0 0,1-1,-1 1,0 0,0 0,-20 28,6 6,1 2,1 0,3 0,0 1,3 0,1 1,2 0,1 0,2 0,2 0,3 18,0-24,2 1,1-2,1 1,2-1,1-1,2 0,1 0,1-1,1-1,2-1,8 10,-20-29,1 0,-1 0,2-1,-1 0,1-1,0 1,0-2,0 1,1-1,0 0,8 2,7 0</inkml:trace>
  <inkml:trace contextRef="#ctx0" brushRef="#br0" timeOffset="2208.096">14265 518,'14'-4,"24"2,27 7,23 7,12 5,0 6,-16-3</inkml:trace>
  <inkml:trace contextRef="#ctx0" brushRef="#br0" timeOffset="2477.394">14854 799,'-3'3,"-28"67,31-68,-1 1,0-1,1 1,0-1,0 1,0 0,0-1,0 1,0-1,0 1,1-1,-1 1,1-1,0 1,0-1,0 1,0-1,0 0,1 0,-1 1,1-1,-1 0,1 0,0-1,0 1,0 0,1 1,6 2,0 0,0-1,0 0,1 0,-1-1,1 0,0-1,0 0,0-1,1 0,-1 0,0-1,0 0,0-1,1 0,-1-1,5-1,-11 2,0-1,0 1,-1-1,1 0,0 0,-1 0,1-1,-1 1,0-1,1 0,-2 0,1 0,0 0,0 0,-1-1,0 1,0-1,0 0,0 1,0-1,-1 0,1 0,-1 0,0 0,-1 0,1-1,-1 1,1 0,-1 0,-1 0,1 0,0-1,-1 1,-1-3,1 1,0 0,-1 1,1-1,-1 0,-1 0,1 1,-1-1,0 1,0 0,-1 0,1 0,-1 0,0 1,-1 0,1-1,-1 2,1-1,-1 0,0 1,-1 0,1 0,-1 0,1 1,-1 0,-2 1,1 0,-1 0,0 1,0 0,1 1,-1-1,0 1,0 1,1 0,-1 0,1 0,0 1,0 0,0 0,0 1,0 0,1 0,-1 1,1 0,0 0,1 0,-1 1,1 0,0 0,0 0,1 0,0 1,0 0,1 0,-1 0,2 0,-1 0,1 1,0-1,0 1,1 0,0-1,1 1,-1 0,2 0,-1-1,1 1,0 0,1 3,0-6,-1 0,1 0,0-1,1 1,-1-1,1 1,0-1,0 0,0 0,1 0,-1-1,1 1,0-1,0 0,0 0,1 0,-1-1,1 1,-1-1,2 0,24 9</inkml:trace>
  <inkml:trace contextRef="#ctx0" brushRef="#br0" timeOffset="2742.688">15148 451,'-16'-4,"-8"0,1 8,4 10,7 12,11 8,7 10,3-3</inkml:trace>
  <inkml:trace contextRef="#ctx0" brushRef="#br0" timeOffset="2743.688">15161 960,'20'13,"19"5,13-1,13-3,7-4,4-4,-2-5,-14-2</inkml:trace>
  <inkml:trace contextRef="#ctx0" brushRef="#br0" timeOffset="-17795.107">696 532,'11'7,"7"4,4 1,8 0,7 1,10-1,9-1,12-3,8-3,5-2,-3-2,-14 0</inkml:trace>
  <inkml:trace contextRef="#ctx0" brushRef="#br0" timeOffset="-15844.442">1191 398,'1'4,"1"0,0 0,0 1,0-1,0-1,1 1,-1 0,1 0,0-1,0 0,1 1,-1-1,0-1,1 1,0 0,0-1,0 0,0 0,0 0,0 0,1 0,9 5,6 5,3 0,0 1,-1 1,0 1,-1 1,-1 1,-1 0,0 2,7 9,-24-26,-1 0,1 1,0-1,-1 0,1 1,-1-1,0 1,0-1,0 1,0-1,0 1,0 0,-1 0,1-1,-1 1,0 0,0 0,0 0,0-1,0 1,-1 0,1 0,-1-1,0 1,0 0,0-1,0 1,0-1,-1 1,1-1,-2 2,-6 6,-2-1,1 0,-2 0,1-1,-1 0,0-1,0-1,-1 0,0-1,-3 1,-1 2,-89 33,61-24,0 1,1 2,1 3,-5 5,20-7,11-3</inkml:trace>
  <inkml:trace contextRef="#ctx0" brushRef="#br0" timeOffset="-3056.873">4867 545,'-2'-1,"-90"-23,89 23,0 1,0 0,0 0,0 0,0 1,1-1,-1 1,0-1,0 1,0 0,1 0,-1 0,1 1,-1-1,1 1,-1-1,1 1,0 0,-1 0,1 0,0 0,0 0,1 0,-1 0,0 1,1-1,-1 1,1-1,0 1,-1 2,0 3,0-1,1 1,0 0,0 0,1 0,0-1,0 1,1 0,-1 0,2 0,-1-1,1 1,1-1,-1 1,1-1,1 0,-1 0,1 0,0 0,1-1,-1 0,1 0,1 0,-1 0,1-1,0 0,0 0,0 0,1-1,0 0,0 0,0-1,0 0,0 0,4 0,5 3,0-1,1-1,0 0,0-1,1-1,-1-1,0 0,1-2,-1 0,0 0,0-2,0 0,0-1,0 0,-1-2,1 0,-1-1,-1 0,1-1,-1-1,-1-1,0 0,0 0,-1-2,0 0,7-9,-17 17,1 0,-1 0,1-1,-1 0,0 0,-1 0,1 0,-1 0,0 0,-1-1,1 1,-1-1,1-4,-3 11,1 0,0-1,0 1,0-1,0 1,-1 0,1-1,0 1,0-1,-1 1,1-1,-1 1,1-1,0 1,-1-1,1 1,-1-1,1 0,-1 1,1-1,-1 0,1 1,-1-1,1 0,-1 0,0 1,1-1,-1 0,1 0,-1 0,0 0,1 0,-1 0,0 0,1 0,-1 0,1 0,-1 0,0 0,1-1,-1 1,1 0,-1 0,0-1,1 1,-1 0,1-1,-1 1,1 0,-1-1,1 1,0-1,-1 1,1-1,-1 1,1-1,0 1,0-1,-1 1,1-1,0 0,0 1,-1-1,1 1,0-1,0 0,-2 7,0 0,1 0,-1 0,1 0,1 0,-1 0,1 0,0 0,0 0,1 1,0-1,0 0,0 0,1 0,0-1,0 1,0 0,1-1,0 1,0-1,0 0,1 0,0 0,0 0,0-1,0 0,1 0,0 0,-1 0,1 0,1-1,-1 0,0 0,1-1,0 0,-1 0,1 0,1 0,-1 0,0 0,1-1,-1 0,1 0,-1 0,1-1,-1 0,1-1,-1 1,1-1,-1 0,1-1,-1 0,0 0,0 0,0-1,0 1,0-2,-1 1,1 0,-1-1,0 0,0-1,0 1,0-1,-1 0,0 0,0 0,0 0,-1-1,1-1,2-5,-2-1,1 1,-2-1,0 0,0 1,-1-2,-1 1,0 0,-1 0,0 0,-1 0,-2-10,4 22,0 1,0-1,0 0,0 0,0 1,0-1,0 0,0 1,0-1,0 1,0-1,0 1,0 0,0-1,1 1,-1 0,0 0,0 0,0 0,1 0,-1 0,0 0,0 0,0 1,0-1,1 0,-1 1,0-1,0 1,0-1,0 1,0-1,0 1,0 0,0 0,0-1,-1 1,1 0,0 0,0 1,8 2,93 25,-77-23,1 1,-1 1,-1 1,1 1,-1 1,-19-7,0 0,-1 0,1 1,-1-1,0 1,0 0,0 0,-1 0,1 1,-1-1,-1 1,1-1,-1 1,0 0,0 0,-1 0,0 1,0-1,0 0,-1 0,0 0,0 1,0-1,-1 0,0 0,-2 6,2 10,1-19,0 0,0 0,0-1,0 1,0 0,1 0,-1-1,1 1,0 0,0-1,0 1,0 0,0-1,0 0,1 1,-1-1,1 0,0 1,0-1,0 0,0 0,0-1,0 1,0 0,0-1,1 1,-1-1,1 0,-1 1,1-1,-1-1,1 1,0 0,0-1,-1 1,1-1,0 0,0 0,1 0,15 0,0-2,0 0,0-1,0-1,-1-1,1-1,-1 0,-1-1,1-1,-1-1,0 0,-1-2,0 0,7-7,-13 12,-1-1,0-1,-1 0,0 0,0-1,0 0,-1 0,0 0,-1-1,0 0,-1-1,0 1,-1-1,3-8,-7 17,0-1,0 0,0 0,-1 0,1 0,-1 1,1-1,-1 0,0 0,0 1,0-1,-1 0,1 1,-1 0,1-1,-1 1,0 0,0 0,0-1,0 2,0-1,0 0,-1 0,1 1,0-1,-1 1,1 0,-1-1,0 1,0 1,1-1,-1 0,0 1,0-1,0 1,1 0,-1 0,0 0,0 0,0 0,0 1,1-1,-1 1,0 0,0 0,1 0,-1 0,0 0,1 1,0-1,-1 1,1 0,-1 0,0 0,0 0,0 1,0-1,0 1,1-1,-1 1,1 0,0 0,0 0,0 0,0 0,1 1,-1-1,1 0,0 1,0-1,0 1,0 0,0-1,1 1,0 0,0-1,0 1,0 0,0-1,1 1,0-1,0 1,0 0,0-1,0 0,1 1,-1-1,1 0,0 0,0 1,0-2,1 1,-1 0,0 0,1-1,0 1,0-1,0 1,13 8,0-1,1 0,0-1,1-1,0-1,0 0,0-1,1-1,0-1,0-1,0 0,1-2,45 7</inkml:trace>
  <inkml:trace contextRef="#ctx0" brushRef="#br0" timeOffset="-2491.158">7648 572,'0'18,"0"17,0 17,3 15,2 10,3 6,0 2,-1-3,-2-5,-4-7,-5-10,-6-15,-5-13,-3-17,1-12</inkml:trace>
  <inkml:trace contextRef="#ctx0" brushRef="#br0" timeOffset="-1460.527">7514 1026,'-5'-35,"2"0,1 0,2 0,2-1,1 1,1 0,3-4,-7 32,1-1,0 1,0 0,1 0,0 0,0 0,0 0,1 0,0 0,1 1,-1 0,1-1,0 1,1 1,0-1,0 1,0-1,0 1,1 1,0-1,0 1,0 0,0 1,1-1,-1 1,1 0,0 1,7-2,-1 5,0 1,1 1,-1 0,0 0,0 2,-1-1,1 2,-1-1,0 2,-1 0,1 0,-1 1,-1 0,0 1,0 0,0 1,-1 0,5 8,33 57,-46-72,-1-1,1 0,-1 1,1-1,-1 0,0 1,0-1,0 0,0 1,0-1,0 0,-1 1,1-1,-1 0,0 1,0-1,0 0,0 0,0 0,0 0,0 0,-1 0,1 0,-1 0,1-1,-1 1,0 0,0-1,1 1,-1-1,0 0,0 0,-1 0,1 0,-1 1,-73 10,74-12,0 0,0-1,0 1,0 0,0-1,0 1,0-1,0 1,0-1,0 0,0 0,1 0,-1 0,0 0,1 0,-1 0,1 0,-1-1,1 1,0-1,-1 1,1-1,0 0,0 1,0-1,0 0,0 0,1 0,-1 1,1-1,-1 0,1 0,-1 0,1 0,0 0,0 0,0-1,3-4,-1 1,1 0,0 0,1 0,0 0,0 0,0 1,1 0,-1 0,1 0,0 0,1 1,-1 0,1 0,0 0,0 1,0-1,0 2,1-1,6-1,11-7,0 2,0 1,1 1,0 1,1 1,-1 2,1 0,1 1,-25 2,0-1,1 1,-1 0,0 0,1 0,-1 0,0 0,1 0,-1 0,0 1,0-1,1 1,-1 0,0 0,0-1,0 1,0 1,0-1,0 0,0 0,0 1,0-1,-1 1,1 0,-1-1,1 1,-1 0,0 0,1 0,-1 0,0 0,0 0,0 0,-1 1,4 36,-4-35,-1-1,1 1,0 0,0 0,0-1,1 1,-1 0,1-1,0 1,0 0,0-1,1 1,-1-1,1 0,0 1,0-1,0 0,0 0,0 0,1 0,0-1,-1 1,1-1,0 1,0-1,2 1,4 0,0 0,0-1,0 0,0-1,0 0,0 0,0-1,0 0,0 0,0-1,0-1,0 1,0-1,0-1,0 0,-1 0,1-1,-1 0,0 0,0-1,0 0,-1 0,0-1,0 0,0 0,-1-1,0 1,0-1,-1-1,1 1,-2-1,1 0,-1 0,0-1,0-3,17 89,-17-71,-1 0,1 0,0 0,0 0,1-1,0 0,0 0,0 0,0 0,1-1,0 0,0 0,0-1,0 1,1-1,-1-1,1 1,0-1,-1 0,1-1,0 0,0 0,0 0,0-1,0 0,1 0,-1-1,0 1,0-2,-1 1,1-1,0 0,0-1,-1 1,1-1,-1-1,0 1,0-1,1-1,11-12,0 0,-2-2,0 0,-1 0,-1-1,-1-1,-1-1,-1 0,0 0,-2-1,-1 0,3-15,9-26,-3-1,-4-1,-2-1,-3 1,-3-2,-3-10,-12 16,9 61,0 1,0-1,0 1,0 0,0-1,0 1,0 0,0 0,0 0,0 0,0 0,0 0,0 0,0 0,0 0,0 1,0-1,0 0,0 1,0-1,0 1,0-1,0 1,0-1,1 1,-1-1,0 1,0 0,1 0,-1-1,0 1,1 0,-1 0,1 0,-1 0,1 0,-1 0,1-1,-1 1,-9 17,0 1,1 0,1 0,1 0,1 1,0 0,2 0,0 1,1-1,1 11,-2-1,1-1,1 1,2-1,1 1,1-1,1 1,2-1,1 0,1 0,2-1,1 0,1-1,1 0,1 0,2-2,0 1,12 12,-23-33,-1 0,0 0,1-1,0 0,0 0,0 0,1 0,0 0,-1-1,1 0,0 0,0 0,1-1,-1 0,0 0,1 0,0-1,-1 1,1-1,0-1,-1 1,1-1,0 0,0 0,0-1,-1 0,1 0,0 0,-1 0,1-1,-1 0,1 0,-1-1,2 0,0-5,0 0,0 0,-1 0,0-1,-1 1,1-1,-2-1,1 1,-1-1,-1 0,0 0,0 0,-1 0,0 0,-1 0,0-1,-1 1,0-1,-1-4,-8-14,9 29,-1-1,1 1,0 0,-1 0,1-1,-1 1,1 0,0 0,-1 0,1 0,-1-1,1 1,-1 0,1 0,-1 0,1 0,0 0,-1 0,1 0,-1 0,1 0,-1 0,1 0,-1 1,1-1,0 0,-1 0,1 0,-1 1,1-1,0 0,-1 0,1 1,-1-1,1 0,0 1,0-1,-1 0,1 1,0-1,-1 0,1 1,0-1,0 1,0-1,0 1,-1-1,1 0,0 1,0-1,0 1,0-1,0 1,0-1,0 1,0-1,0 1,0-1,1 1,-4 5,1 0,0 0,0 0,1 1,0-1,0 1,0-1,1 1,0-1,0 1,1-1,-1 1,1-1,1 0,0 1,0-1,0 0,0 0,1 0,0 0,0 0,1-1,-1 0,1 1,1-1,-1-1,1 1,-1 0,1-1,1 0,-1-1,0 1,1-1,0 0,2 1,4 1,1-1,0-1,0 0,0 0,1-1,-1-1,0 0,7-1,15-2</inkml:trace>
  <inkml:trace contextRef="#ctx0" brushRef="#br0" timeOffset="-1213.625">8918 331,'-16'-4,"-10"-2,5 0,16 1,26 2,31 3,32 4,28 4,14 3,-14-1</inkml:trace>
  <inkml:trace contextRef="#ctx0" brushRef="#br0" timeOffset="-747.477">9653 866,'5'-5,"0"1,-1 0,1-1,-1 0,-1 0,1 0,-1-1,1 1,-2-1,1 0,-1 0,1 0,-2 0,1 0,-1 0,0-1,0 1,4-16,-1 0,-1 1,-2-1,0 0,-1 0,-2-20,2 42,0-1,0 1,1-1,-1 1,0-1,0 1,1 0,-1-1,0 1,1-1,-1 1,0 0,1-1,-1 1,1 0,-1 0,1-1,-1 1,0 0,1 0,-1 0,1 0,-1-1,1 1,-1 0,1 0,-1 0,1 0,-1 0,1 0,-1 0,1 0,-1 0,1 1,-1-1,1 0,-1 0,1 0,-1 1,1-1,-1 0,1 0,-1 1,0-1,1 0,-1 1,0-1,1 0,-1 1,0-1,1 1,-1-1,0 0,0 1,0-1,1 1,-1-1,0 1,0-1,0 1,0-1,11 7,108 26,-101-31,-1 1,-1 1,1 1,-1 0,1 1,-1 1,13 7,-25-10,0-1,0 1,0 0,-1 1,1-1,-1 0,0 1,0 0,-1 0,1 0,-1 0,0 0,-1 0,1 0,-1 1,0-1,0 1,-1-1,0 0,0 1,0-1,0 1,-1-1,-1 5,8 66,-5-73,0 0,0 0,1-1,-1 1,1 0,0-1,0 0,0 1,0-1,0 0,0 0,1 0,-1 0,1 0,-1-1,1 1,0-1,-1 0,1 0,0 0,0 0,0 0,0 0,0-1,0 1,0-1,0 0,0 0,3-1,87-19,-84 16,-1 1,0-1,0 0,0-1,0 0,-1 0,0-1,0 0,0 0,-1-1,0 0,0 0,-1 0,0 0,0-1,-1 0,0 0,0 0,0-1,-2 1,1-1,-1 0,0 0,0 0,-1 0,-1 0,-1 6,0 0,0 1,0-1,0 1,0-1,-1 1,0-1,1 1,-1 0,0 0,0 0,0 0,0 0,0 0,-1 1,1-1,-1 1,1-1,-1 1,1 0,-1 0,0 0,1 0,-1 1,0-1,0 1,0-1,1 1,-1 0,0 0,0 1,0-1,0 0,1 1,-1 0,0 0,0-1,1 2,-1-1,1 0,-1 0,1 1,0 0,-1-1,1 1,0 0,0 0,0 0,0 0,-1 2,0 0,1 0,0 0,0 0,0 0,1 1,-1-1,1 0,0 1,0-1,1 1,-1-1,1 1,0 0,0-1,0 1,1-1,0 1,0-1,0 1,0-1,1 0,-1 0,1 1,0-1,0 0,1 0,-1-1,1 1,0-1,0 1,0-1,1 0,-1 0,1 0,-1 0,1-1,0 0,2 2,46 22,3-6</inkml:trace>
  <inkml:trace contextRef="#ctx0" brushRef="#br0" timeOffset="-5763.98">2047 866,'0'0</inkml:trace>
  <inkml:trace contextRef="#ctx0" brushRef="#br0" timeOffset="-4737.294">1979 893,'14'-31,"-3"-1,0 0,-2 0,-1-1,-2-1,-1 1,-2-6,-1-181,-8 194,6 27,0-1,0 0,0 1,0-1,0 0,0 0,-1 1,1-1,0 0,0 0,0 1,0-1,-1 0,1 0,0 1,0-1,-1 0,1 0,0 0,0 0,-1 1,1-1,0 0,0 0,-1 0,1 0,0 0,-1 0,1 0,0 0,-1 0,1 0,0 0,-1 0,1 0,0 0,0 0,-1 0,1 0,0 0,-1 0,1 0,0 0,0-1,-1 1,1 0,0 0,0 0,-1-1,1 1,0 0,0 0,-1-1,1 1,0 0,0 0,0-1,0 1,0 0,-1 0,1-1,0 1,0 0,0-1,0 1,0 0,0-1,0 1,0 3,0-1,-1 0,1 1,1-1,-1 1,0-1,1 1,-1-1,1 1,0-1,-1 0,1 1,0-1,1 0,-1 0,0 0,1 1,-1-1,1-1,-1 1,1 0,0 0,0-1,0 1,0-1,0 1,0-1,0 0,1 0,-1 0,0 0,3 0,20 10,1-2,0 0,0-2,1 0,0-2,5-1,-3 0,-1 1,-1 1,1 2,-1 0,19 10,-42-16,-1-1,1 1,-1 0,0 0,1 0,-1 0,0 1,0-1,-1 1,1 0,0 0,-1 0,0 0,0 0,0 0,0 1,0-1,-1 1,1-1,-1 1,0 0,0-1,0 1,-1 0,1 0,-1 0,0-1,0 1,0 0,-1 0,1 0,-1 0,-56 140,57-142,0 1,0-1,1 0,-1 0,1 0,-1 0,1 0,0 0,-1 0,1 0,0 0,0 0,0 0,1 0,-1-1,0 1,1-1,-1 1,1-1,0 1,-1-1,1 0,0 1,0-1,0 0,0 0,0-1,0 1,0 0,0-1,0 1,0-1,71 11,-57-11,-1-1,0 0,0-1,1-1,-1 0,-1-1,1-1,-1 0,1-1,-1 0,1-3,-8 6,-1 0,0-1,-1 0,1-1,-1 1,0-1,0 0,0 0,-1-1,1 1,-1-1,-1 0,1 0,-1 0,0-1,-1 1,1-1,-1 0,0 1,-1-1,0 0,0 0,0 0,-1 0,0-3,0 6,-1 0,1-1,-1 1,1 0,-1 0,-1 0,1 0,0 0,-1 0,0 0,0 0,0 1,0-1,-1 1,0-1,1 1,-1 0,0 0,0 0,-3-1,6 3,-1 1,0 0,0 0,1-1,-1 1,0 0,0 0,1 0,-1 0,0 0,0 0,1 0,-1 0,0 0,0 0,0 1,1-1,-1 0,0 0,1 1,-1-1,0 0,1 1,-1-1,0 1,1-1,-1 1,1-1,-1 1,0-1,1 1,0 0,-1-1,1 1,-1 0,1-1,0 1,-1 0,1 0,0-1,0 1,0 0,0 0,-1-1,1 2,-5 37,4-30,0 1,1-1,0 0,1 0,0 0,1 0,0 0,0 0,0 0,1-1,1 1,0-1,0 0,0 0,1 0,0 0,1-1,-1 0,1 0,1 0,-1-1,1 0,1-1,-1 1,1-1,0 0,8 1,0-1,1-1,0 0,0-1,0-1,0-1,0 0,0-1,7-1,39-3</inkml:trace>
  <inkml:trace contextRef="#ctx0" brushRef="#br0" timeOffset="-3945.198">3451 532,'-20'-3,"0"0,-1 1,1 1,0 1,0 1,-15 3,29-4,0 1,0 1,0-1,0 1,0 0,0 0,1 1,-1-1,1 1,0 1,0-1,0 1,0 0,1 0,-1 0,1 0,0 1,0 0,1 0,-1 0,1 0,0 1,-2 4,4-5,-1 0,1-1,0 1,1 0,-1 0,1 0,0 0,0 0,0 0,1 0,-1 0,1 0,0-1,1 1,-1 0,1-1,0 1,0-1,1 1,-1-1,1 0,0 0,0 0,0 0,1-1,-1 1,2 0,2 2,1 0,-1-1,1 0,0 0,0 0,0-1,1-1,-1 1,1-1,0-1,0 0,0 0,1 0,1-1,-1-2,-1 1,1-2,-1 1,1-1,-1-1,0 0,0 0,0-1,0 0,-1 0,1-1,-1 0,0-1,-1 0,1 0,-1 0,-1-1,1 0,-1 0,0-1,-1 0,1 0,-2 0,1-1,-1 0,0 1,-1-1,0-1,-1 1,0 0,1-7,7-39,-3-1,-2 1,-3-1,-4-55,2 77,-2 0,0 1,-3-1,-1 1,-1 0,-2 1,-2-3,11 36,0 0,0 0,0 0,-1 0,1 0,0 0,-1 0,1 0,-1 0,1 0,-1-1,1 1,-1 0,0 0,1 0,-1-1,0 1,0 0,1-1,-1 1,0-1,0 1,0-1,0 1,0-1,0 0,0 0,0 1,0-1,0 0,0 0,0 0,0 0,0 0,0 0,0 0,0 0,0 0,0-1,0 1,0 0,0 0,1-1,-1 1,0-1,0 1,0-1,0 0,0 1,1-1,-1 1,0-1,1 0,-1 0,0 0,1 1,-1-1,1 0,-1 0,1 0,0 0,-1 0,1 0,0 0,0 0,-1 0,1 0,0 0,-8 25,0 1,1 0,2 0,0 0,2 1,0 13,0-7,0 1,3 0,0-1,2 1,2 0,1-1,1 0,2 0,1 0,1-1,2-1,1 0,1 0,2-2,1 1,8 8,-17-28,-1 0,2 0,-1-1,1 0,0-1,1 0,0 0,0-1,9 4,-16-8,1 0,0-1,0 0,-1 0,1 0,0 0,0 0,0-1,0 0,0 0,0 0,0 0,0 0,0-1,0 0,0 0,0 0,0 0,-1-1,1 1,-1-1,1 0,-1 0,1 0,-1-1,0 1,0-1,0 0,0 0,0 0,7-10,-1-1,-1 0,0 0,0-1,-2 0,1 0,0-8,26-54,-33 78,0-1,0 0,0 0,0 0,0 1,0-1,1 0,-1 0,0 0,0 1,0-1,0 0,0 0,1 0,-1 1,0-1,0 0,0 0,1 0,-1 0,0 0,0 0,1 0,-1 0,0 1,0-1,0 0,1 0,-1 0,0 0,0 0,1 0,-1 0,0 0,0 0,1 0,-1-1,0 1,0 0,1 0,-1 0,0 0,0 0,0 0,1 0,-1-1,0 1,0 0,0 0,0 0,1 0,-1-1,0 1,0 0,0 0,0 0,0-1,0 1,0 0,1-1,1 24,-2-22,1 28,11 76,-11-102,0 0,1 0,-1 0,1 0,-1 0,1 0,0-1,0 1,0 0,0-1,0 0,1 1,-1-1,1 0,-1 0,1-1,0 1,0-1,0 1,0-1,0 0,0 0,0 0,0 0,1-1,-1 1,0-1,0 0,1 0,0 0,4-1,-1 0,0 0,0 0,0-1,0-1,0 1,0-1,0 0,-1 0,0-1,1 0,-2 0,1-1,0 1,-1-1,0-1,0 1,0-1,-1 1,3-5,3-6,0 1,-1-2,-1 0,0 0,-1 0,-1-1,2-9,0-22,-8 49,0 0,0 1,0-1,0 0,0 0,0 0,-1 0,1 0,0 0,0 1,0-1,0 0,0 0,-1 0,1 0,0 0,0 0,0 0,0 0,-1 0,1 0,0 0,0 0,0 0,0 0,-1 0,1 0,0 0,0 0,0 0,0 0,-1 0,1 0,0 0,0 0,0-1,0 1,0 0,-1 0,1 0,0 0,0 0,0 0,0 0,0-1,0 1,0 0,0 0,-10 17,6-5,0 1,0-1,1 1,1-1,0 1,1 0,0 0,1 0,1 9,-1-16,1 0,0-1,0 1,1 0,0 0,0-1,0 1,1-1,0 1,0-1,0 0,0 0,1-1,0 1,0-1,0 1,1-1,-1-1,1 1,0-1,5 4,36 12,1-6</inkml:trace>
  <inkml:trace contextRef="#ctx0" brushRef="#br0" timeOffset="11766.814">2301 1548,'13'-37,"-4"9,1 2,1 0,1 0,1 1,1 0,1 1,15-16,-29 38,0 0,0 0,0 1,0-1,1 0,-1 1,1-1,-1 1,1 0,0-1,-1 1,1 0,0 0,0 0,0 0,0 0,0 1,0-1,0 0,0 1,0 0,0-1,0 1,0 0,0 0,0 0,0 1,0-1,0 0,0 1,0-1,0 1,0 0,0-1,0 1,0 0,0 0,0 1,-1-1,1 0,0 1,51 99,-27-43,3-1,-29-56,0-1,1 0,-1 1,0-1,0 0,0 1,0-1,0 0,0 1,0-1,0 0,0 1,0-1,0 0,0 1,0-1,0 1,0-1,0 0,0 1,0-1,0 0,0 1,-1-1,1 0,0 0,0 1,0-1,-1 0,1 1,0-1,0 0,-1 0,1 1,0-1,0 0,-1 0,1 0,0 0,-1 1,1-1,0 0,-1 0,1 0,0 0,-1 0,1 0,-1 0,1 0,0 0,-1 0,1 0,0 0,-1 0,1 0,0 0,-1 0,1-1,0 1,-1 0,1 0,0 0,-1 0,-23-13,21 12,-5-3,-4-3,22 4,6 3</inkml:trace>
  <inkml:trace contextRef="#ctx0" brushRef="#br0" timeOffset="12017.15">3157 1361,'-21'-8,"0"1,0 1,0 1,-1 1,1 1,-1 1,0 0,-12 2,29 1,0-1,0 1,0 0,0 0,0 1,1-1,-1 1,1 0,-1 1,1-1,0 1,0 0,0 0,0 0,0 0,1 1,-1-1,1 1,0 0,0 0,0 0,1 0,-1 1,1-1,0 1,1-1,-1 1,1 0,0 0,0 0,0 0,1 0,-1-1,1 1,1 0,-1 0,1 4,0-4,0 1,0-1,0 1,1-1,-1 0,1 0,1 0,-1 0,1 0,0 0,0-1,0 1,0-1,1 0,0 0,0 0,0 0,0-1,1 1,0-1,-1-1,1 1,0 0,3 0,9 4,1-1,0-1,0 0,0-2,1 0,13 0,44 1,-3-4</inkml:trace>
  <inkml:trace contextRef="#ctx0" brushRef="#br0" timeOffset="12404.295">3771 1414,'-10'-8,"0"0,-1 0,0 1,0 1,0 0,-1 0,0 1,0 1,-1 0,1 0,-1 1,0 1,0 0,0 1,0 0,0 1,0 1,0 0,1 0,-1 1,0 1,0 0,1 1,0 1,0 0,-4 2,14-6,0 0,0 0,-1 0,1 1,0-1,1 1,-1-1,0 1,0 0,1 0,-1 0,1 0,-1 0,1 0,0 0,0 0,0 1,0-1,0 0,0 0,1 1,-1-1,1 1,0-1,0 1,0-1,0 1,0-1,0 0,1 1,-1-1,1 1,-1-1,1 0,0 1,0-1,0 0,0 0,1 0,0 2,6 2,1-2,-1 1,1-1,-1 0,1-1,0 0,0 0,1-1,-1 0,1 0,-1-1,1-1,-1 0,1 0,-1-1,1 0,-1 0,0-1,3-1,-6 2,-1 1,1-1,0 0,-1-1,1 1,-1-1,1-1,-1 1,0-1,0 1,0-1,0-1,-1 1,1-1,-1 0,0 0,0 0,0 0,-1-1,1 0,-1 1,0-1,0-1,-1 1,0 0,0 0,0-1,0 0,-1 1,0-1,0-1,2 59,-1-43,1 0,0 0,1 0,0-1,0 0,1 1,0-2,0 1,1 0,0-1,0 0,1-1,0 1,0-1,0 0,1-1,0 0,0 0,0-1,1 0,0 0,-1-1,4 1,25 5</inkml:trace>
  <inkml:trace contextRef="#ctx0" brushRef="#br0" timeOffset="12737.383">4333 1241,'-14'-12,"-9"-3,-2 1,0 2,2 4,3 3,2 4,5 5,4 4,4 3,3 2,3-3,5-4,3-3,0 0,-2 1</inkml:trace>
  <inkml:trace contextRef="#ctx0" brushRef="#br0" timeOffset="13406.412">4239 1414,'1'-3,"-1"0,1 0,-1-1,0 1,0 0,0-1,0 1,-1 0,1 0,-1-1,0 1,0 0,0 0,0 0,0 0,-1 0,1 0,-1 0,0 1,0-1,0 0,0 1,-1 0,1-1,-1 1,1 0,-1 0,0 1,1-1,-1 0,0 1,0 0,-2-1,0 0,-1 0,0 1,-1-1,1 1,0 0,0 1,0 0,-1 0,1 0,0 1,0-1,0 2,-1-1,1 1,0-1,1 2,-4 0,3 1,0 1,0-1,0 1,1 0,0 0,0 0,0 1,0 0,1 0,0 0,1 0,-1 1,1 0,0-1,1 1,-1 0,0 5,2-8,0 1,0-1,0 1,0-1,1 1,0-1,0 1,0-1,0 1,1-1,0 1,0-1,0 1,0-1,1 0,-1 0,1 1,0-1,1 0,-1-1,1 1,-1 0,1-1,0 1,1-1,-1 0,0 0,4 2,-3-3,0 0,0 0,0 0,1 0,-1-1,0 0,1 0,-1 0,1-1,-1 1,1-1,0 0,-1 0,1-1,-1 1,1-1,-1 0,1 0,-1-1,0 1,1-1,-1 0,0 0,0 0,0-1,2-2,5-3,-1-1,0 0,0 0,-1-1,0 0,-1-1,0 0,4-8,0-4,-1-1,0 0,-2-1,-1 0,-1 0,-2-1,0 1,-1-1,-2-1,-1 1,0 0,-2 0,-1 0,-2 0,-2-8,5 29,1 0,-1-1,0 1,0 0,0 0,-1 0,0 0,0 0,0 0,0 1,-1-1,0 0,0 1,0 0,0 0,-1 0,-1-1,3 5,0 0,1 0,-1 1,0-1,0 0,0 1,0-1,0 1,1-1,-1 1,0 0,1 0,-1 0,0 0,1 0,-1 0,1 0,0 1,-1-1,1 0,0 1,0-1,0 1,0 0,0-1,0 1,0 0,0-1,1 1,-1 0,1 0,-1 0,1 0,0-1,0 1,0 1,-7 23,1 0,1 0,2 0,0 1,2 0,1-1,1 1,2 0,0-1,2 0,7 25,-7-34,0-1,1 0,1 0,0-1,1 0,1 0,0-1,1 0,8 8,-14-17,0 0,1-1,0 1,0-1,0 0,1 0,-1-1,1 0,0 0,0 0,0-1,0 1,0-1,1-1,-1 1,0-1,1 0,0-1,-1 0,1 0,-1 0,1-1,-1 0,1 0,-1 0,2-2,2-1,-1-1,0-1,0 0,0 0,-1-1,0 0,0 0,-1-1,0 0,0 0,-1-1,0 1,0-2,-1 1,0 0,-1-1,0 0,-1 0,0 0,0-1,-1 1,0-1,-1 1,0-1,-1-5,-10-35,10 50,-1 0,1 0,-1 0,1 0,-1 0,1 0,-1 0,0 0,0 0,1 1,-1-1,0 0,0 0,0 1,0-1,0 1,0-1,0 1,0-1,0 1,0-1,0 1,0 0,-1 0,1-1,0 1,0 0,0 0,0 0,0 0,0 1,-1-1,1 0,0 0,0 1,0-1,0 1,0-1,0 1,0-1,0 1,-1 0,-1 3,-1-1,1 1,0 0,0 0,0 0,1 0,-1 1,1-1,0 1,0 0,1-1,0 1,-1 0,2 0,-1 0,0 0,1 0,0 0,0 0,1 0,-1 0,2 3,-1-2,0 0,0 0,1 0,0 0,1 0,-1-1,1 1,0-1,0 0,1 0,0 0,0 0,0 0,0-1,1 1,-1-1,1-1,0 1,0-1,5 3,5 1,0 0,1 0,0-2,0 0,0-1,15 2,40 5</inkml:trace>
  <inkml:trace contextRef="#ctx0" brushRef="#br0" timeOffset="13867.303">5816 1307,'2'17,"1"-1,0 0,1 0,1 0,0-1,1 1,1-1,0 0,1-1,1 0,0 0,6 5,-9-9,0-2,0 1,1-1,0 0,1 0,0-1,0 0,0 0,1-1,0 0,0-1,1 1,-1-2,1 0,2 1,-8-6,0 0,1 0,-1 0,0-1,1 1,-1-1,0 0,0 0,0 0,0-1,-1 0,1 1,-1-1,1 0,-1-1,0 1,0-1,-1 1,1-1,-1 0,0 0,0 0,0 0,0 0,0 0,-1-1,0 1,0 0,0-4,51-211,-12 168,-19 37</inkml:trace>
  <inkml:trace contextRef="#ctx0" brushRef="#br0" timeOffset="14125.764">6498 1333,'-4'14,"-2"11,0 6,6 5,5 0,6-1,6-2,2-4,1-8,-4-6</inkml:trace>
  <inkml:trace contextRef="#ctx0" brushRef="#br0" timeOffset="14407.029">6432 1160,'0'0</inkml:trace>
  <inkml:trace contextRef="#ctx0" brushRef="#br0" timeOffset="14655.291">6765 1013,'21'51,"-2"0,-3 1,-2 0,-2 2,-2-1,-3 1,-2 16,-5-69,24 116,-23-113,1 0,-1-1,1 1,-1-1,1 0,0 1,1-1,-1 0,1 0,-1 0,1-1,0 1,0-1,0 1,0-1,0 0,0 0,1 0,-1-1,1 1,0-1,-1 0,1 0,0 0,-1 0,1-1,0 0,0 1,1-2,2 1,0-1,0-1,0 0,0 0,0 0,0 0,-1-1,1-1,-1 1,0-1,0 0,0 0,0-1,-1 1,1-1,-1-1,-1 1,5-6,-1 0,0-1,0 0,-1-1,0 0,-1 0,-1 0,0-1,2-13,-4 10,-11 24,5-1,1 0,0 0,0 0,0 0,1 1,0-1,0 0,1 1,0-1,0 0,0 1,1-1,0 0,0 1,1-1,-1 0,1 0,1 0,-1 0,1 0,0-1,0 1,1-1,0 0,0 0,0 0,0 0,1-1,-1 0,1 0,1 0,0 1,64 11,-36-15</inkml:trace>
  <inkml:trace contextRef="#ctx0" brushRef="#br0" timeOffset="14917.57">6939 1241,'20'0,"26"2,22 1,19 0,-7-1</inkml:trace>
  <inkml:trace contextRef="#ctx0" brushRef="#br0" timeOffset="16442.097">7648 1374,'6'-5,"-1"1,1 0,0 0,0 0,0 1,0 0,0 0,1 1,-1-1,1 1,0 1,0-1,0 1,0 1,0-1,0 1,0 0,0 1,0-1,-1 1,1 1,0-1,0 1,-1 1,1-1,-1 1,1 0,-1 0,0 1,-1 0,1 0,0 0,-1 1,0 0,0 0,-1 0,1 1,-1-1,0 1,2 5,-2 3,0 1,-1 0,-1 1,0-1,-2 0,1 1,-2-1,0 0,0 0,-2 1,0-1,0 0,-2-1,0 1,0-1,-2 2,-21 84,25-91,1 0,1 1,0-1,0 0,0 1,1-1,1 0,-1 1,2-1,-1 0,1 0,1 0,-1 0,2 0,-1 0,1-1,0 1,1-1,0 0,0-1,1 1,0-1,0 0,1 0,0-1,0 0,1 0,-1-1,2 0,0 0,0-1,0 0,0-1,1 0,-1 0,1-1,8 1,-15-3,0 1,0-1,0 0,0 0,0 0,0 0,0-1,-1 1,1-1,0 1,0-1,0 0,0 0,-1-1,1 1,-1 0,1-1,-1 1,1-1,-1 0,0 0,0 0,0 0,0 0,0-1,0 1,-1-1,1 1,-1-1,1 1,-1-2,0-3,-1 0,0 0,-1 0,1 0,-1 0,0 0,-1 1,0-1,0 0,-1 1,1-1,-1 1,-1 0,1 0,-1 0,0 0,0 0,-1 1,0 0,0 0,0 0,-3-1,-26-24,0 2,-2 1,-2 2,0 2,-1 1,-1 2,-41-14,48 19,25 6,24 6,300 4,63-10,-347 7,-48-8,14 8,0 1,-1 0,1 0,0 0,-1 0,1 0,-1 0,1 0,-1 1,0 0,1-1,-1 1,1 0,-1 0,0 0,1 1,-1-1,1 1,-1-1,1 1,-1 0,1 0,-1 0,1 0,0 0,-1 1,1-1,0 1,0-1,0 1,0 0,0 0,1 0,-1 0,1 0,-1 0,1 1,-1 1,1-2,0 0,0 1,1-1,-1 1,1 0,0-1,0 1,0-1,0 1,0-1,1 1,-1-1,1 1,-1-1,1 1,0-1,0 1,0-1,0 0,1 0,-1 0,1 1,-1-1,1 0,0-1,-1 1,1 0,0 0,0-1,0 1,1-1,-1 0,0 0,0 0,1 0,-1 0,1 0,-1 0,1-1,-1 1,1-1,-1 0,1 0,-1 0,1 0,-1 0,1-1,0 1,-1-1,1 1,-1-1,0 0,1 0,-1 0,0 0,1-1,-1 1,3-5,-1 1,0-1,-1 1,0-1,0 0,0 0,0 0,-1-1,0 1,0-1,-1 1,0-1,0 0,0 1,-1-1,0 0,-1 0,1 1,-1-1,-2-6,3 12,0 0,0 0,0 0,0-1,-1 1,1 0,0 0,-1 0,1 0,-1-1,0 1,1 0,-1 0,0 0,1 0,-1 0,0 1,0-1,0 0,0 0,0 0,0 1,0-1,0 0,0 1,0-1,0 1,0 0,-1-1,1 1,6-33,-6 31,0 0,0 0,0-1,-1 2,1-1,0 0,-1 0,0 0,1 1,-1-1,0 1,1-1,-1 1,0 0,0-1,0 1,0 0,-1 1,1-1,0 0,0 0,-1 1,1 0,0-1,0 1,-1 0,1 0,0 0,-1 0,1 1,0-1,-1 0,1 1,0 0,-1 0,-6-1,-84 11,90-11,1 1,0-1,0 1,0 0,0 0,0 0,0 1,0-1,0 0,0 1,0-1,1 1,-1-1,1 1,-1 0,1 0,-1 0,1 0,0 0,0 0,0 0,0 0,1 0,-1 0,0 1,1-1,0 0,-1 1,1-1,0 0,0 0,0 1,1-1,-1 0,0 1,1-1,0 0,0 2,3 5,1-1,0 1,0-1,0 0,1 0,1-1,-1 0,1 0,0-1,1 0,-1 0,1 0,0-1,1 0,-1-1,1 0,0 0,0-1,0 0,1 0,-1-1,1-1,-6 0,-1 0,1 0,0-1,-1 1,1-1,0 0,0-1,-1 1,1 0,0-1,-1 0,1 0,0 0,-1 0,1-1,-1 1,0-1,0 0,1 0,-1 0,0 0,-1-1,1 1,0-1,-1 0,1 0,-1 0,0 0,0 0,0 0,0-1,-1 1,1 0,-1-1,1-3,2-14,-2 0,0 0,-1 0,-1 0,-1-1,-1-3,2 55,-1-24,0 0,1 0,0 0,0 0,0 0,1 0,-1 0,1-1,1 1,-1 0,1 0,0-1,1 1,-1-1,1 1,0-1,0 0,1 0,-1-1,1 1,0-1,4 3,5 0,1-2,0 0,0 0,0-1,0-1,1-1,-1 0,1 0,-1-2,1 0,0 0,-1-1,1-1,-1-1,6-1,15-2,1-1,-1-2,-1-2,22-9,-48 15</inkml:trace>
  <inkml:trace contextRef="#ctx0" brushRef="#br0" timeOffset="17704.655">1 1989,'699'215,"-474"-152,802 266,-1003-321,-64-27,13 18,16 2</inkml:trace>
  <inkml:trace contextRef="#ctx0" brushRef="#br0" timeOffset="19011.055">1886 2524,'9'0,"13"0,13 0,14 0,13 0,9 0,5 0,-3 0,-6 2,-12 1,-14 2,-11 0,-8 0,-6-4,-6-2</inkml:trace>
  <inkml:trace contextRef="#ctx0" brushRef="#br0" timeOffset="54212.181">3891 2404,'-5'-2,"1"1,-1 0,0 1,0-1,0 1,0 0,0 0,0 0,0 1,0 0,0 0,1 0,-1 0,0 1,1 0,-1 0,1 0,-1 1,1-1,0 1,0 0,0 0,1 1,-1-1,1 1,-1-1,1 1,1 0,-1 0,0 1,0 2,0-1,0 0,1 1,0-1,0 0,0 1,1 0,0-1,1 1,-1 0,1-1,1 1,-1 0,1 0,0-1,1 1,-1-1,1 1,1-1,-1 0,1 0,0 0,0 0,1 0,0-1,0 1,0-1,1 0,-1 0,1-1,1 1,-1-1,5 3,2-1,1-1,-1 1,1-2,1 0,-1 0,0-2,1 1,0-2,-1 0,1 0,0-1,-1-1,1 0,0-1,-1-1,1 0,-1-1,0 0,0-1,-1 0,7-4,-12 4,-1 0,1-1,-1 0,-1 0,1 0,-1-1,0 0,0 0,-1 0,0 0,0-1,-1 0,0 0,0 0,-1 0,0 0,0 0,-1 0,0-1,0 1,-1-1,0 1,-1-1,0 1,0 0,-1-1,0 1,0 0,-1 0,-2-3,1 1,3 9,0 1,1-1,-1 0,0 0,0 1,1-1,-1 0,1 0,-1 0,1 0,-1 0,1 0,-1 0,1 0,0 0,0 0,-1 0,1 0,0 0,0 0,0 0,0 0,0 0,0 0,1 0,-1 0,0-1,0 1,1 0,-1 0,1 1,-1-1,1 0,-1 0,1 0,0 0,-1 0,1 0,0 1,0-1,-1 0,1 1,0-1,0 0,0 1,0-1,0 1,0 0,0-1,0 1,1 0,165 8,-144-7,8 0,0 2,0 0,-1 3,14 3,-40-8,-1 0,0 1,1-1,-1 1,0-1,0 1,0 0,0 0,0 0,-1 0,1 1,-1-1,1 1,-1 0,0 0,0-1,0 1,0 1,-1-1,1 0,-1 0,0 0,0 1,0-1,0 1,-1-1,1 1,-1-1,0 1,0-1,0 1,0 2,0 0,0 0,1 0,0 0,0-1,0 1,1 0,0 0,0-1,0 1,1-1,0 0,0 1,0-1,1-1,0 1,0 0,0-1,0 0,1 0,-1 0,1-1,2 2,4 0,1 0,-1-1,1 0,0-1,0 0,0-1,0 0,1-1,-1 0,0-1,1-1,-1 0,0 0,0-1,0-1,0 0,0 0,0-2,-1 1,0-1,0-1,0 0,0-1,-1 0,0 0,-1-1,0 0,0-1,0 0,-1 0,-1-1,0 0,0-1,5-10,-11 19,1-1,-1 0,0 0,1 0,-2 0,1-1,0 1,0 0,-1 0,0 0,0-1,0 1,0 0,0 0,-1-1,1 1,-1 0,0 0,0 0,0 0,0 0,-1 0,1 0,-1 0,0 0,1 1,-1-1,-1 1,1-1,0 1,0 0,-1 0,0 0,1 0,-1 0,0 1,0-1,0 1,0 0,0 0,0 0,2 0,0 1,-1 0,1 0,0 0,-1 0,1 0,0 1,-1-1,1 0,0 0,0 1,0-1,-1 1,1-1,0 1,0 0,0-1,0 1,0 0,0 0,0 0,0 0,0 0,0 0,0 0,1 0,-1 0,0 0,1 0,-1 0,1 1,-1-1,1 0,0 0,-1 1,1-1,0 2,-1 49,5-40,1 0,0 0,1 0,0 0,0-1,1 0,1-1,0 0,1 0,-1 0,2-1,-1-1,1 1,1-2,0 1,0-1,0-1,0 0,1-1,0 0,1-1,11 3,18 3</inkml:trace>
  <inkml:trace contextRef="#ctx0" brushRef="#br0" timeOffset="54734.867">5642 2310,'-121'-20,"115"20,-1 0,0 0,1 0,-1 1,1 0,-1 0,1 1,-1 0,1 0,0 0,0 1,0 0,0 0,0 0,1 1,0 0,-2 1,5-3,-1 1,1-1,0 0,0 1,1-1,-1 1,0 0,1-1,0 1,0 0,-1 0,2 0,-1 0,0 0,1 0,-1 0,1 0,0 1,0-1,0 0,0 0,1 0,-1 0,1 0,0 0,0 0,0 0,0 0,1 0,-1-1,1 1,3 5,0 0,0-1,1 1,0-2,1 1,-1 0,1-1,1-1,6 5,91 54,-104-63,0 0,0 0,0-1,0 1,-1 0,1 0,0 0,0 0,0 0,-1 0,1 0,-1 0,1 0,0 0,-1 1,0-1,1 0,-1 0,0 0,0 1,0-1,1 0,-1 1,0-1,-1 0,1 0,0 0,0 1,-1-1,1 0,0 0,-1 0,1 1,-1-1,0 0,1 0,-1 0,0 0,1 0,-1 0,0 0,0 0,0-1,-1 2,-49 27,-35 3,86-32,-1 0,0 0,1 0,-1 0,0 0,1 0,-1 0,1 0,-1 1,0-1,1 0,-1 0,1 1,-1-1,1 0,-1 1,1-1,-1 0,1 1,-1-1,1 1,0-1,-1 1,1-1,-1 1,1-1,0 1,0-1,-1 1,1-1,0 1,0 0,0-1,0 1,-1-1,1 1,0 0,0-1,0 1,0-1,1 1,-1 0,0-1,0 1,0-1,0 1,1 0,-1-1,0 1,0-1,1 1,-1-1,0 1,1-1,-1 1,1-1,-1 1,1-1,-1 0,1 1,-1-1,1 0,-1 1,1-1,-1 0,1 0,0 1,127 54,-118-50,0 1,0 1,-1 0,0 0,-1 0,1 1,-1 1,-1 0,4 4,-9-9,1-1,-1 1,0 0,0 0,0 0,0 0,-1 0,0 0,0 1,0-1,0 0,-1 1,0-1,1 0,-2 1,1-1,0 1,-1-1,0 0,0 1,0-1,-1 0,1 0,-1 0,0 0,-1 1,-5 6,-1 1,-1-2,1 0,-2 0,1-1,-2 0,1 0,-1-1,0-1,-1 0,1-1,-1 0,-1-1,-11 3,5-4</inkml:trace>
  <inkml:trace contextRef="#ctx0" brushRef="#br0" timeOffset="55233.764">6057 1855,'-3'6,"0"0,0 0,1 0,0 1,1-1,-1 1,1-1,0 1,1 0,-1-1,2 1,-1 0,1-1,0 3,0 7,26 406,-27-382,1-4,0 0,2 0,2 0,4 12,-9-45,1 1,-1-1,1 0,0 1,0-1,0 0,0 1,1-1,-1 0,1 0,0 0,0 0,0-1,0 1,0 0,1-1,-1 0,1 1,0-1,0 0,-1 0,1-1,0 1,1-1,-1 1,0-1,0 0,1 0,-1 0,0-1,1 1,1-1,5-4,-1 0,0-1,0 0,0-1,-1 0,0 0,0 0,0-1,-1-1,0 1,0-1,-1 0,0-1,-1 0,5-8,0 3,-1-1,0 0,-1-1,-1 0,0 0,-1-1,-1 0,0 0,1-15,-14 14,-9 37,11-9,0 1,1 0,1 0,0 1,0 0,1-1,0 1,1 0,1 1,0-1,0 0,2 0,-1 0,1 0,1 1,0-1,1-1,0 1,1 0,4 8,-3-14,1 0,0-1,0 1,0-1,1 0,-1-1,1 0,0 0,1 0,-1-1,1 0,-1-1,1 1,0-1,0-1,0 0,0 0,0 0,0-1,0 0,0-1,0 0,0 0,0 0,0-1,3-2,31-8</inkml:trace>
  <inkml:trace contextRef="#ctx0" brushRef="#br0" timeOffset="55484.512">5964 2217,'-23'-7,"-14"-5,-3 1,5-1,13 1,19 3,25 3,25 2,29 2,23 1,18 0,14 0,8 1,-20-1</inkml:trace>
  <inkml:trace contextRef="#ctx0" brushRef="#br0" timeOffset="56199.638">7662 2283,'28'20,"0"1,-1 2,-2 0,0 2,-1 1,-2 0,10 16,24 26,-56-66,1-1,-1 1,1 0,0-1,0 1,0-1,0 1,0-1,0 0,0 1,1-1,-1 0,0 0,1 0,-1 0,1 0,-1 0,1 0,-1 0,1-1,0 1,-1-1,1 1,0-1,0 1,-1-1,1 0,0 0,0 0,-1 0,1 0,0-1,0 1,-1 0,1-1,0 1,-1-1,1 0,0 1,-1-1,1 0,-1 0,1 0,-1 0,0 0,1-1,-1 1,0 0,9-15,-2 0,0 0,0-1,-2 0,0-1,2-9,19-51,-24 71,-1 0,0 1,1 0,0 0,0 0,0 0,0 1,1-1,0 1,0 0,1 0,-1 0,1 1,0 0,5-4,-7 8,0 0,0 0,0-1,-1 2,1-1,0 0,0 1,-1-1,1 1,0 0,0 0,-1 0,1 0,-1 0,1 1,-1-1,0 1,1-1,0 3,0-2,17 11</inkml:trace>
  <inkml:trace contextRef="#ctx0" brushRef="#br0" timeOffset="56434.122">8477 2363,'0'12,"0"7,2 6,1 3,2 2,3-3,2-4,1-5,2-6,-2-5</inkml:trace>
  <inkml:trace contextRef="#ctx0" brushRef="#br0" timeOffset="56708.492">8544 2029,'11'16,"11"7,2 0</inkml:trace>
  <inkml:trace contextRef="#ctx0" brushRef="#br0" timeOffset="56982.429">8878 1855,'18'78,"-4"1,-3 0,-3 1,-4 8,-4-36,0-21,0 0,2 0,1 0,2-1,3 10,-7-36,1 0,0 0,0 0,0 0,0 0,0 0,1 0,-1-1,1 0,0 1,0-1,1 0,-1 0,0-1,1 1,0-1,0 0,-1 1,1-2,1 1,-1 0,0-1,0 0,0 0,1 0,-1-1,1 1,-1-1,0 0,1 0,-1-1,1 1,-1-1,0 0,0 0,1 0,-1-1,0 1,1-2,10-3,-1-1,-1 0,0-1,0 0,0-1,-1-1,0 0,-1 0,0-1,-1-1,0 1,-1-2,0 1,4-11,-3-6,-10 30,0-1,-1 0,1 1,0-1,0 0,0 1,0-1,0 1,0-1,0 0,0 0,-1 1,1-1,0 0,0 1,0-1,-1 0,1 1,0-1,0 0,-1 0,1 0,0 1,-1-1,1 0,0 0,-1 0,1 0,0 1,-1-1,1 0,0 0,-1 0,1 0,0 0,-1 0,1 0,0 0,-1 0,1 0,-1 0,1 0,0 0,-1-1,1 1,0 0,-1 0,1 0,0 0,-1-1,1 1,0 0,0 0,-1 0,1-1,0 1,0 0,-1-1,1 1,0 0,0 0,0-1,0 1,-1 0,1-1,-4 5,0 1,0-1,0 1,1 0,-1 0,1 0,0 1,1-1,-1 1,1 0,1-1,-1 1,1 0,-1 0,2 0,-1 0,1 0,0 0,0 0,1 0,-1 0,1 0,1 0,-1 0,1 0,0 0,0-1,1 1,0-1,0 1,0-1,0 0,1 0,0-1,0 1,4 1,1 0,-1-1,1 0,0 0,0-1,0 0,1-1,-1 0,1 0,0-1,3 0,25 4</inkml:trace>
  <inkml:trace contextRef="#ctx0" brushRef="#br0" timeOffset="57233.274">8971 2123,'25'-3,"29"1,28-1,20 3,13 3,-12 2</inkml:trace>
  <inkml:trace contextRef="#ctx0" brushRef="#br0" timeOffset="58025.641">9707 2256,'7'-2,"0"0,0 1,1-1,-1 2,0-1,1 1,-1 0,0 0,1 1,-1 0,0 0,0 1,1 0,-1 0,-1 1,1 0,0 0,-1 0,1 1,-1 0,0 0,0 1,-1 0,1 0,-1 0,0 1,0-1,-1 1,0 0,0 0,3 7,1 13,-2 0,0 0,-2 0,-1 0,-1 1,-1 0,-1-1,-1 1,-2 0,-1-1,-1 1,1 6,0-1,2 1,1-1,1 1,5 26,-4-48,1 0,1 0,-1 0,2 0,0-1,0 1,0-1,2 0,-1 0,1-1,1 0,-1 0,2 0,-1-1,6 5,-12-11,0 0,0-1,1 1,-1-1,0 1,0-1,1 1,-1-1,1 0,-1 1,1-1,0 0,0 0,-1 0,1-1,0 1,0 0,0-1,0 1,0-1,0 1,-1-1,1 0,0 0,0 0,0 0,0 0,0-1,0 1,0 0,0-1,0 0,0 1,0-1,-1 0,1 0,0 0,0 0,-1 0,1 0,-1-1,1 1,-1 0,0-1,1 1,-1-1,0 0,0 1,0-1,0 0,0 0,1-15,0 1,-1-1,-1 1,0-1,-1 1,-1-1,-1 1,0 0,-1 0,-1 0,0 0,-1 1,-1-1,-6-9,0 0,-1 1,-1 0,-1 1,-1 1,-1 0,0 1,-2 1,-1 2,0-1,-1 2,-1 1,0 1,-3 0,2 2,25 13,-1 0,0 0,0 0,1 0,-1 0,0 0,0 0,1 0,-1 0,0 0,1-1,-1 1,0 0,0 0,1 0,-1 0,0 0,0 0,0-1,1 1,-1 0,0 0,0 0,0-1,0 1,1 0,-1 0,0-1,0 1,0 0,0 0,0-1,0 1,0 0,0 0,0-1,0 1,0 0,0-1,0 1,0 0,0 0,0-1,0 1,0 0,202 25,-81-16,0-6,24-5,-126 1,0 0,0-1,0-1,-1-1,0 0,15-6,-32 10,0 0,0 0,0 0,0 0,0 0,0 0,0 0,0 0,0-1,1 1,-1 0,0-1,0 1,0-1,-1 1,1-1,0 0,0 1,0-1,0 0,0 0,-1 1,1-1,0 0,-1 0,1 0,-1 0,1 0,-1 0,1 0,-1 0,0 0,1 0,-1 0,0 0,0 0,0 0,0-1,0 1,0 0,0 0,0 0,0 0,0 0,-1 0,1 0,0 0,-1 0,1 0,-1 0,1 0,-1 0,0 0,1 0,-1 0,0 1,0-1,1 0,-1 0,0 1,0-1,0 0,0 1,0-1,0 1,-18-7,0 1,-1 0,0 2,0 0,0 2,0 0,-17 1,34 0,0 0,0 1,0-1,0 1,0 0,-1 0,1 0,0 0,0 1,0-1,0 1,0 0,0 0,0 0,0 0,0 0,0 1,0-1,1 1,-1 0,1 0,-1 0,1 0,0 0,0 0,-1 1,2-1,-1 1,0 0,0-1,1 1,0 0,-1 0,1 0,0 0,1 0,-1 0,0 0,1 2,2 5,1-1,0 0,1 0,0 0,0 0,1-1,0 1,0-1,1-1,0 1,1-1,-1 0,1 0,1-1,-1 0,1 0,1 0,63 30,-70-36,0 1,-1 0,1-1,0 0,0 1,0-1,0 0,0 0,-1 0,1 0,0-1,0 1,0 0,0-1,-1 1,1-1,0 0,0 1,-1-1,1 0,0 0,-1 0,1 0,-1 0,0-1,1 1,-1 0,0-1,0 1,0-1,1 1,-2-1,1 0,0 1,0-1,0 0,-1 0,1 1,-1-3,4-45,12 108,-6-46,1 1,0-1,1-1,1 0,0-1,0-1,1 0,0 0,1-1,0-1,0-1,1 0,0-1,0 0,2-1,36 12</inkml:trace>
  <inkml:trace contextRef="#ctx0" brushRef="#br0" timeOffset="68612.18">4666 3406,'-1'-2,"-1"0,0 0,1 0,-1 0,0 0,0 0,-1 0,1 1,0-1,-1 1,1 0,0-1,-1 1,0 0,1 0,-1 1,1-1,-1 1,0-1,0 1,1 0,-1 0,0 0,1 0,-1 1,0-1,0 1,-2 0,-1 0,1 0,0 1,0 0,0 0,0 0,0 1,0 0,1 0,-1 0,1 0,-1 1,1-1,1 1,-1 0,0 1,1-1,0 0,0 1,0 0,1 0,-1 0,1 0,1 0,-1 0,0 1,1-1,0 0,1 1,-1-1,1 1,0-1,0 1,1-1,0 1,0-1,0 0,0 1,1-1,0 0,0 0,0 0,1 0,0 0,0-1,3 5,5 1,1-1,0-1,1 0,0-1,0 0,1-1,-1 0,1-1,0-1,1 0,-1-1,1 0,-1-2,1 1,0-2,0 0,0-1,-1 0,10-3,-10 4,-1-2,1 0,-1 0,1-1,-1-1,0 0,-1-1,1 0,-1-1,0-1,0 0,-1 0,1-1,-2 0,1-1,-1-1,-1 1,0-2,0 1,7-12,-13 16,7-9,-8 29,-2-9,-1 1,1-1,1 0,-1 0,1 0,-1 0,1 1,1-1,-1 0,1 0,0-1,0 1,0 0,1-1,0 1,0-1,0 0,0 0,0 0,1 0,0-1,0 1,0-1,0 0,0 0,3 1,2 1,0-1,1 0,-1 0,1-1,0 0,0-1,0 0,0 0,0-1,0 0,0-1,0 0,0-1,0 0,1-1,7-2,-16 3,0 1,0-1,0 1,-1-1,1 0,0 0,-1 0,1 0,0 0,-1 0,1 0,-1 0,0-1,1 1,-1-1,0 1,0-1,0 1,0-1,0 0,0 1,-1-1,1 0,0 0,-1 1,1-1,-1 0,0 0,0 0,0 0,0 0,0 0,0 0,0 1,0-1,-1 0,1 0,-1 0,0 0,1 1,-1-1,-1-1,-1-4,-1 1,0-1,-1 1,0 0,0 0,0 0,0 1,-1 0,0 0,-1-1,-14-6,1 1,-1 0,-1 1,0 2,-18-5,33 11,-5-7,30 6,344-24,-358 27,0 0,1-1,-1 1,1-1,-1 1,1 1,-1-1,1 1,-1-1,1 1,-1 1,1-1,-1 0,0 1,0 0,0 0,0 0,0 1,0-1,-1 1,1 0,-1 0,0 0,1 1,11 38,-15-38,1 0,0 0,0 0,0 0,1 0,-1 0,1 0,0-1,0 1,0-1,1 1,-1-1,1 0,0 0,0 0,0 0,0-1,0 1,2 0,6 1,0-1,1-1,-1 0,0 0,1-1,-1-1,1 0,-1 0,1-1,-1-1,0 0,1 0,-1-1,0-1,-1 0,1 0,-1-1,1 0,-2-1,1 0,6-5,-4 2,-1 0,0-1,-1 1,0-2,0 0,-1 0,-1-1,0 0,0 0,2-8,-2 15,-7 27,-1-6,1-10,1-1,-1 1,1-1,0 0,1 1,-1-1,1 0,0-1,1 1,-1 0,1-1,0 0,0 0,0 0,0 0,1 0,0-1,0 0,-1 0,2 0,-1-1,0 0,0 0,1 0,0-1,-1 1,4-1,4 1,-1 0,1-1,-1 0,1-1,-1 0,1-1,-1-1,1 0,-1-1,0 0,0-1,4-1,-7 1,0-1,1 0,-1 0,-1-1,1 0,-1-1,0 0,-1 0,0 0,0-1,0 0,-1-1,0 1,-1-1,0-1,2-2,-5 0,-7 29,5-13,0 1,0-1,0 0,1 1,-1-1,1 0,0 0,1 0,-1 0,1 0,-1 0,1 0,0 0,1-1,-1 1,1-1,-1 1,1-1,0 0,0 0,0 0,1-1,-1 1,1-1,0 1,-1-1,1-1,0 1,0 0,0-1,1 0,8 4,-1-2,1 0,-1 0,1-1,0-1,0 0,0-1,0 0,12-2,-17 0,0 1,0-1,0 0,0-1,-1 0,1 0,-1-1,0 0,0 0,0 0,0-1,-1 0,0-1,0 1,0-1,-1 0,0-1,0 1,0-1,-1 0,0 0,0 0,-1-1,0 1,0-3,23-112,-22 109,1 28,28 97,-5 1,-5 0,-4 2,-6 1,-2 109,-14-200,3-25,0 0,-1 0,1 0,0 0,-1 1,1-1,0 0,-1 0,1 0,-1 0,1 0,0 0,-1 0,1 0,0 0,-1 0,1 0,0 0,-1 0,1 0,0-1,-1 1,1 0,0 0,-1 0,1 0,0-1,-1 1,1 0,0 0,0-1,-1 1,1 0,0 0,0-1,0 1,-1 0,1-1,0 1,0 0,0-1,0 1,0 0,0-1,0 1,-1 0,1-1,0 1,0 0,0-1,0 1,0 0,1-1,-1 1,0 0,0-1,0 1,0 0,0-1,0 1,1 0,-1-1,0 1,0 0,0-1,1 1,-1 0,0 0,0-1,-33-271,28 205,-26-320,31 379,8-39,-7 46,0 0,0 1,0 0,0-1,1 1,-1 0,0-1,0 1,1 0,-1 0,0 0,0 0,0 0,1 0,-1 0,0 1,0-1,1 0,-1 1,0-1,0 1,0-1,0 1,0 0,0-1,0 1,0 0,0 0,0-1,20 13,-1 0,0 2,-1 0,-1 1,0 1,9 12,-25-28,0 1,0-1,0 1,-1-1,1 1,-1 0,1 0,-1 0,1-1,-1 1,0 1,0-1,0 0,0 0,-1 0,1 0,-1 1,1-1,-1 0,0 1,0-1,1 0,-2 1,1-1,0 0,0 1,-1-1,0 0,1 0,-1 1,0-1,0 0,0 0,0 0,-8 5,0-1,-1-1,1 0,-1 0,0-1,0 0,-1-1,1 0,-1 0,0-1,-6 0,16-2,-15 3</inkml:trace>
  <inkml:trace contextRef="#ctx0" brushRef="#br0" timeOffset="59501.439">1752 3393,'18'4,"18"5,16-1,17 2,20 1,18 1,13 1,6 0,-1 2,-10 2,-14 2,-20 0,-22-1,-18-4,-17-6,-12-9,-8-9,-4-3</inkml:trace>
  <inkml:trace contextRef="#ctx0" brushRef="#br0" timeOffset="66369.193">3009 3553,'16'0,"12"2,10 1,8 0,3 0,2-1,2-1,-2-1,-2 0,-5 0,-8 0,-8 0,-8 2,-8 1</inkml:trace>
  <inkml:trace contextRef="#ctx0" brushRef="#br0" timeOffset="69339.88">7273 3580,'3'-25,"0"0,1 0,1 1,2-1,0 1,7-13,14-53,-25 78,-3 11,0-1,-1 0,1 1,0-1,1 1,-1-1,0 0,0 1,1-1,-1 1,1-1,-1 1,1-1,0 1,-1-1,1 1,0 0,0-1,0 1,0 0,0 0,0-1,1 1,-1 0,0 0,0 1,1-1,-1 0,1 0,-1 1,1-1,-1 0,1 1,-1 0,1-1,-1 1,1 0,0 0,-1 0,1 0,0 0,-1 0,2 0,29 9,0 1,0 1,-1 1,11 8,-38-18,-1 0,1 0,-1 0,0 1,0-1,0 1,0 0,-1 0,1 0,-1 0,1 0,-1 0,0 1,0-1,-1 1,1-1,-1 1,0 0,0 0,0 0,0-1,0 1,-1 0,0 0,0 0,0 0,0 0,-1 0,0 0,1 0,-2 0,-5 23,5-25,1 1,-1-1,1 1,-1-1,1 1,0 0,0 0,1-1,-1 1,0 0,1 0,0 0,-1 0,1 0,0 0,1 0,-1 0,1 0,-1 0,1-1,0 1,0 0,0 0,0-1,0 1,1 0,-1-1,1 1,0-1,0 0,0 0,0 1,0-1,0-1,0 1,2 1,7 0,0 0,0 0,0-2,0 1,1-1,-1-1,0 0,1-1,-1 0,0 0,0-1,0-1,0 0,0 0,-1-1,1-1,-1 0,0 0,0-1,-1 0,0 0,0-1,0-1,1-1,-10 9,0 1,-1-1,1 0,0 1,0-1,0 0,0 1,0-1,0 1,0-1,0 0,0 1,0-1,0 0,0 1,1-1,-1 1,0-1,0 0,0 1,0-1,1 0,-1 1,0-1,0 0,1 0,-1 1,0-1,0 0,1 0,-1 1,0-1,1 0,-1 0,0 0,1 1,-1-1,0 0,1 0,-1 0,1 0,-1 0,0 0,1 0,-1 0,1 0,-1 0,0 0,1 0,-1 0,0 0,1 0,-1 0,1-1,-1 1,0 9,0-5,1 0,-1 0,1 0,0 0,0 0,1 0,-1 0,1-1,0 1,0 0,0-1,0 0,1 1,-1-1,1 0,0 0,0 0,0-1,0 1,0-1,1 0,-1 0,1 0,0 0,-1 0,1-1,0 0,0 1,0-1,0-1,0 1,0-1,0 0,0 1,0-2,0 1,1 0,-1-1,0 0,0 0,-1 0,1-1,0 1,0-1,-1 0,1 0,-1 0,1 0,-1-1,0 1,3-3,-2 2,-1 0,1 0,-1-1,1 1,-1-1,0 0,0 0,-1 0,1 0,-1 0,0 0,0-1,0 1,-1-1,1 0,-1 1,0-1,-1 0,1 0,-1 1,0-1,0 0,-1 0,1 0,-1 1,0-1,0 0,0 1,-1-1,0 1,0-1,0 1,0 0,-1 0,0 0,1 0,-2 0,1 1,0-1,-1 1,1 0,-1 0,0 0,0 0,-3-1,3 3,0 0,0 0,0 1,-1-1,1 1,0 0,0 0,-1 0,1 1,0-1,0 1,0 0,-1 0,1 1,0-1,1 1,-1 0,0 0,0 0,1 1,-1-1,1 1,0 0,0-1,0 2,0-1,0 0,1 0,0 1,-1 0,1-1,0 1,1 0,-1 0,1 0,0 0,0 0,0 1,0-1,1 0,-1 0,1 0,0 1,1-1,-1 0,1 0,0 1,0-1,0 0,0 0,1 0,1 2,13 15</inkml:trace>
  <inkml:trace contextRef="#ctx0" brushRef="#br0" timeOffset="70143.513">8263 3366,'-2'10,"0"0,1 0,1 0,-1 0,2 0,-1 0,1 0,1 1,0-2,0 1,1 0,0 0,1-1,0 0,1 1,0-2,0 1,1 0,0-1,0 0,1-1,0 1,0-1,8 5,-12-10,-1 0,1 0,0 0,0 0,0-1,0 1,0-1,0 0,0 0,0 0,1 0,-1 0,0-1,1 1,-1-1,0 0,1 0,-1-1,0 1,1-1,-1 1,0-1,0 0,1 0,-1-1,0 1,0 0,0-1,0 0,-1 0,1 0,0 0,-1 0,0-1,1 1,-1-1,0 1,0-1,0 0,1-1,5-10,1 1,-1-1,-1-1,-1 1,0-1,-1 0,0-1,-1 1,-1-1,-1 0,1-12,-4 34,1 0,0 0,0 0,1 0,-1 0,1 0,1 0,-1 0,1 0,0-1,0 1,0 0,1-1,0 0,0 0,1 0,-1 0,1 0,0-1,0 1,1-1,-1 0,1-1,0 1,0-1,0 0,3 1,-1-1,0-1,1 0,-1 0,1 0,-1-1,1 0,0-1,0 0,-1 0,1 0,0-1,-1 0,1-1,-1 0,1 0,-1-1,0 1,0-1,0-1,0 0,0 0,-1 0,0-1,0 1,0-2,0 1,-1-1,4-4,1-3,-1-2,-1 1,0-1,-1 0,-1-1,0 1,1-8,9 121,-13-92,0 0,1 0,-1-1,1 1,0-1,1 1,-1-1,1-1,0 1,1-1,-1 0,1 0,3 2,-6-4,0 0,0-1,0 1,-1-1,1 0,1 0,-1 0,0-1,0 1,0 0,0-1,0 0,1 0,-1 0,0 0,0-1,0 1,0-1,1 0,-1 0,0 0,0 0,0 0,-1-1,1 1,0-1,0 0,-1 0,1 0,-1 0,5-6,-1 0,0 0,-1 0,0-1,0 0,-1 0,0 0,-1-1,0 0,11-23,-14 33,1-1,-1 1,0 0,1 0,-1 0,0 0,1 0,-1 1,0-1,1 0,-1 0,0 0,1 0,-1 0,0 0,1 1,-1-1,0 0,1 0,-1 0,0 1,0-1,1 0,-1 0,0 1,0-1,1 0,-1 1,0-1,0 0,0 1,0-1,0 0,0 1,1-1,-1 0,0 1,0-1,0 0,0 1,0-1,0 0,0 1,0-1,0 0,-1 1,1-1,0 1,0-1,0 0,0 0,0 1,-1-1,1 0,0 1,0-1,0 0,-1 0,1 1,0-1,-1 0,1 0,0 1,0-1,0 0,-1 8,0 0,0-1,1 1,0 0,1-1,0 1,0-1,1 1,-1-1,2 1,-1-1,1 0,0 0,0 0,1 0,0-1,0 0,1 1,0-1,0-1,0 1,1-1,0 1,23 0,-17-10</inkml:trace>
  <inkml:trace contextRef="#ctx0" brushRef="#br0" timeOffset="70410.797">9226 3152,'-5'0,"1"3,1 0</inkml:trace>
  <inkml:trace contextRef="#ctx0" brushRef="#br0" timeOffset="70682.072">9640 3245,'-8'-3,"1"0,-1 0,0 1,-1 0,1 0,0 0,-1 2,1-1,0 1,-1 0,1 0,-1 1,1 0,0 1,-1 0,1 0,0 1,0 0,1 0,-1 1,1 0,-1 0,1 1,0 0,-1 2,6-6,0 1,1 0,0 0,-1 0,1 0,0 0,0 0,0 0,0 1,0-1,0 0,1 1,-1-1,1 0,-1 1,1-1,0 1,0-1,0 0,1 1,-1-1,0 1,1-1,0 0,-1 1,1-1,0 0,0 0,0 0,1 1,-1-1,0 0,1-1,-1 1,1 0,0 0,76 49,-22-28,50 28,-104-50,1 0,-1 1,0-1,0 1,0 0,0 0,0-1,-1 1,1 0,-1 1,1-1,-1 0,1 0,-1 1,0-1,0 1,0-1,-1 1,1-1,-1 1,1-1,-1 1,0 0,0-1,0 1,0 0,0-1,-1 1,1-1,-1 1,0-1,1 1,-1-1,0 1,-1-1,1 1,0-1,-2 1,-6 7,-1-1,-1 0,0 0,0-2,0 1,-1-1,0-1,-1 0,1-1,-1 0,0-1,0 0,-1-1,1-1,-9 1,-17 4</inkml:trace>
  <inkml:trace contextRef="#ctx0" brushRef="#br0" timeOffset="71343.733">10602 3179,'9'32,"1"1,2-1,1-1,1 0,2-1,1-1,1 0,1-1,2-2,1 0,5 4,-27-30,1 1,0 0,-1 0,1 0,0-1,0 1,0 0,-1-1,1 1,0-1,0 1,0-1,0 1,0-1,0 0,0 1,0-1,0 0,0 0,1 0,-1 0,0 0,0 0,0 0,0 0,0 0,0 0,0-1,0 1,0 0,0-1,0 1,0-1,0 1,0-1,0 1,0-1,-1 0,1 1,0-1,0 0,-1 0,1 0,0 0,-1 1,1-1,-1 0,1 0,-1 0,0 0,1 0,-1 0,0 0,0-1,1 1,-1 0,22-120,-15 53,6 36,-5 25</inkml:trace>
  <inkml:trace contextRef="#ctx0" brushRef="#br0" timeOffset="71625.635">11070 3312,'-2'14,"-1"11,0 6,3 4,4 2,0-2,3-5,0-4,-1-5,0-6,0-5</inkml:trace>
  <inkml:trace contextRef="#ctx0" brushRef="#br0" timeOffset="71883.986">11031 2911,'11'16,"13"10,3 0</inkml:trace>
  <inkml:trace contextRef="#ctx0" brushRef="#br0" timeOffset="72160.388">11405 2831,'-7'75,"4"0,3 0,4 0,3 0,3-1,3 0,3-1,21 54,-35-121,-2-4,0 1,0 0,0-1,1 1,-1 0,1-1,0 1,0-1,0 1,0-1,0 1,1-1,-1 0,1 0,-1 1,1-1,0 0,0-1,0 1,0 0,0 0,0-1,0 1,1-1,-1 0,0 0,1 0,-1 0,1 0,0 0,-1-1,1 1,0-1,0 1,9-9,0 1,-1-2,0 1,0-2,-1 1,0-2,-1 1,0-1,-1 0,0-1,2-5,-7 12,-1 3,5-8,-1 1,0-1,0 0,-1 0,0 0,-1-1,0 0,0-1,-4 11,0 0,0-1,0 1,0 0,0 0,0 0,0-1,0 1,-1 0,1 0,-1 0,1 0,-1-1,1 1,-1 0,1 0,-1 0,0 0,0 0,1 1,-1-1,0 0,0 0,0 0,0 1,0-1,0 0,0 1,0-1,0 1,-1-1,1 1,0 0,0 0,0-1,-1 1,1 0,0 0,0 0,0 0,-1 0,1 0,0 1,0-1,0 0,-1 0,1 1,0-1,0 1,0-1,0 1,0 0,0-1,0 1,0 0,0 0,0 0,1-1,-2 2,-2 0,0 1,0 0,0 0,0 0,0 0,1 0,-1 1,1 0,0 0,0 0,0 0,0 0,1 1,0-1,0 1,0-1,1 1,-1 0,1 0,0 0,0 0,1-1,-1 1,1 0,1 0,-1 0,0 0,1 0,0 0,0 0,1 0,-1 0,1-1,0 1,1 0,3 1,1 0,0-1,0 0,0 0,1 0,-1-1,1-1,0 1,0-1,0 0,1-1,-1 0,1 0,-1-1,1 0,0-1,1 1,27-1</inkml:trace>
  <inkml:trace contextRef="#ctx0" brushRef="#br0" timeOffset="72352.872">11405 3099,'13'0,"21"2,23 6,22 3,15 0,-7-2</inkml:trace>
  <inkml:trace contextRef="#ctx0" brushRef="#br0" timeOffset="73066.458">12019 3339,'14'2,"0"0,0 1,0 0,-1 1,1 1,-1 0,0 1,0 0,-1 1,3 2,-9-5,0 0,-1 1,1 0,-1 0,0 0,-1 0,1 1,-1 0,0 0,-1 0,1 0,-1 0,-1 1,1 0,-1-1,0 1,0 0,-1 0,0 0,0 0,-1 2,-1 13,-1 1,-2-1,0 1,-1-1,-1 0,-1-1,-4 7,4-11,0 1,2 0,0 0,0 0,2 1,0 0,2 0,0-1,1 1,2 16,-2-29,1-1,0 0,0 1,1-1,0 0,0 0,0 0,0 0,1 0,0-1,0 1,0-1,0 0,1 0,0 0,0 0,0 0,0-1,0 0,1 0,0 0,-1 0,1-1,0 0,0 0,0 0,3 0,-6-2,0 0,0 0,0-1,0 1,0 0,0-1,0 1,-1-1,1 0,0 0,0 1,0-1,-1 0,1-1,0 1,-1 0,1 0,-1-1,1 1,-1-1,0 1,0-1,0 0,0 1,0-1,0 0,0 0,0 0,-1 0,1 0,-1 1,1-1,-1-1,6-69,-9 55,1 0,-2-1,0 2,-2-1,1 0,-2 1,0 0,-1 1,-1 0,0 0,-1 0,0 1,-1 1,-1 0,0 0,-1 2,0-1,-1 1,-3 0,-28-20,45 30,0 0,0 0,0 0,0 0,0 0,1 1,-1-1,0 0,0 0,1 0,-1 0,0 1,1-1,-1 0,1 0,-1 1,1-1,-1 0,1 1,-1-1,1 0,0 1,-1-1,1 1,0-1,0 1,-1 0,1-1,0 1,0 0,0-1,0 1,-1 0,1 0,0 0,0 0,0 0,0 0,0 0,-1 0,1 0,0 0,0 0,0 0,0 1,0-1,-1 0,1 1,0-1,0 1,0-1,29-4,0 2,0 2,0 0,0 2,-1 1,1 2,-1 0,0 2,0 2,3 2,18 17,-45-23,0-1,0 0,1 0,0-1,0 0,0 0,0 0,0-1,0 0,1 0,-1 0,1-1,-1 0,1 0,0-1,-1 0,1 0,0 0,-1-1,1 0,2-1,-6 0,1 1,-1-1,1 0,-1 0,0 0,0-1,0 1,0-1,-1 1,1-1,-1 0,1 0,-1 0,0-1,0 1,-1 0,1-1,0 1,-1-1,0 0,0 1,0-1,-1 0,1 0,-1-1,-8-96,-28 23,34 76,1 0,-1 0,0 0,0 0,0 0,0 1,0-1,0 1,0-1,0 1,-1 0,1 0,0 0,-1 0,1 1,-1-1,1 0,-1 1,1 0,-1 0,1-1,-1 2,0-1,1 0,-1 0,1 1,-1-1,1 1,-1 0,1 0,-2 1,-5 3,1 1,0 1,0-1,0 1,1 0,0 1,1 0,0 0,0 1,0-1,1 1,1 0,-1 1,1-1,1 1,0-1,0 1,1 0,0 0,1 1,0-1,1 0,0 1,0-6,1-1,0 1,0-1,0 1,0 0,1-1,0 0,-1 1,2-1,-1 0,0 0,1 0,0 0,0-1,0 1,0-1,1 0,-1 1,1-2,0 1,0 0,0-1,0 0,0 0,1 0,-1 0,4 0,21 7</inkml:trace>
  <inkml:trace contextRef="#ctx0" brushRef="#br0" timeOffset="73313.973">12714 3179,'-9'9,"-3"3</inkml:trace>
  <inkml:trace contextRef="#ctx0" brushRef="#br0" timeOffset="73568.811">12714 3633,'9'16,"10"8,11 1,9 0,10-6,7-5,4-5,1-4,-11-3</inkml:trace>
  <inkml:trace contextRef="#ctx0" brushRef="#br0" timeOffset="74154.062">13664 2724,'0'16,"-2"19,-6 24,-3 24,-5 24,-4 20,-3 17,-2 8,-2 3,-2-3,-2-13,3-18,6-21,6-23,9-21,10-22,4-15</inkml:trace>
  <inkml:trace contextRef="#ctx0" brushRef="#br0" timeOffset="74832.539">14012 3406,'2'14,"-1"15,-1 15,-3 13,-3 11,-1 7,-1 2,-2-2,-1-8,1-10,2-13,3-16,2-18,1-10</inkml:trace>
  <inkml:trace contextRef="#ctx0" brushRef="#br0" timeOffset="76031.586">13851 3326,'246'54,"-215"-47,27 6,0 2,0 3,1 3,-56-20,0 0,0 0,0 0,0 1,0-1,0 0,-1 1,1 0,0-1,-1 1,0 0,1 1,-1-1,0 0,0 1,0-1,0 1,-2-1,0-1,-1 1,1-1,-1 1,1-1,-1 0,1 1,-1-1,0 0,0 0,0 0,0 0,0 1,0-1,0 0,0 0,0-1,0 1,-1 0,1 0,0-1,0 1,-1 0,1-1,-1 1,1-1,0 0,-2 1,3-1,-152 37,95-26,248-87,-160 61,68-20,-98 36,1 0,-1 0,1 0,-1 0,0 0,1 0,-1 0,0 0,0 0,0 1,0-1,0 0,0 1,0-1,-1 1,1-1,0 1,-1-1,1 1,-1 0,0-1,1 1,-1 0,0-1,0 1,0-1,0 1,0 0,-1-1,1 1,0 0,-1-1,1 1,-1-1,1 1,-1-1,0 1,0-1,0 2,-2 11,3-10,-1 0,1 0,0 0,0 0,0 1,1-1,-1 0,1 0,0 0,1 0,-1 0,1 0,-1 0,1-1,0 1,0 0,1-1,-1 0,1 1,0-1,0 0,0 0,0-1,0 1,0-1,1 1,0-1,-1 0,1 0,0-1,0 1,0-1,0 0,0 0,0 0,0-1,1 1,5 0,-1 0,1 0,-1-1,1-1,-1 1,0-1,1-1,-1 0,0 0,0-1,0 0,0-1,0 0,-1 0,1-1,-1 0,-1 0,1-1,-1 0,0 0,0-1,0 0,-1 0,0 0,-1-1,1 0,-2 0,1-1,0-1,4-17,-1 4,-6 43,-5 133,3-150,0 1,0-1,0 0,1 0,0 0,-1 0,1 0,0 0,1 0,-1 0,0 0,1 0,0-1,-1 1,1-1,0 1,1-1,-1 0,0 1,1-1,-1 0,1-1,-1 1,1 0,0-1,0 1,0-1,0 0,0 0,0 0,0-1,0 1,0-1,0 1,1-1,-1 0,2 0,1 0,-1 0,1 0,-1 0,1-1,-1 1,1-1,-1 0,1-1,-1 0,0 0,0 0,0 0,0-1,0 1,0-1,-1-1,1 1,-1-1,0 1,0-1,0 0,-1-1,1 1,-1-1,0 1,0-1,-1 0,2-3,73-166,-50 112,-2-1,-4-1,-2-1,-3 0,-4-2,-2 1,-2-1,-4-1,-4-36,-8 23,8 81,0-1,0 0,0 1,-1-1,1 1,0-1,0 0,0 1,-1-1,1 1,0-1,0 1,-1-1,1 0,-1 1,1-1,0 1,-1 0,1-1,-1 1,1-1,-1 1,1 0,-1-1,1 1,-1 0,0 0,1-1,-1 1,1 0,-1 0,0 0,1 0,-1 0,0 0,1 0,-1 0,0 0,1 0,-1 0,1 0,-1 0,0 0,1 1,-1-1,1 0,-1 0,1 1,-1-1,0 1,-21 27,11-1,2 0,0 1,2 0,1 0,2 1,0 0,2-1,2 17,3 29,4 1,3-2,4 1,3-2,2 0,4-1,29 61,-48-121,2 5,-5-10,0-1,1 1,0-1,0 0,1 0,-1 0,1 0,0-1,1 1,-1-1,1 1,1 0,-3-5,0 1,1-1,-1 0,0 0,0 0,1-1,-1 1,0 0,0-1,0 0,1 1,-1-1,0 0,0 0,0 0,0 0,-1-1,1 1,0-1,0 1,-1-1,1 1,-1-1,1 0,-1 0,0 1,0-1,1 0,0-1,12-13,0-1,-1 0,-1-1,-1-1,-1 1,0-2,-2 1,0-1,-1-1,-1 1,3-20,-8 39,-1 0,0-1,1 1,-1-1,0 1,0-1,1 1,-1-1,0 1,-1-1,1 1,0 0,0-1,-1 1,1-1,0 1,-1 0,0-1,1 1,-1 0,0-1,1 1,-1 0,0 0,0 0,0 0,0 0,0 0,-1 0,1 0,0 0,0 0,0 0,-1 1,1-1,-1 1,1-1,0 1,-1-1,1 1,-1 0,1 0,-1 0,1 0,-1 0,1 0,0 0,-1 0,1 0,-1 1,1-1,-1 1,1-1,0 1,-1-1,1 1,-1 1,-4 2,0 1,0 0,1 0,-1 1,2-1,-1 1,0 0,1 0,0 1,1-1,-1 1,1 0,1 0,-1 0,1 0,1 1,-1-1,1 1,0-1,1 1,0-1,0 1,0-1,1 1,0-1,1 0,0 1,0-1,0 0,1 0,0 0,0 0,5 5,-1 0,1-1,1 0,0 0,0-1,1 0,1-1,-1 0,2-1,-1 0,1-1,0 0,1 0,-1-2,1 1,0-2,1 0,0 0,25 6</inkml:trace>
  <inkml:trace contextRef="#ctx0" brushRef="#br0" timeOffset="76303.858">15201 3018,'23'-4,"27"0,27 6,22 7,13 6,-13 1</inkml:trace>
  <inkml:trace contextRef="#ctx0" brushRef="#br0" timeOffset="76803.727">15682 3713,'18'-16,"-1"-1,-1 0,-1-2,0 1,-1-2,-1 0,-1-1,-1 0,-1-1,-1 0,-1 0,0-1,-2 0,0-6,-6 23,0 5,0 1,0-1,0 1,-1-1,1 1,0-1,0 1,0-1,0 1,0-1,0 1,0-1,0 1,0-1,0 0,0 1,0-1,0 1,1-1,-1 1,0-1,0 1,0-1,1 1,-1 0,0-1,1 1,-1-1,0 1,1 0,-1-1,1 1,-1 0,0-1,1 1,-1 0,1 0,-1-1,1 1,-1 0,1 0,-1 0,1 0,-1-1,1 1,-1 0,1 0,0 0,141 80,-68-20,-72-57,0 0,0-1,0 1,0 0,-1 0,1 0,-1 1,1-1,-1 0,0 0,-1 1,1-1,-1 1,1-1,-1 0,0 1,0-1,0 1,-1-1,1 1,-1-1,0 0,0 1,0-1,-2 3,-7 16,-19 59,28-79,1 0,0 1,0-1,0 1,0-1,1 1,-1-1,0 1,1-1,0 0,0 1,0-1,0 0,0 0,0 0,0 0,1 0,-1 0,1 0,-1 0,1 0,0 0,0-1,0 1,0-1,0 0,0 1,0-1,0 0,1 0,-1 0,3 0,3 2,0 0,1-1,0 0,0 0,-1-1,1 0,0 0,0-1,0 0,0-1,0 0,0-1,-1 1,1-2,0 1,-1-1,0 0,0-1,0 0,0 0,0-1,-1 0,0-1,0 1,0-1,-1 0,1-1,-2 0,1 0,0-1,-1-1,0 0,-1-1,0 0,-1 1,0-1,0 0,-1-1,-1 1,1 0,-2-1,1 1,-2 0,0-11,1 20,0 1,0-1,0 0,0 1,0-1,0 0,0 1,0-1,-1 0,1 1,0-1,0 0,-1 1,1-1,0 1,-1-1,1 1,0-1,-1 0,1 1,-1 0,1-1,-1 1,1-1,-1 1,1-1,-1 1,1 0,-1-1,0 1,1 0,-1 0,0 0,1-1,-1 1,0 0,1 0,-1 0,0 0,1 0,-1 0,0 0,1 0,-1 0,0 1,1-1,-1 0,0 0,1 1,-1-1,1 0,-1 1,0-1,1 0,-1 1,1-1,-1 1,1-1,-26 33,23-27,0 0,1 1,0-1,0 1,1 0,0-1,0 1,1 0,-1 0,1 0,1 0,0-1,-1 1,2 0,-1 0,1-1,0 1,1-1,-1 0,1 0,1 0,-1 0,1 0,0 0,0-1,0 0,1 0,0 0,0 0,0-1,1 0,1 1,35 24,0-4</inkml:trace>
  <inkml:trace contextRef="#ctx0" brushRef="#br0" timeOffset="77771.453">14626 4155,'-13'-1,"1"0,-1 1,0 0,1 1,-1 1,1 0,-1 0,1 1,-11 5,19-7,0 1,-1 0,1 0,0 0,0 0,0 1,0 0,0-1,1 1,-1 1,1-1,0 1,0-1,0 1,0 0,1 0,-1 0,1 0,0 0,0 1,1-1,-1 1,1-1,0 1,0-1,1 1,-1 4,1-6,0 0,1 0,-1 1,0-1,1 0,0 0,0 0,0 0,0 0,0 0,1 0,-1 0,1 0,0 0,0-1,0 1,0-1,0 1,1-1,-1 0,0 0,1 0,0 0,0-1,-1 1,1-1,0 1,0-1,0 0,1 0,-1 0,0-1,3 1,0 0,1 0,0-1,0 0,0 0,0 0,0-1,0 0,0-1,0 1,0-1,-1 0,1-1,-1 0,1 0,2-2,-1-2,1 0,-1 0,0-1,-1 0,0-1,0 0,-1 0,0 0,0-1,-1 1,0-2,-1 1,0 0,-1-2,30-152,-31 145,-1-100,0 118,-1 0,0 0,0 1,0-1,0 0,0 1,0-1,0 0,0 0,0 1,0-1,-1 0,1 1,0-1,0 0,-1 1,1-1,0 1,-1-1,1 0,0 1,-1-1,1 1,-1-1,1 1,-1-1,0 1,1-1,-1 1,1 0,-1-1,0 1,1 0,-1 0,0-1,1 1,-1 0,0 0,1 0,-1 0,0 0,1 0,-1 0,0 0,0 0,1 0,-1 0,0 0,1 1,-1-1,0 0,1 0,-1 1,0-1,1 0,-1 1,1-1,-1 1,0 0,-28 35,21-23,2 0,0 1,0 0,1 0,1 0,0 1,1-1,1 1,0 0,1 0,1 0,0 0,1 0,1-1,0 1,1 0,0-1,1 1,1-1,0 0,1 0,1-1,0 0,0 0,8 9,-8-13,0 1,1-1,0-1,0 1,0-1,1-1,1 0,-1 0,1-1,0 0,1 0,-1-1,1-1,0 0,4 1,-12-5,0 1,0-1,0 0,0 0,0-1,0 1,0-1,0 1,0-1,0 0,0 0,0 0,-1 0,1-1,0 1,-1-1,1 0,-1 0,0 1,1-2,-1 1,0 0,0 0,0-1,-1 1,2-2,31-72,-34 77,1-1,-1 0,0 0,0 1,1-1,-1 0,0 0,1 0,-1 1,0-1,1 0,-1 0,0 0,1 0,-1 0,0 0,1 0,-1 0,0 0,1 0,-1 0,0 0,1 0,-1 0,1 0,-1 0,0 0,1-1,-1 1,0 0,0 0,1 0,-1 0,0-1,1 1,-1 0,0 0,0-1,1 1,-1 0,0 0,0-1,0 1,1 0,-1-1,0 1,0 0,0-1,0 1,0 0,0-1,0 1,0 0,0-1,0 1,0-1,8 38,-7-29,1 5,1-1,0 1,0 0,1-1,1 0,0 0,1 0,0-1,1 1,0-2,3 5,7 2</inkml:trace>
  <inkml:trace contextRef="#ctx0" brushRef="#br0" timeOffset="78017.792">15134 4007,'-16'-6,"-5"-1,3 6,9 10,14 10,5 2</inkml:trace>
  <inkml:trace contextRef="#ctx0" brushRef="#br0" timeOffset="78283.713">15455 4248,'-9'-10,"1"1,-2 0,1 0,-1 1,-1 0,1 1,-1 0,-1 1,1 0,-1 1,0 0,0 1,0 0,-12-1,22 4,0 1,-1-1,1 1,0 0,0 0,-1 0,1 0,0 0,0 0,-1 1,1-1,0 1,0-1,0 1,0 0,0 0,0 0,0 0,0 0,0 1,0-1,0 0,1 1,-1-1,0 1,1 0,0 0,-1 0,1-1,0 1,0 0,0 0,0 1,0-1,1 0,-1 0,1 0,-1 0,1 1,0-1,0 0,0 0,0 1,0 6,1 1,0-1,1 0,-1 0,2 0,0 0,0 0,0 0,1-1,1 1,-1-1,1 0,1 0,4 5,99 95,-71-75,-37-32,0 0,0-1,0 1,0-1,0 1,0 0,0-1,0 1,0 0,0-1,0 1,0 0,-1 0,1 0,0 0,-1 0,1 0,-1 0,1 0,-1 0,1 0,-1 0,1 0,-1 0,0 0,0 1,0-1,0 0,0 0,0 0,0 0,0 1,0-1,0 0,-1 0,1 0,0 0,-1 0,1 0,-1 0,1 0,-1 0,0 1,-9 3,0-1,-1-1,1 0,-1 0,0-1,1 0,-1 0,0-2,0 1,-10-2,9 2,-16-4,26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8:10.0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27 70,'20'20,"19"17,16 12,14 12,12 12,8 8,2 10,-3 5,-5 2,-7-2,-8-4,-6-6,-7-11,-13-18</inkml:trace>
  <inkml:trace contextRef="#ctx0" brushRef="#br0" timeOffset="1042.743">80 150,'-3'11,"0"0,0 0,1 0,0 1,1-1,0 1,1-1,0 1,1 4,0 14,-9 113,4-134,2-22,1-13,0-49,-4 0,-3 0,-4 1,-10-31,18 98,7 16,1-5,0 1,1-1,0 0,0 0,0-1,1 0,-1 0,1 0,-1 0,1-1,0 0,0 0,0-1,0 1,5-1,73 13,-63-12,1 1,-1 1,0 1,-1 0,1 2,-1 0,0 2,2 1,-19-8,0-1,0 0,-1 1,1 0,0 0,-1 0,0 0,1 0,-1 0,0 1,0-1,0 1,0-1,-1 1,1 0,-1 0,0 0,1 0,-1 0,0 0,-1 0,1 0,-1 0,1 0,-1 0,0 1,0-1,0 0,-1 0,1 0,-1 0,1 0,-1 1,0-1,-1-1,1 3,-11 10,0 0,-1-1,-1-1,0 0,-1 0,0-1,0-1,-2-1,1 0,-1-2,-1 1,-7 1,21-8,-122 54,69-33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8:34.66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200 162,'3'440,"-1"-411,1 0,2-1,0 1,2-1,1 0,8 17,-12-35,1 1,0-1,0 0,1-1,1 0,-1 0,2 0,-1-1,1 0,0 0,1-1,0 0,0 0,0-1,1 0,0-1,0 0,6 2,-3-3,0-1,0 1,1-2,-1 0,1-1,0 0,0-1,-1 0,1-2,0 1,-1-2,3 0,-10 2,-1-1,1 1,-1-1,1-1,-1 1,0-1,0 0,0 0,0 0,-1-1,1 0,-1 0,0 0,0 0,0 0,-1-1,1 0,-1 0,0 0,-1 0,1 0,-1-1,0 1,0-1,-1 1,1-1,-1 0,-1 1,1-3,0 5,-1 1,0-1,1 1,-1 0,0-1,0 1,0-1,0 1,-1-1,1 1,-1-1,1 1,-1 0,0-1,0 1,0 0,0 0,0 0,-1 0,1 0,-1 0,1 0,-1 0,0 0,1 1,-1-1,0 1,0-1,0 1,-1 0,1 0,0 0,0 0,-1 0,1 0,0 0,-1 1,1 0,-3-1,3 3,-1 1,1-1,0 0,0 1,0 0,0-1,0 1,1 0,-1 0,1 0,0 0,0 0,0 0,0 1,1-1,-1 0,1 0,-1 1,1-1,0 0,1 1,-1-1,1 0,-1 0,1 1,0-1,0 0,0 0,1 0,-1 0,1 0,-1 0,1-1,0 1,1 1,5 5,0 0,1 0,0-1,1 0,0 0,0-1,1-1,-1 1,1-2,1 0,-1 0,1-1,0 0,0-1,0 0,0-1,0 0,1-1,7-1,15 2</inkml:trace>
  <inkml:trace contextRef="#ctx0" brushRef="#br0" timeOffset="265.759">0 469,'25'5,"26"1,33 0,28-2,23-3,13-4,4-4,-5-3,-16 0,-31 2</inkml:trace>
  <inkml:trace contextRef="#ctx0" brushRef="#br0" timeOffset="809.242">1163 482,'60'-41,"-37"27,0 0,-2-1,0-1,0-1,-2-1,0-1,-1 0,-1-1,0-1,-2-1,11-20,-24 37,1 0,-1 0,0-1,0 1,-1-1,1 1,-1-1,0 1,-1-1,0 0,1 0,-2 1,1-1,-1 0,0 1,0-1,0 0,-1 1,0-1,0 1,0 0,-1 0,0 0,0 0,0 0,0 1,-1-1,0 1,0 0,0 0,0 0,-1 0,0 1,1 0,-1 0,-3-1,1 1,-1-1,0 1,0 1,0 0,0 0,-1 0,1 1,0 0,-1 1,0 0,6 0,0 0,-1 0,1 1,0-1,-1 1,1 0,0 0,0 0,0 0,0 1,0-1,0 1,0 0,0 0,0 0,1 0,-1 0,1 0,0 1,-1-1,1 1,0 0,1 0,-1 0,0 0,0 2,-1 11,1 1,0-1,1 1,1 0,1-1,0 1,1-1,1 1,1-1,0 0,1 0,0 0,7 12,-10-22,71 185,-44-125,-4 1,-2 0,-3 2,-4 0,1 23,-14-71,3-17,1-20,-5 9,8-17,1-1,1 1,1 1,1 1,1 0,1 0,1 2,12-13,-28 32,0 0,0-1,0 1,0 0,0 0,0 0,0 0,0 0,1 0,-1 0,0 0,1 0,-1 1,1-1,-1 0,1 1,-1-1,1 1,-1 0,1-1,-1 1,1 0,-1 0,1 0,0 0,-1 0,1 1,-1-1,1 0,-1 1,1-1,-1 1,1-1,-1 1,1 0,-1 0,0 0,1-1,-1 1,0 0,0 1,0-1,0 0,0 0,0 0,0 1,0-1,0 0,0 1,22 62,-22-55,2 0,-1-1,1 1,0-1,1 0,0 0,0 0,1-1,0 1,0-1,1 0,1 1,7 1,1-1,0 0,0-1,0-1,1 0,-1-1,1-1,1 0,-1-1,0-1,1 0,0-2,-1 0,1 0,-7 0,46 2</inkml:trace>
  <inkml:trace contextRef="#ctx0" brushRef="#br0" timeOffset="1072.608">2286 937,'7'0,"7"0,2-2,0-1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8:43.63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26,'3'-1,"0"0,0 0,0 0,0 0,0 0,1 1,-1-1,0 1,0 0,0 0,1 0,-1 1,0-1,0 1,0-1,1 1,-1 0,0 1,0-1,-1 0,1 1,0-1,0 1,-1 0,1 0,-1 0,1 0,-1 1,0-1,0 1,0-1,0 1,0 1,82 121,-84-125,0-1,0 0,0 1,1-1,-1 1,0-1,0 0,0 1,1-1,-1 1,0-1,1 0,-1 1,0-1,1 1,-1-1,1 1,-1-1,1 1,-1 0,1-1,-1 1,1-1,-1 1,1 0,-1 0,1-1,0 1,-1 0,1 0,0 0,-1 0,1 0,0-1,-1 1,1 0,0 1,-1-1,1 0,-1 0,1 0,0 0,-1 0,1 1,0-1,-1 0,1 0,-1 1,1-1,-1 1,1-1,-1 0,1 1,-1-1,1 1,-1-1,0 1,1-1,-1 1,0 0,1-1,-1 1,0-1,0 1,1 0,-1-1,0 1,0 0,0-1,0 1,11-53,-10 44,0 0,0 0,0 0,1 1,0-1,1 0,0 1,0 0,0 0,1 0,0 0,0 1,1-1,0 1,4-4,-8 9,-1 0,1 0,0 0,0 1,1-1,-1 0,0 1,0-1,0 0,0 1,1-1,-1 1,0 0,0-1,1 1,-1 0,0 0,1 0,-1 0,0 0,1 0,-1 0,0 0,0 0,1 1,-1-1,0 1,0-1,1 1,-1-1,0 1,0 0,0-1,0 1,0 0,0 0,0 0,0 0,0 0,0 0,-1 0,1 0,0 0,-1 0,1 1,20 57,-17-36,-4-19,0 1,0-1,1 0,-1 1,1-1,0 0,0 1,0-1,1 0,-1 0,1 0,0 0,0 0,1 0,-1-1,1 1,0-1,0 1,0-1,0 0,0 0,1-1,0 1,-1-1,1 0,0 1,1-1,5-2,1-1,-1 0,0 0,0-1,0 0,0-1,0 0,-1-1,1 0,-1 0,0-1,0 0,-1 0,1-1,-1-1,0 1,-1-1,0-1,0 1,0-1,-1 0,0-1,-1 1,0-1,0 0,-1-1,-2 8,10-17,-1 34,-10-7,1 0,1 0,-1 0,1-1,1 1,-1-1,1 0,1 1,-1-2,1 1,1-1,-1 1,1-1,0-1,0 1,1-1,-1 0,1-1,0 1,1-1,-1-1,1 0,-1 0,1 0,0-1,1 0,36 5,0-2,1-2,-1-2,1-2,-1-2,10-3,-17 3,-1-1,-1-2,1-1,-1-3,0 0,-1-2,17-9,-51 20,0 1,0 0,0 0,0 0,0-1,1 1,-1-1,0 1,0-1,0 1,0-1,0 0,0 1,-1-1,1 0,0 0,0 1,0-1,-1 0,1 0,0 0,-1 0,1 0,-1 0,1 0,-1-1,0 1,1 0,-1 0,0 0,0 0,0 0,1-1,-1 1,-1 0,1 0,0 0,0 0,0 0,-1-1,1 1,0 0,-1 0,1 0,-1-1,-8-2,1-1,-1 1,1 1,-1 0,0 0,0 1,-1 0,1 0,0 1,-1 0,1 1,-7 1,9-2,-11 0,9 0,0 0,0 0,0 1,0 0,0 1,0 0,0 0,0 1,0 0,0 1,0 0,1 0,-2 1,9-2,0-1,0 1,-1-1,1 1,1 0,-1-1,0 1,0 0,0 0,1 0,-1 0,1 0,0 0,0 0,-1 0,1 0,0 0,1 0,-1-1,0 1,0 0,1 0,-1 0,1 0,0 0,0 0,-1-1,1 1,0 0,1-1,-1 1,0 0,0-1,1 1,-1-1,1 0,-1 0,1 1,-1-1,1 0,0 0,-1 0,1-1,0 1,0 0,0-1,0 1,0-1,1 1,5 3,0 0,0-1,0 0,0 0,1 0,-1-1,1-1,0 1,-1-1,1-1,0 1,0-2,-1 1,1-1,0-1,-1 1,1-1,-1-1,1 0,-1 0,0 0,0-1,0-1,-1 1,0-1,0 0,0-1,0 1,-1-2,0 1,0-1,2-3,17-41,-14 77,-9-18,0 0,1-1,-1 1,1-1,1 0,-1 0,1 0,0 0,1 0,0-1,0 0,0 0,1 0,0-1,0 0,0 0,1 0,-1-1,1 0,0 0,0-1,1 0,-1 0,1 0,4 0,-1-2,1 0,-1 0,0-1,1-1,-1 0,0 0,0-1,0-1,0 0,0 0,0-1,-1-1,1 0,-1 0,-1-1,2 0,7-6,0-2,0 0,-2 0,0-2,0 0,-2-1,10-13,-22 27,14-16,-8 33,-9-8,1-1,-1 1,1 0,1-1,-1 1,1 0,0-1,0 1,1-1,-1 1,1-1,0 1,1-1,-1 0,1 0,0 0,1-1,-1 1,1-1,0 0,0 0,0 0,0 0,1-1,-1 1,1-1,0 0,0-1,3 2,21 3,-1-3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4.14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22 438,'-16'-25,"13"2,1-1,2 1,0-1,1 1,2-1,0 1,1 0,5-13,-4 9,2 0,0 1,2 0,0 1,9-15,-18 39,1 0,-1 0,0 0,0 1,1-1,-1 0,0 0,1 0,-1 1,1-1,-1 0,1 0,0 1,-1-1,1 0,0 1,-1-1,1 1,0-1,0 1,-1-1,1 1,0-1,0 1,0 0,0 0,-1-1,1 1,0 0,0 0,0 0,0 0,0 0,0 0,0 0,0 0,-1 0,1 1,0-1,0 0,0 0,0 1,0-1,-1 1,1-1,0 1,0-1,-1 1,1-1,0 1,-1 0,1-1,0 1,-1 0,1 0,-1-1,0 1,1 0,-1 0,1 0,-1 0,0-1,1 2,7 12,2-1,0-1,0 1,1-2,1 1,0-2,0 1,1-2,7 5,-10-7,0 2,-1 0,0 0,0 0,-1 1,0 0,-1 1,0 0,0 0,-1 1,-1-1,0 1,-1 1,3 8,-6-14,1 0,0 1,0-1,0 0,1 0,0 0,1-1,0 1,0-1,0 0,1 0,-1 0,1 0,1-1,-1 0,1 0,0-1,0 1,1-1,4 2,-1-3,1-1,0 0,-1 0,1-1,0-1,-1 0,1 0,0-1,-1-1,1 0,-1 0,1-1,-1 0,0-1,0 0,0 0,-1-1,1-1,-1 1,-1-1,1-1,-1 0,0 0,0-1,-1 0,0 0,-1 0,1-1,-2 0,1 0,-1-1,-1 0,0 0,2-5,-5 11,1 1,-1 0,0-1,0 0,0 1,0-1,-1 1,1-1,-1 0,0 0,0 1,0-1,-1 0,1 1,-1-1,0 0,0 1,0-1,-1 1,1 0,-1-1,0 1,0 0,0 0,0 0,0 0,-1 0,1 0,-1 1,0-1,0 1,0 0,0 0,0 0,0 0,-1 1,1-1,-1 1,-1-1,1 2,0 0,1 0,-1 1,0-1,0 1,0 0,1 0,-1 0,0 0,1 1,-1-1,1 1,-1 0,1 0,0 1,0-1,0 0,0 1,0 0,1 0,-1 0,1 0,0 0,0 0,0 1,-2 3,1-2,1 1,-1 1,1-1,0 0,0 0,1 1,0-1,0 1,1 0,-1-1,2 1,-1-1,1 1,-1-1,3 6,0-4,0 0,1-1,-1 1,2-1,-1 0,1 0,0 0,1-1,0 1,0-1,0-1,0 1,1-1,0 0,0-1,0 0,8 3,5 3,1-2,0 0,1-1,0-2,0 0,5-1,52 4,-6-5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8:43.88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68 6,'-14'-3,"-6"0,-1 5,9 9,15 9,20 8,7-1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8:44.47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1 911,'-1'-43,"3"-1,2 1,1 0,3 0,3-9,-11 50,0 1,0-1,0 1,0-1,1 1,-1-1,0 1,1 0,-1-1,1 1,-1-1,1 1,0 0,0-1,-1 1,1 0,0 0,0 0,0 0,0 0,1 0,-1 0,0 0,0 0,1 0,-1 1,0-1,1 0,-1 1,0-1,1 1,-1 0,1-1,-1 1,1 0,-1 0,1 0,-1 0,1 0,-1 0,1 1,110 55,-64-36,67 37,-112-55,0 1,0 1,0-1,-1 0,1 1,-1-1,1 1,-1 0,0-1,-1 1,1 0,-1 0,0 0,0 1,0-1,0 0,-1 0,1 3,13 46,-10-49,0-1,0 0,1 1,-1-1,0-1,1 1,0-1,0 1,0-2,0 1,0 0,0-1,0 0,0 0,1 0,-1-1,0 0,0 0,1 0,-1-1,0 0,1 0,-1 0,1-1,4 1,0-1,-1-1,1 0,-1 0,1-1,-1 0,-1 0,1-1,0 0,-1-1,0 0,-1 0,1 0,-1-1,0-1,-1 1,0-1,0 0,0 0,-1-1,-1 0,1 1,-1-2,-1 1,0 0,0-1,-1 0,0 1,0-7,-1 14,0 0,-1 1,0-1,1 0,-1 0,0 1,0-1,0 0,0 0,0 1,0-1,0 0,-1 1,1-1,-1 0,1 1,-1-1,0 0,0 1,1-1,-1 1,0-1,0 1,0 0,-1-1,1 1,0 0,0 0,-1 0,1 0,-1 0,1 0,-1 0,1 0,-1 1,0-1,1 0,-1 1,0 0,1-1,-1 1,0 0,0 0,1 0,-1 0,0 0,1 0,-1 0,0 1,-2 2,0 0,0 1,0-1,1 1,-1 0,1 0,0 1,0-1,1 0,-1 1,1 0,0-1,0 1,1 0,0 0,-1 0,2 0,-1 1,0-1,1 0,0 0,0 0,1 0,-1 0,1 1,0-1,1 0,-1 0,1-1,1 3,5 1,-1 0,2 0,-1-1,1-1,0 1,1-1,-1-1,1 0,0 0,0-1,1 0,-1-1,1 0,0-1,0 0,0-1,0 0,10-1,29 5</inkml:trace>
  <inkml:trace contextRef="#ctx0" brushRef="#br0" timeOffset="511.863">1231 658,'-8'-2,"0"1,0 0,0 0,1 1,-1 0,0 0,0 1,0 0,1 0,-1 1,0 0,1 1,0-1,-1 1,1 1,0 0,0-1,1 2,-4 2,9-6,0 1,0-1,0 1,0-1,0 1,0 0,0 0,1-1,-1 1,0 0,1 0,0 0,-1 0,1 0,0-1,0 1,0 0,0 0,0 0,1 0,-1 0,1 0,-1-1,1 1,-1 0,1 0,0-1,0 1,0 0,0-1,0 1,0-1,1 1,-1-1,0 0,1 1,58 40,-35-33,1-1,-1-1,1-2,0 0,0-2,1-1,-1 0,1-3,2 0,-15 2,0-1,0-1,0 0,0-1,0 0,0-1,-1-1,0 0,1-1,-1 0,-1-1,1-1,-1 0,-1 0,1-1,-1-1,0 0,-1 0,5-7,-14 15,1-1,-1 1,0-1,0 0,0 1,-1-1,1 0,0 0,-1 0,1 1,-1-1,1 0,-1 0,0 0,0 0,0 0,0 0,0 0,-1 0,1 0,0 0,-1 1,1-1,-1 0,0 0,0 0,0 1,0-1,0 0,0 1,0-1,0 1,-1-1,1 1,0 0,-1-1,1 1,-1 0,0 0,1 0,-1 0,0 0,0 1,1-1,-1 1,0-1,0 1,0-1,0 1,0 0,0 0,-1 0,0-1,0 1,1-1,-1 1,0 0,0 0,1 0,-1 0,0 1,1-1,-1 1,0-1,1 1,-1 0,0 0,1 0,-1 0,1 1,0-1,-1 1,1-1,0 1,0 0,0 0,0 0,0 0,1 0,-1 0,1 1,-1-1,1 0,0 1,0-1,0 1,0 0,0-1,0 1,1 0,-1-1,1 1,0 0,0 0,0-1,0 1,0 0,1-1,-1 1,1 0,0-1,0 1,0 0,0 0,9 7,0 0,0 0,1-1,1 0,-1-1,1 0,1-1,-1 0,1-1,0-1,1 0,-1-1,1 0,0-1,13 1,23 7</inkml:trace>
  <inkml:trace contextRef="#ctx0" brushRef="#br0" timeOffset="1150.13">2046 604,'-2'14,"0"1,1-1,0 1,1-1,1 1,0-1,1 1,1-1,1 2,-3-10,1-1,0 0,0 1,1-1,-1 0,1 0,0-1,0 1,1-1,-1 1,1-1,0 0,0 0,1-1,-1 1,1-1,0 0,0 0,0-1,0 0,0 1,0-1,1-1,3 1,-4-1,0 0,1 0,-1-1,0 0,1 0,-1 0,0-1,0 0,1 0,-1 0,0 0,0-1,0 0,0 0,-1-1,1 1,0-1,-1 0,0 0,0 0,0-1,2-1,71-98,-51 62,-25 40,-1 0,0 1,0-1,0 0,0 1,0-1,0 1,0-1,0 1,0-1,1 0,-1 1,0-1,0 1,0-1,1 1,-1-1,0 1,1-1,-1 1,0-1,1 1,-1 0,1-1,-1 1,1 0,-1-1,1 1,-1 0,1-1,-1 1,1 0,-1 0,1 0,-1 0,1-1,0 1,-1 0,1 0,-1 0,1 0,-1 0,1 0,0 1,-1-1,1 0,-1 0,1 0,-1 0,1 1,-1-1,1 0,0 1,-2 42,0-38,0 0,0 0,1 0,0 0,0 1,0-1,0 0,1 0,0 0,0 0,0 0,0-1,1 1,0 0,0-1,0 1,1-1,0 1,-1-1,2 0,-1 0,0-1,1 1,0 0,1-1,0 0,1 0,-1-1,1 1,0-1,-1 0,1-1,0 1,0-1,1-1,-1 1,0-1,0 0,0 0,0-1,0 0,0 0,0 0,0-1,0 0,4-1,1-2,0 0,0 0,-1-1,0-1,0 1,0-2,-1 1,0-1,-1-1,7-7,1-10,0 0,-2-1,-1 0,-1-1,-1-1,-2 0,-1 0,-1-1,-2 0,-1 0,-1-1,-1-9,2-7,-3-1,-2 1,-1 0,-3 0,-9-40,3 51,10 36,1 0,0 1,0-1,0 1,0-1,0 1,-1-1,1 1,0-1,0 1,-1-1,1 1,0-1,-1 0,1 1,0-1,-1 0,1 1,0-1,-1 0,1 0,-1 1,1-1,-1 0,1 0,-1 0,1 1,-1-1,1 0,-1 0,1 0,-1 0,1 0,-1 0,1 0,-1 0,1 0,-1 0,1-1,-1 1,1 0,-1 0,1 0,0 0,-1-1,1 1,-1 0,1-1,-1 1,1 0,0-1,-1 1,1 0,0-1,-1 1,1-1,0 1,0 0,-1-1,1 1,0-1,0 1,0-1,0 1,0-1,0 1,-1-1,-4 18,1-1,0 1,1 0,0 0,2 0,0 0,1 9,0-6,0 36,2 0,3-1,2 1,3-1,2-1,3 0,2 0,23 48,-35-88,0-1,1 1,1-2,0 1,1-1,0 0,0 0,2-1,-1 0,11 8,-1-10,-4-6</inkml:trace>
  <inkml:trace contextRef="#ctx0" brushRef="#br0" timeOffset="1395.631">2608 430,'11'-4,"20"-2,23 5,20 4,11 7,3 4,-13-1</inkml:trace>
  <inkml:trace contextRef="#ctx0" brushRef="#br0" timeOffset="1652.941">3196 658,'-1'3,"-1"0,1 1,0-1,0 1,1-1,-1 1,1 0,0-1,0 1,0-1,0 1,0 0,1-1,0 1,0-1,0 1,0-1,0 0,1 1,-1-1,1 0,0 0,0 0,0 0,1 0,-1-1,1 1,-1 0,1-1,0 0,0 0,0 0,0 0,0 0,0-1,1 1,-1-1,3 1,-1-1,1 0,-1 0,0 0,1-1,-1 0,0 0,1 0,-1-1,0 0,0 0,1 0,-1 0,0-1,0 0,0 0,0 0,-1-1,1 0,-1 0,1 0,-1 0,0-1,0 1,-1-1,1 0,-1 0,0-1,0 1,0-1,0 1,-1-1,0 0,0 0,0 0,0 0,-1 0,0 0,0-1,-1 1,1 0,-1-1,0 1,-1 0,1-1,-1 1,0 0,0 0,-2-5,1 5,0 0,0 0,0 0,0 1,-1-1,0 1,0 0,0 0,0 0,-1 0,1 0,-1 1,0-1,0 1,-1 0,1 1,0-1,-1 1,0-1,0 2,1-1,-1 0,0 1,-1 0,1 0,0 0,0 1,0 0,0 0,0 0,-1 0,1 1,0 0,0 0,0 1,0-1,0 1,1 0,-1 0,-1 2,-1 0,0 0,0 1,1 0,0 0,0 0,0 1,1 0,0 0,0 0,0 1,1 0,0 0,0 0,1 0,0 1,0-1,-1 6,3-9,0 1,0 0,0-1,1 1,-1 0,1 0,0 0,1-1,-1 1,1 0,0 0,0-1,0 1,1 0,0-1,0 0,0 1,0-1,1 0,-1 0,1 0,0 0,0-1,1 1,-1-1,1 0,-1 0,1 0,2 1,22 11</inkml:trace>
  <inkml:trace contextRef="#ctx0" brushRef="#br0" timeOffset="1830.248">3477 149,'-18'-4,"-11"2,-5 10,1 9,7 11,7 10,9 8,7-5</inkml:trace>
  <inkml:trace contextRef="#ctx0" brushRef="#br0" timeOffset="2017.351">3437 778,'18'14,"15"4,9-1,4-3,-6-4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9:08.88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693 487,'-36'7,"1"2,0 1,1 1,0 2,0 2,2 1,0 1,1 2,0 1,2 1,0 2,2 1,1 1,0 1,2 1,1 2,2 0,-9 16,9-2,2 1,1 0,3 2,2 0,1 0,3 1,2 0,2 1,2 0,2 0,2-1,3 16,2-26,1 1,2-2,2 0,1 0,2-1,1 0,1-1,2-1,2-1,1-1,1 0,2-2,1 0,1-2,1-1,1-1,2-1,0-2,2-1,0-1,1-2,11 3,19 7,0-4,2-2,0-3,1-3,1-3,1-2,35-1,27-5,0-4,0-7,63-12,229-50,263-83,-366 76,-145 36,-3-8,57-28,-173 54,-1-2,-1-3,-2-2,-1-2,-1-3,-1-2,-3-1,0-3,0-4,-14 10,-2-1,-1-1,-2-1,-2-2,-1 0,-2-2,-1 0,-2-2,-10 21,-1-1,0 1,-1-1,-2 0,0-1,-2 1,0-1,-1 1,-1-1,-2 1,0-1,-1 1,-1 0,-2 0,0 0,-6-15,-1 11,-1 1,0 0,-2 1,-1 1,-1 1,-1 0,-1 1,-1 1,0 1,-5-2,-40-28,-2 3,-69-35,40 25,-3 4,-2 5,-2 4,-2 5,-1 4,-1 5,-2 5,-1 5,0 4,-1 6,-108 4,82 18,0 6,1 6,2 5,-48 22,-520 197,661-233,-86 34,-486 172,436-174,159-43,46 9,-15-12,-1-1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9:10.69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3008 249,'-175'-46,"92"20,-40-5,-1 6,-1 5,-1 5,0 6,-1 5,-17 7,38 5,1 6,1 3,0 6,2 3,-26 15,36-12,-11 1,1 4,1 5,2 4,3 4,-28 22,85-41,1 1,1 3,2 1,2 1,1 2,1 1,2 1,2 2,2 1,1 1,2 1,3 0,1 2,2 0,2 1,2 1,2 1,7-36,-4 18,1 1,1-1,2 1,1-1,1 1,1 0,4 18,-2-40,1 0,0-1,0 1,1-1,0 1,0-1,1-1,0 1,1 0,-1-1,1 0,1-1,-1 1,1-1,0-1,1 1,6 3,9 5,1-2,0-1,1 0,0-2,15 3,54 10,1-4,1-5,0-3,44-4,195-5,0-14,-1-15,-1-15,-2-14,84-36,-120 22,118-52,-281 76,-2-6,-3-5,-2-6,24-21,-120 69,-2-1,0-2,-1 0,0-2,-2 0,0-2,-2-1,-1 0,2-6,-19 25,0-1,-1 1,0-1,0 0,-1 0,1-1,-1 1,-1-1,1 1,-1-1,0 1,-1-1,0 1,0-1,0 0,-1 1,1-1,-2 1,1-1,-1 1,0-1,0 1,-1 0,0 0,0 0,0 0,-3-2,-13-17,-2 1,0 1,-2 1,0 1,-2 1,0 1,-1 2,-2-1,-69-43,-3 3,-3 5,-1 5,-3 4,-1 5,-2 5,-102-18,130 35,-1 4,0 3,-1 4,0 4,0 3,1 4,-1 3,1 5,1 2,0 5,1 3,2 3,-5 6,-13 16,2 3,2 4,2 5,-4 9,-112 92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9:32.81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174 847,'8'207,"-6"-192,0-1,1 0,0 0,2-1,-1 1,1-1,1 0,6 10,0-4,-9-12,1 1,0-1,0 0,1-1,0 1,0-1,1 0,0 0,0 0,0-1,0 0,1 0,0-1,0 0,0 0,5 2,121 35,-106-34,0-2,0 0,1-2,-1-1,5-2,157 14,-57-1,103-14,-17-34,3-23,-191 47,0-2,0-1,-2-1,0-2,0 0,-2-2,0-1,-1-1,11-14,-29 29,0 0,-1-1,0 0,0 0,-1 0,0-1,0 1,-1-1,0 0,0-1,-1 1,0-1,0 1,-1-1,0 0,0-5,46-273,-43 91,-6 184,0 1,-1-1,0 1,-1 0,-1 0,1 0,-2 1,1-1,-1 1,-1 0,0 0,0 1,-1 0,0 0,-1 0,0 1,0 0,-1 1,0 0,0 0,-1 1,-1 0,-197-114,179 104,0 1,-2 2,1 1,-2 1,1 2,-1 1,-1 1,-22-1,-262-37,257 36,-1 3,1 3,-1 2,-11 3,-5-1,-91 0,67 34,68-19,-155 63,177-72,0 0,1 1,1 1,-1 0,1 0,1 0,0 1,0 0,0 2,-16 19,15-21,0 0,0 0,1 1,1 0,0 0,1 1,0 0,0 0,2 1,-1-1,2 1,-1 0,2 0,0 2,2 261,27-41,-27-223,2 1,0-1,0 0,1 0,0 0,1 0,1 0,0-1,0 0,6 8,-6-9,-2-1</inkml:trace>
  <inkml:trace contextRef="#ctx0" brushRef="#br0" timeOffset="2035.326">2541 713,'13'-330,"-12"552,-1-182,2 0,2 0,2 0,3 11,-2-30</inkml:trace>
  <inkml:trace contextRef="#ctx0" brushRef="#br0" timeOffset="2386.238">2767 660,'3'5,"0"1,-1 0,2-1,-1 1,1-1,0 0,0-1,0 1,0 0,1-1,0 0,0 0,0-1,0 1,1-1,-1 0,1-1,0 1,0-1,0 0,0-1,0 1,0-1,1 0,-1-1,0 0,1 0,-1 0,0 0,0-1,1 0,-1-1,0 1,0-1,0-1,4-1,-4-1,0-1,0 0,0 0,-1 0,0-1,-1 1,1-1,-1-1,-1 1,1 0,-1-1,0 0,-1 1,0-1,0 0,-1 0,0 0,0-1,-1 1,0 0,-1 0,1 0,-2 0,1 0,-1 0,0 0,-1 0,1 0,-2 1,0-3,1 5,1 1,0 0,-1 0,0 0,0 0,0 0,0 0,-1 1,0-1,1 1,-1 0,0 1,0-1,-1 0,1 1,-1 0,1 0,-1 1,0-1,1 1,-1 0,0 0,0 0,0 1,0 0,0 0,0 0,0 0,1 1,-1 0,0 0,0 0,0 1,1-1,-1 1,1 0,-1 1,1-1,0 1,0 0,0 0,0 0,1 0,-3 4,0 1,1 0,1 1,-1-1,1 1,1 0,0 0,0 1,1-1,0 1,1-1,-1 1,2 0,0 5,1 32</inkml:trace>
  <inkml:trace contextRef="#ctx0" brushRef="#br0" timeOffset="3251.142">3276 379,'6'24,"0"1,-2 0,0 0,-2 0,-1 10,7 54,9-36,-17-52,1 0,0 0,-1 0,1 1,0-1,-1 0,1 0,0 0,0 0,0 0,0 0,0-1,0 1,0 0,0 0,1-1,-1 1,0-1,0 1,0-1,1 1,-1-1,0 0,1 1,-1-1,0 0,1 0,-1 0,0 0,1 0,-1-1,0 1,1 0,-1-1,0 1,0 0,1-1,0 0,1-3,0 0,1 1,-1-1,-1-1,1 1,-1 0,1-1,-1 1,-1-1,1 0,-1 0,1 1,-2-1,1 0,0 0,-1-3,1 4,5-43,16-62,-22 110,0 0,0-1,0 1,0 0,0-1,1 1,-1 0,0-1,1 1,-1 0,0-1,1 1,-1-1,1 1,-1-1,1 1,-1-1,1 1,-1-1,1 0,0 1,-1-1,1 0,-1 1,1-1,0 0,-1 0,1 1,0-1,0 0,-1 0,1 0,0 0,-1 0,1 0,0 0,-1 0,1 0,0-1,-1 1,1 0,0 0,-1-1,1 1,0 0,-1-1,1 1,-1 0,1-1,0 1,-1-1,1 1,-1-1,0 1,1-1,-1 0,1 1,-1-1,0 1,1-1,-1 0,0 1,0-1,0 0,1 0,17 71,-17-60,1 0,-1-1,2 1,-1-1,1 0,0 1,1-1,0-1,1 1,0-1,0 0,1 0,0 0,0-1,1 1,0-2,4 5,17 3,0-4</inkml:trace>
  <inkml:trace contextRef="#ctx0" brushRef="#br0" timeOffset="3622.295">3984 272,'-13'2,"1"2,0-1,-1 2,1-1,1 2,-1 0,1 0,0 1,0 0,1 1,0 0,1 1,-1 0,1 1,7-9,1 0,-1 1,1-1,-1 0,1 1,0-1,0 1,0 0,0-1,0 1,0 0,0 0,0-1,1 1,-1 0,1 0,-1 0,1 0,0 0,-1 0,1 0,0 0,1 0,-1 0,0 0,0-1,1 1,-1 0,1 0,0 0,0 0,-1 0,1-1,0 1,0 0,1-1,-1 1,0-1,0 1,1-1,-1 0,1 1,-1-1,1 0,0 0,-1 0,1 0,1 0,184 59,-186-60,1 0,-1 1,0-1,0 0,1 1,-1-1,0 1,0-1,1 1,-1 0,0 0,0-1,0 1,0 0,0 0,0 0,0 0,0 0,-1 0,1 0,0 0,-1 1,1-1,0 0,-1 0,0 1,1-1,-1 0,0 1,1-1,-1 0,0 1,0-1,0 0,0 1,-1-1,1 0,0 1,0-1,-1 0,1 0,-1 1,1-1,-1 0,1 0,-1 0,0 0,0 1,0-1,0 0,1 0,-1-1,0 1,-1 1,-12 9,0-1,0 0,-1 0,0-2,-1 0,-6 2,1 0,-38 19</inkml:trace>
  <inkml:trace contextRef="#ctx0" brushRef="#br0" timeOffset="4348.172">2501 392,'2'-5,"-1"-1,-6 8,-9 9,-10 12,-11 14,-11 12,-6 9,5-5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0:34.22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171 14,'-13'-4,"-12"-2,-4 3,1 6,3 9,6 10,1 8,4-2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39:54.18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1039 3529,'18'-6,"17"-8,17-5,15-5,14-2,12-3,6-2,4-2,1-1,-4 2,-10 4,-15 6,-21 8</inkml:trace>
  <inkml:trace contextRef="#ctx0" brushRef="#br0" timeOffset="807.851">1346 3262,'-36'9,"1"1,1 3,0 0,1 2,0 2,1 1,1 1,-6 7,-60 54,97-79,0 0,0 0,0 0,-1 0,1 0,1 0,-1 0,0 0,0 0,0 0,0 0,1-1,-1 1,0 0,1 0,-1 0,1 0,-1 0,1 0,-1-1,1 1,0 0,-1 0,1-1,0 1,0-1,-1 1,1 0,0-1,0 1,0-1,0 0,0 1,-1-1,1 0,0 0,0 1,0-1,0 0,0 0,0 0,0 0,0 0,0 0,0 0,0-1,0 1,0 0,0-1,0 1,0 0,0-1,-1 1,1-1,0 1,221-3,-199 8,-21-4,-1 0,1 0,0-1,0 1,0 0,0-1,0 1,0-1,0 0,0 1,0-1,0 0,0 0,0-1,0 1,0 0,0-1,-1 1,1-1,0 1,0-1,0 0,0 0,-1 0,1 0,0 0,-1 0,1 0,-1-1,1 1,-1-1,0 1,1-2,0-6,-1-1,0 0,0 1,-1-1,-1 0,0 1,0-1,0 1,-2-1,1 1,-1 0,0-1,-1 2,0-1,-3-4,-69-122,76 135,1 0,-1 0,0 0,0 0,1 0,-1 0,0 0,0 0,0 0,1 0,-1 0,0 0,0 0,0-1,1 1,-1 0,0 0,0 0,0 0,0 0,1-1,-1 1,0 0,0 0,0 0,0 0,0-1,1 1,-1 0,0 0,0 0,0-1,0 1,0 0,0 0,0 0,0-1,0 1,0 0,0 0,0-1,0 1,0 0,0 0,0 0,0-1,0 1,0 0,12 7</inkml:trace>
  <inkml:trace contextRef="#ctx0" brushRef="#br0" timeOffset="2178.356">2389 2915,'0'-1,"-1"0,1 0,0 0,0 0,0 0,0 1,0-1,0 0,1 0,-1 0,0 0,0 0,1 0,-1 0,0 1,1-1,-1 0,1 0,-1 0,1 1,0-1,-1 0,1 1,-1-1,1 0,0 1,0-1,-1 1,1-1,0 1,0 0,0-1,0 1,0 0,-1-1,1 1,0 0,0 0,0 0,0 0,0 0,0 0,0 0,0 0,0 0,0 0,-1 1,2-1,1 0,18-5,0 1,0 2,1 0,-1 1,0 1,1 1,-1 1,1 1,-1 1,0 1,5 2,-24-7,0 1,0-1,0 0,0 1,0 0,0-1,-1 1,1 0,0 0,0 0,-1 0,1 0,-1 0,1 1,-1-1,1 1,-1-1,0 1,0-1,0 1,0 0,0-1,0 1,0 0,0 0,-1 0,1-1,-1 1,1 0,-1 0,0 0,0 0,0 0,0 0,0 0,0 0,0 0,-1 2,-4 3,0 0,-1 0,0-1,0 0,0 0,-1 0,1-1,-2 1,1-2,0 1,-1-1,-5 2,8-3,-170 80,176-83,-1 0,1 1,-1-1,1 0,0 0,-1 1,1-1,-1 0,1 1,-1-1,1 1,-1-1,0 0,1 1,-1-1,0 1,1-1,-1 1,0 0,1-1,-1 1,0-1,0 1,0-1,1 1,-1 0,0-1,0 1,0 0,0-1,0 1,0-1,0 1,0 0,-1-1,1 1,0-1,0 1,0 0,-1-1,1 1,0-1,-1 1,1-1,0 1,-1-1,1 1,-1-1,1 1,0-1,-1 0,0 1,242-7,-79 2,-161 4,0 0,1-1,-1 1,0 0,1 0,-1 0,0 0,1 0,-1 0,0 0,0 1,1-1,-1 0,0 1,0-1,1 1,-1-1,0 1,0 0,0 0,0-1,0 1,0 0,0 0,0 0,0 0,0 0,-1 0,1 0,0 0,-1 0,1 1,-1-1,1 0,-1 0,1 0,-1 1,0-1,0 0,0 1,0-1,0 0,0 1,0-1,0 0,0 0,0 1,-1-1,1 0,-8 10,0 0,-1-1,0 0,-1-1,0 0,0 0,-1-1,0 0,-1-1,0 0,2-1,-132 86,133-86</inkml:trace>
  <inkml:trace contextRef="#ctx0" brushRef="#br0" timeOffset="2663.79">3030 2888,'6'-1,"0"1,0 1,0-1,0 1,-1 0,1 0,0 0,-1 1,1 0,-1 0,0 1,1-1,-1 1,0 0,-1 0,1 1,0 0,-1 0,0 0,0 0,0 0,-1 1,1 0,-1 0,0 0,0 0,1 5,13 90,-14-50,-3-49,0 1,0-1,0 1,0 0,0-1,0 1,1-1,-1 1,0 0,1-1,-1 1,1-1,0 1,-1-1,1 0,0 1,0-1,0 0,0 1,0-1,0 0,0 0,1 0,-1 0,0 0,1 0,-1 0,0-1,1 1,-1 0,1-1,-1 1,1-1,0 0,-1 1,1-1,-1 0,1 0,0 0,-1 0,1 0,-1 0,1 0,-1-1,1 1,0-1,-1 1,1-1,-1 0,0 1,1-1,-1 0,1 0,0-1,8-9,-1 0,0 0,-1-1,0 0,-1-1,0 0,-1 0,-1 0,0-1,0 0,-2 0,0 0,0 0,-1 0,-1-10,4-2,0 2,-5 24,0 0,0 0,0 1,0-1,0 0,1 0,-1 0,0 1,0-1,0 0,0 0,0 0,1 0,-1 0,0 1,0-1,0 0,1 0,-1 0,0 0,0 0,0 0,1 0,-1 0,0 0,0 0,0 0,1 0,-1 0,0 0,0 0,1 0,-1 0,0 0,0 0,0 0,1 0,-1 0,0 0,0 0,0 0,1-1,-1 1,0 0,0 0,0 0,0 0,1 0,-1-1,0 1,0 0,0 0,0 0,0-1,0 1,0 0,0 0,1 0,-1-1,7 24,-7-21,76 237,-75-235,0-1,0 0,1 0,-1 0,1 0,0 0,-1 0,1 0,1-1,-1 1,0-1,1 1,-1-1,1 0,0 0,-1 0,1 0,0 0,0-1,1 0,-1 1,0-1,0 0,1 0,1 0,17-1</inkml:trace>
  <inkml:trace contextRef="#ctx0" brushRef="#br0" timeOffset="3044.803">4007 2673,'-8'-3,"0"-1,0 1,0 0,0 1,-1-1,1 2,0-1,-1 1,0 1,1-1,-1 1,1 1,-1 0,1 0,-1 1,1-1,0 2,-1 0,1 0,0 0,1 1,-1 0,1 0,0 1,0 0,0 0,0 1,1 0,0 0,0 0,1 1,-1 0,5-4,0 0,-1 1,1-1,1 0,-1 0,0 1,1-1,-1 1,1-1,0 0,0 1,1-1,-1 1,1-1,-1 0,1 1,0-1,0 0,1 0,-1 0,1 0,-1 0,1 0,0 0,0 0,1-1,-1 1,0-1,1 1,-1-1,1 0,3 2,99 52,70-5,-174-51,0 0,0 0,0 0,0-1,-1 1,1 0,0 0,0 1,0-1,0 0,0 0,0 0,0 1,0-1,0 0,-1 1,1-1,0 1,0-1,0 1,-1-1,1 1,0 0,-1-1,1 1,0 0,-1-1,1 1,-1 0,1 0,-1 0,0-1,1 1,-1 0,0 0,1 0,-1 0,0 0,0 0,0 0,0 0,0 0,0-1,0 1,0 0,0 0,-1 0,1 0,0 0,0 0,-1 0,1 0,-1-1,-77 40,56-32,-189 63,188-64</inkml:trace>
  <inkml:trace contextRef="#ctx0" brushRef="#br0" timeOffset="24415.795">62 2714,'0'-1,"0"1,-1-1,1 1,0-1,0 1,-1-1,1 1,0-1,0 1,0-1,0 1,0-1,0 0,0 1,0-1,0 1,0-1,0 1,0-1,0 0,0 1,0-1,1 1,-1-1,0 1,0-1,1 1,-1-1,0 1,1-1,-1 1,0-1,1 1,-1 0,1-1,-1 1,1 0,-1-1,1 1,-1 0,1-1,-1 1,1 0,-1 0,1 0,-1 0,1 0,0-1,-1 1,1 0,-1 0,1 0,242-79,344-105,-528 161,-76 25,-5 4</inkml:trace>
  <inkml:trace contextRef="#ctx0" brushRef="#br0" timeOffset="24695.889">316 2794,'0'-3,"5"-2,8-5,8-3,13-2,14-3,12-3,12 0,10-1,4 1,0 0,-7 0,-12 5,-14 2,-20 4,-15 3</inkml:trace>
  <inkml:trace contextRef="#ctx0" brushRef="#br0" timeOffset="25388.439">330 2487,'0'-1,"0"0,0 1,0-1,0 1,0-1,0 1,0-1,0 1,0-1,-1 1,1-1,0 1,0-1,-1 1,1-1,0 1,-1 0,1-1,0 1,-1-1,1 1,-1 0,1-1,0 1,-1 0,1 0,-1-1,1 1,-1 0,1 0,-1 0,1 0,-1-1,0 1,1 0,-1 0,1 0,-1 0,1 0,-1 0,1 0,-1 1,1-1,-1 0,1 0,-1 0,1 0,-1 1,1-1,-1 0,1 1,-1-1,-29 16,29-15,-34 23,1 3,1 0,2 2,1 2,1 1,1 1,2 2,-7 18,33-52,1 0,-1 0,0 1,0-1,1 0,-1 0,0 0,1 0,-1 0,1-1,0 1,-1 0,1 0,0 0,-1 0,1-1,0 1,0 0,0-1,-1 1,1 0,0-1,0 1,0-1,0 1,0-1,0 0,0 0,0 1,0-1,1 0,-1 0,0 0,0 0,0 0,0 0,0 0,0 0,0-1,0 1,0 0,0-1,0 1,0-1,0 1,0-1,0 1,1-1,241-41,-220 40,-1 0,1 1,0 2,-1 0,1 1,0 2,-1 0,18 6,-40-10,1 0,0 1,-1-1,1 0,0 0,0 0,-1 0,1 0,0 1,-1-1,1-1,0 1,-1 0,1 0,0 0,-1 0,1 0,0-1,-1 1,1 0,0-1,-1 1,1 0,-1-1,1 1,0-1,-1 1,1-1,-1 1,0-1,1 1,-1-1,1 1,-1-1,0 0,1 1,-1-1,0 0,0 1,0-1,1 0,-1 1,0-1,0 0,0 1,0-1,0 0,0 0,0 1,0-1,-1 0,1 1,0-1,0 0,-1 1,1-1,0 1,-1-1,1 0,0 1,-1-1,1 1,-1-1,0 0,-8-39,-2-1,-1 2,-2 0,-2 0,-11-16,-27-47,55 95,14 14,15 15,-7-3</inkml:trace>
  <inkml:trace contextRef="#ctx0" brushRef="#br0" timeOffset="36544.063">1974 2220,'-1'1,"0"0,0-1,0 1,0 0,0 0,-1-1,1 1,0-1,-1 1,1-1,0 1,-1-1,1 0,-1 0,1 0,0 0,-1 0,1 0,-1 0,1 0,0 0,-1-1,1 1,0 0,-1-1,1 0,0 1,-1-1,1 0,0 1,0-1,0 0,0 0,0 0,0 0,0 0,0 0,0 0,0 0,0-1,1 1,-1 0,1 0,-1-1,0-1,1 1,0 1,0-1,-1 0,1 1,-1-1,1 0,-1 1,0-1,1 1,-1-1,0 1,0-1,0 1,0-1,0 1,0 0,-1 0,1-1,0 1,-1 0,1 0,0 1,-1-1,0 0,1 0,-1 1,1-1,-1 1,0-1,-1 1,-2-2,0 1,0 0,0 0,0 0,0 1,0 0,0 0,0 0,0 1,0-1,0 1,0 1,0-1,0 1,1-1,-1 1,0 1,1-1,-1 1,1-1,0 1,0 0,0 1,1-1,-1 1,1 0,-1 0,1 0,1 0,-1 0,0 1,1-1,-1 3,1 1,1 1,-1 0,2-1,-1 1,1 0,0-1,1 1,0 0,1-1,-1 1,2-1,-1 1,1-1,0 0,1 0,0 0,0-1,1 1,0-1,0 0,1-1,-1 1,1-1,1 0,-1 0,1-1,0 0,1 0,-1-1,1 0,0 0,0-1,0 0,0 0,1-1,-1 0,1 0,-1-1,1 0,0-1,-1 1,1-2,4 0,-2-2,-1-1,-1 0,1 0,0-1,-1 0,0-1,0 0,-1 0,0-1,0 0,0-1,-1 0,0 0,-1 0,0-1,0 0,0-1,3-5,-1-1,-1 0,0 0,-1 0,-1-1,0 0,-2 0,0 0,0 0,-2-3,0 15,0 0,-1-1,0 1,0 0,0 0,-1 0,0-1,0 1,0 0,-1 0,1 0,-1 0,0 1,-1-1,1 0,-1 1,0 0,0-1,0 1,-1 0,1 1,-1-1,-2-1,0 2,5 3,1 0,-1 0,0 0,1 0,-1 0,1 0,-1 0,0 0,1 0,-1-1,0 1,1 0,-1 0,1 0,-1-1,1 1,-1 0,0-1,1 1,-1 0,1-1,0 1,-1-1,1 1,-1-1,1 1,0-1,-1 1,1-1,0 1,-1-1,1 0,0 1,0-1,0 1,0-1,-1 0,1 1,0-1,0 0,0 1,0-1,0 1,1-1,-1 0,0 1,0-1,0 0,0 1,1-1,-1 1,0-1,1 1,-1-1,0 1,1-1,133-33,40 8,-171 25,-1 1,1 1,-1-1,1 0,-1 1,0-1,1 1,-1 0,0 0,1 0,-1 0,0 0,0 0,0 0,0 1,0-1,0 1,0 0,-1-1,1 1,-1 0,1 0,-1 0,1 0,-1 0,0 0,0 1,0-1,-1 0,1 1,0-1,0 3,4 84,-6-70,1-11,7 76,-6-81,0 0,0-1,0 1,0-1,1 1,-1-1,1 1,0-1,0 0,0 0,0 0,0 0,0 0,0 0,1 0,-1-1,0 1,1-1,0 0,-1 0,1 0,0 0,-1 0,1 0,0-1,0 0,2 1,6-3,-1 1,0-2,0 1,0-1,0-1,-1 0,1 0,-1-1,0-1,0 1,-1-1,1 0,-1-1,-1 0,0-1,1 1,-2-1,0-1,0 1,0-1,-1 0,4-8,-2 3,0 0,-1 0,0 0,-1-1,-1 0,0 1,-1-2,-1 1,0 0,-1 0,0-1,-2 1,0-1,0 1,-4-11,6 25,-1 0,0 0,0 0,0 0,0 0,0 0,0 0,0-1,0 1,-1 0,1 0,0 0,0 0,-1 0,1 0,-1 0,1 0,-1 0,0 0,1 0,-1 1,0-1,0 0,1 0,-1 1,0-1,0 0,0 1,0-1,0 1,0-1,0 1,0-1,0 1,0 0,0-1,0 1,0 0,0 0,0 0,0 0,-1 0,1 0,0 0,0 0,0 1,0-1,0 0,0 1,0-1,0 1,0-1,0 1,0-1,0 1,0-1,0 1,1 0,-1 0,0-1,0 1,1 0,-1 0,1 0,-1 0,0 0,1 0,-4 7,0 0,0 1,1-1,0 1,0-1,1 1,0 0,1 0,0 0,1 0,-1 1,2-1,-1 0,1 0,1 0,-1 0,2 0,-1-1,1 1,1-1,-1 1,1-1,2 3,1-5,-1-1,1 0,-1 0,1 0,1-1,-1 0,1 0,-1-1,1 0,0 0,0-1,0 0,1 0,-1-1,0 0,1 0,-1-1,1-1,-1 1,0-1,1 0,-1-1,0 0,0-1,8-2,32-9</inkml:trace>
  <inkml:trace contextRef="#ctx0" brushRef="#br0" timeOffset="37026.721">3231 1564,'-23'7,"2"1,-1 2,1 0,1 1,0 1,0 0,1 2,1 1,0 0,1 1,1 0,-1 3,15-18,0 1,1 0,-1 0,0-1,0 1,1 0,-1 0,1 1,0-1,0 0,0 0,0 1,0-1,0 1,0-1,1 1,-1-1,1 1,0-1,0 1,0-1,0 1,0-1,0 1,1-1,-1 1,1-1,0 1,0-1,0 1,0-1,0 0,0 0,1 0,-1 1,1-1,-1 0,1-1,0 1,0 0,2 1,6 0,0 0,0-1,1 0,-1 0,1-1,-1-1,1 1,-1-2,1 0,-1 0,1-1,1 0,48-4,-57 6,-1 0,0 0,0 0,1 0,-1 1,0-1,0 1,0-1,0 1,1 0,-1 0,0 0,0 0,-1 0,1 1,0-1,0 0,-1 1,1-1,0 1,-1 0,0 0,1-1,-1 1,0 0,0 0,0 0,0 0,0 0,-1 1,1-1,-1 0,1 0,-1 0,0 1,0-1,0 0,0 0,0 1,0-1,0 0,-1 0,0 0,1 1,-1-1,0 1,-3 7,1-1,-1 0,0 0,-1 0,0 0,-1-1,1 0,-5 4,-21 35,31-46,0 0,0 0,0 0,0 0,0 0,0 1,1-1,-1 0,0 0,1 0,-1 0,1 0,0 0,-1 0,1 0,0 0,-1 0,1 0,0-1,0 1,0 0,0 0,0-1,0 1,0 0,0-1,0 1,0-1,0 0,0 1,0-1,0 0,0 0,1 1,-1-1,0 0,0 0,0 0,0 0,0-1,1 1,-1 0,0 0,0-1,0 1,0-1,0 1,0-1,5 2,-1-2,-1 1,1 0,0 0,-1 0,1 1,0 0,-1 0,1 0,-1 0,1 1,-1-1,1 1,-1 1,0-1,0 0,0 1,0 0,-1 0,1 0,-1 0,0 1,0-1,0 1,0 0,0 0,-1 0,0 0,0 0,0 1,0-1,-1 0,1 1,-1 0,-1-1,1 1,0 4,-3 3,0 0,-1 0,0 0,0 0,-2 0,1-1,-2 0,1 1,-2-2,1 1,-1-1,-1 0,0-1,0 1,-1-2,0 1,-4 1,13-8,-1-1,0 0,1 0,-1 0,1 0,-1 0,0 0,0-1,1 1,-1 0,0 0,0 0,0-1,0 1,0 0,0-1,0 1,0-1,0 0,-1 1,1-1,0 0,0 1,0-1,0 0,-1 0,1 0,0 0,0 0,0 0,0-1,-1 1,1 0,0 0,0-1,0 1,0-1,0 1,0-1,0 0,0 1,0-1,0 0,0 1,0-1,0 0,1 0,-1 0,0 0,1 0,-1 0,0 0,1 0,-1 0,1 0,0 0,-1-1,1 1,0 0,-4-29</inkml:trace>
  <inkml:trace contextRef="#ctx0" brushRef="#br0" timeOffset="37505.435">3351 1150,'-59'-112,"103"240,-5 1,16 103,-43-162,36 133,-19-151,-28-51,0 0,0 0,1 0,-1 0,0 0,0 0,1-1,-1 1,1 0,-1-1,1 1,-1-1,1 0,-1 1,1-1,-1 0,1 0,-1 0,1 0,-1 0,1-1,-1 1,1 0,-1-1,1 1,-1-1,1 1,-1-1,0 0,1 1,-1-1,0 0,1 0,-1 0,0 0,0 0,11-12,-1 0,-1-1,0-1,-1 1,0-1,-1-1,-1 0,0 0,-2 0,0-1,0 0,-1 0,-2 0,1-10,10-107,-14 241,1-100,0-1,0 0,1 1,0-1,0 0,1 0,-1 0,1 0,0 0,1 0,0 0,0 0,0-1,0 0,1 0,0 0,0 0,0 0,1-1,0 1,0-1,0-1,0 1,0-1,1 0,-1 0,1 0,0-1,0 0,0 0,1 0,3-1,0-1,-1 0,1-1,0 0,-1 0,1-1,-1 0,0-1,1 0,-1-1,-1 1,1-2,0 1,-1-1,0-1,0 1,-1-1,1-1,-1 1,-1-1,1-1,-1 1,1-2,13-24</inkml:trace>
  <inkml:trace contextRef="#ctx0" brushRef="#br0" timeOffset="37768.765">3271 1337,'-14'2,"-6"3,2 1,13 0,21-7,29-11,29-11,27-11,23-6,19-3,-16 6</inkml:trace>
  <inkml:trace contextRef="#ctx0" brushRef="#br0" timeOffset="38298.458">4661 1177,'-6'-1,"-1"0,0 1,0 0,0 1,1-1,-1 1,0 0,0 1,1 0,-1 0,1 0,0 1,-1 0,1 0,1 1,-1-1,0 1,1 1,0-1,0 1,0-1,0 2,1-1,0 0,-1 2,-2 3,0 0,1 1,0 0,0 0,1 0,1 1,0-1,0 1,2 0,-1 0,1 0,1 7,0-16,2-1,-1 0,0 1,0-1,1 0,-1 0,1 1,0-1,0 0,0 0,0 0,0 0,0 0,1 0,-1 0,0 0,1-1,0 1,-1 0,1-1,0 0,0 1,0-1,0 0,0 0,0 0,0 0,0 0,0 0,1-1,-1 1,0-1,0 1,1-1,-1 0,0 0,1 0,-1 0,0-1,1 1,-1 0,0-1,0 0,0 1,1-1,-1 0,0 0,0 0,0-1,14-7,0 0,0-2,-1 1,0-2,-1 0,-1-1,0 0,-1-1,0 0,-1-1,0-1,-2 1,0-2,0 1,-2-1,5-15,-5 12,-2 0,0-1,-1 1,-1-1,-1 0,-1 0,0 1,-2-1,0 0,-2 0,0 0,-2 1,0-1,-1 1,-1 1,0-1,-2 1,0 0,-2 1,0 0,0 1,-2 0,-9-9,-31-18,52 44,0-1,0 2,0-1,0 0,0 0,0 0,0 0,0 1,0-1,0 0,0 1,0-1,0 1,0-1,0 1,0-1,0 1,1 0,-1-1,0 1,1 0,-1 0,0-1,1 1,-1 0,1 0,-1 0,1 0,-1 0,1 0,0 0,0 0,-1 0,1 0,0 0,0 0,0 0,0 0,0 0,0 1,-2 24,0 1,2 0,0 0,2-1,2 1,0-1,1 1,4 4,-1 7,1-1,2 0,2 0,1-2,2 0,2 0,19 27,-35-57,0-1,1 0,0 1,0-1,0 0,0-1,1 1,-1 0,1-1,0 0,0 0,0 0,0 0,1-1,-1 0,1 0,0 0,-1 0,1-1,0 0,0 0,0 0,0 0,0-1,0 0,0 0,0 0,0-1,0 1,0-1,0-1,0 1,0-1,-1 1,2-2,5-6,-1-1,-1 0,0-1,0 1,-1-2,-1 1,0-1,0 0,-1-1,-1 0,0 1,-1-2,0 1,-1 0,0-1,-1 0,-1 1,0-1,1 2,-1 0,0 1,-1-1,0 0,-1 1,0-1,-1 1,0-1,-1 1,0 0,-1 0,0 0,-1 0,-2-4,6 14,1 0,-1 0,0 0,1 1,-1-1,1 0,-1 1,0-1,0 0,0 1,1-1,-1 1,0-1,0 1,0-1,0 1,0 0,0 0,0-1,0 1,0 0,0 0,0 0,0 0,0 0,0 0,0 0,1 0,-1 1,0-1,0 0,0 0,0 1,0-1,0 1,0-1,0 1,1-1,-1 1,0-1,0 1,1 0,-1 0,0-1,1 1,-1 0,1 0,-1 0,1-1,-1 2,-21 47,20-41,1 0,0 0,0 0,0 0,1 0,0 0,1-1,0 1,0 0,0 0,1 0,0-1,1 1,0-1,0 1,0-1,1 0,0 0,1-1,-1 1,1-1,1 0,-1 0,1-1,0 1,0-1,0-1,1 1,0-1,7 3,3 0,1 0,0-2,0 0,0-1,1-1,8 1,40 1</inkml:trace>
  <inkml:trace contextRef="#ctx0" brushRef="#br0" timeOffset="38682.636">5597 428,'291'-8,"-276"8,-8-1,0 0,1 1,-1 0,0 0,0 0,1 1,-1 0,0 1,0-1,0 1,0 1,0-1,-1 1,1 1,2 1,-7-2,-1 0,0 0,1 1,-1-1,-1 0,1 1,0-1,-1 1,0-1,0 1,0-1,0 1,0-1,-1 1,1-1,-1 0,0 1,0-1,0 0,-1 1,1-1,-1 0,0 0,0 0,0 0,0-1,0 1,-3 2,5-4,-164 203,163-203,-1 0,1 0,0 1,0-1,0 0,0 0,0 1,0-1,0 0,1 1,-1-1,0 1,1-1,-1 1,1-1,-1 1,1 0,0-1,0 1,0-1,0 1,0 0,0-1,0 1,0 0,1-1,-1 1,1-1,-1 1,1-1,-1 1,1-1,0 1,0-1,0 0,0 1,0-1,0 0,0 0,0 0,0 0,1 0,0 1,7 1,1 0,-1-1,1-1,-1 1,1-1,-1-1,1 0,0 0,-1-1,1 0,-1-1,1 0,3-1,32-8,0-1,-1-2,-1-3,0-1,29-18,-12 3</inkml:trace>
  <inkml:trace contextRef="#ctx0" brushRef="#br0" timeOffset="39215.034">6493 280,'-2'8,"0"0,1-1,0 1,0 0,1 0,0-1,1 1,0 0,0 0,0-1,1 1,0-1,1 1,-1-1,2 0,-1 0,1 0,0-1,0 1,1-1,-1 0,2 0,-1 0,0-1,1 0,0 0,1 0,-1-1,6 3,-9-4,1-1,1 1,-1-1,0 0,0 0,1-1,-1 1,1-1,0 0,-1 0,1 0,0-1,-1 0,1 0,0 0,0 0,-1-1,1 0,0 0,-1 0,1 0,-1-1,1 0,-1 0,0 0,0 0,0-1,0 1,0-1,0 0,-1-1,1 1,-1 0,0-1,0 0,0 0,0-1,-1 0,-1-1,1 1,-1 0,0-1,0 1,-1-1,0 1,0-1,0 1,-1-1,0 1,0-1,0 1,0 0,-1-1,0 1,0 0,0 0,-1 0,0 1,0-1,-1-1,-2-3,-1 1,0-1,-1 1,1 1,-2-1,1 1,-1 1,0 0,0 0,-9-4,15 8,0 1,0-1,0 1,1 0,-2 0,1 0,0 0,0 1,0-1,0 1,0 0,-1 0,1 0,0 0,0 1,0-1,0 1,-1 0,1-1,0 1,0 1,0-1,1 0,-1 1,0 0,0-1,1 1,-1 0,1 1,0-1,0 0,-1 0,1 1,1 0,-1-1,0 1,1 0,-1 0,1 0,0 0,0 0,-1 3,1-1,1 0,-1 1,1-1,0 0,1 0,-1 1,1-1,0 0,0 0,1 0,-1 0,1 0,0 0,1 0,-1-1,1 1,2 3,15 18</inkml:trace>
  <inkml:trace contextRef="#ctx0" brushRef="#br0" timeOffset="39788.576">6881 428,'-18'-54,"4"0,1-1,3 0,2-1,2-26,1 56,10 35,2-5,1 0,1-1,-1 0,0 0,1 0,0-1,-1-1,1 0,0 0,0 0,0-1,4-1,3 2,14-2,-22 1,-1-1,1 1,-1 0,1 1,-1 0,1 0,-1 0,1 1,-1 0,7 3,-11-1,0 0,0 0,0 0,-1 0,1 1,-1-1,0 1,0 0,-1-1,0 1,1 0,-1 0,-1 0,1 0,-1 0,0 0,0 0,0 0,-1 0,0-1,0 1,0 1,-1 18,2-21,-1-1,1 1,0-1,0 1,0 0,0-1,0 1,0-1,1 1,-1-1,1 1,-1-1,1 1,0-1,0 0,0 0,1 1,-1-1,0 0,1 0,-1 0,1 0,0 0,0-1,0 1,0 0,0-1,0 1,0-1,0 0,1 0,-1 0,0 0,1 0,-1 0,1-1,-1 1,1-1,0 0,6 0,0-1,-1 0,1 0,0-1,0 0,-1-1,0 0,1-1,-1 1,0-1,-1-1,1 1,-1-2,0 1,0-1,0 0,-1 0,0 0,0-1,-1 0,0-1,0 1,0-1,-1 0,0 0,-1 0,0 0,0-1,-1 1,1-4,-1 2,-1 0,0 0,-1 0,0-1,0 1,-1 0,-1 0,1 0,-2-1,1 2,-2-2,4 11,0 0,0 1,-1-1,1 0,0 0,-1 0,1 1,0-1,0 0,-1 0,1 0,0 0,-1 0,1 0,0 0,-1 1,1-1,0 0,-1 0,1 0,0-1,-1 1,1 0,0 0,-1 0,1 0,0 0,-1 0,1 0,0 0,-1-1,1 1,0 0,-1 0,1 0,0-1,0 1,0 0,-1 0,1-1,0 1,0 0,0-1,-1 1,1 0,0-1,0 1,0 0,0-1,0 1,0 0,0-1,0 1,0 0,0-1,0 1,0 0,0-1,0 1,0 0,0-1,0 1,0 0,-4 28,4-13,0-1,1 0,1 0,0 0,1-1,1 1,0 0,1-1,0 0,1 0,1-1,0 1,0-1,1-1,1 1,0-2,10 11,27 2,-27-22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0:12.72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2241 350,'35'-11,"26"0,-2-3,51-19,-1 0,-105 32,68-19,0 2,1 4,1 2,22 3,-59 12,-52 6,2-7</inkml:trace>
  <inkml:trace contextRef="#ctx0" brushRef="#br0" timeOffset="493.875">2281 483,'-20'4,"7"-1,28-8,89-24,1 5,34-1,-78 16,0 3,1 3,32 2,-45-8,-50 8,1 1,0-1,-1 0,1 0,0 0,-1 1,1-1,-1 0,1 1,-1-1,0 0,1 1,-1-1,0 1,1-1,-1 1,0-1,1 1,-1-1,0 1,0 0,0-1,1 1,-1 0,0 0,0 0,0 0,0 0,0-1,1 1,-1 1,0-1,0 0,0 0,0 0,1 0,-1 1,0-1,0 0,-48 6,35-4</inkml:trace>
  <inkml:trace contextRef="#ctx0" brushRef="#br0" timeOffset="4119.399">2388 96,'7'-41,"-36"93,-1-2,-3-2,-2 0,-29 28,-49 40,105-99,33-16,-3-2,1 0,0 1,-1 1,1 1,-1 1,0 1,1 2,-2 0,1 1,-1 0,0 2,11 7,88 76,-120-91,1 0,0 0,-1 0,1 0,0-1,0 1,0 0,0 0,-1-1,1 1,0-1,0 1,0-1,0 1,0-1,1 0,-1 1,0-1,0 0,0 0,0 0,0 0,0 0,0 0,1 0,-1 0,0 0,0-1,0 1,0 0,0-1,0 1,0-1,0 1,0-1,0 1,0-1,0 0,0 1,-1-1,1 0,0 0,0 0,-1 0,1 0,0 1,-1-1,1 0,-1-1,3-11,-1 0,-1 0,0 0,0 0,-2 1,1-1,-2 0,0 0,0 0,-2-1,-14-59,-4 0,-3 2,-18-34,-1-6,34 82,10 29,0-1,0 1,1 0,-1 0,0-1,0 1,0 0,1 0,-1-1,0 1,1 0,-1 0,0 0,0 0,1-1,-1 1,0 0,1 0,-1 0,0 0,1 0,-1 0,0 0,1 0,-1 0,0 0,1 0,-1 0,0 0,1 0,-1 0,0 0,1 0,-1 1,0-1,1 0,-1 0,0 0,0 0,1 1,-1-1,0 0,0 0,1 1,-1-1,0 0,0 0,1 1,-1-1,0 0,0 1,0-1,0 0,0 1,0-1,0 0,1 1,-1-1,0 0,0 1,0-1,0 0,0 1,-1-1,1 0,0 1,0-1,17 21</inkml:trace>
  <inkml:trace contextRef="#ctx0" brushRef="#br0" timeOffset="37431.662">89 1138,'16'42,"-7"-20,2 0,0 0,1-2,1 1,1-1,1-1,0-1,2 0,0-1,19 14,8 4,1-3,2-2,1-2,13 5,69 29,132 44,-179-79,0-2,1-5,1-3,32 0,-82-15,0-1,-1-1,1-2,-1-2,0-1,0-2,0-1,-1-1,0-2,0-1,2-4,18-7,-1-3,-1-2,31-23,-63 38,-1-1,0-1,-1-1,-1 0,-1-1,0-1,-1 0,-1-1,-1 0,8-17,-13 15,-2 0,0 0,-2 0,0 0,-1-1,-1 1,-1-1,-2 1,0-1,0 1,-2 0,-1 0,-1 0,0 1,-2-1,-4-7,9 17,1 1,-2-1,1 1,-2 0,1 1,-1-1,-1 1,1 0,-2 0,1 1,-1-1,0 1,-1 1,0 0,-7-6,-138-41,103 39,-132-46,138 49,0 3,0 2,-1 2,0 2,0 1,0 3,-6 2,-37-1,-385 22,394-12,2 3,0 3,1 3,1 4,1 3,1 4,-62 36,126-63,4-4,1 0,-1 0,1 1,-1 0,1 0,0 0,0 1,0-1,0 1,0 0,0 0,1 0,0 1,-1-1,1 1,0 0,1 0,-1 0,1 0,0 0,0 0,0 1,0-1,1 1,-1 0,1-1,1 1,-1 0,1 1,1 22,-2-14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0:52.30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0 846,'2'5,"-1"1,1-1,0 0,1 1,-1-1,1 0,0 0,0-1,1 1,-1-1,1 1,0-1,0 0,0-1,1 1,4 2,22 15,2-1,0-1,1-2,1-2,0-1,1-1,26 4,4 1,0-2,1-4,0-3,0-2,27-3,-15 1,0-4,1-4,-1-3,0-4,-1-2,0-5,-2-2,30-14,-82 22,0-1,-1-1,0-1,-1-1,-1-1,0-1,-2-1,0-1,0 0,-2-1,10-16,12-16,-2-3,-2 0,-1-6,-30 54,0 0,-1 0,0 0,0 0,-1 0,0-1,0 1,-1-1,1 0,-2 1,1-1,-1 0,0 1,-1-1,0 0,0 1,-1-1,0 1,0-1,0 1,-1 0,-2-5,-9-7,-1 1,-1 0,0 1,-1 1,-1 0,0 1,-2 1,1 1,-1 1,-1 0,-17-5,-30-13,-2 4,-1 3,-53-10,84 23,-147-38,-76-4,217 45,-1 1,1 3,-1 2,0 1,0 3,-7 3,36-3,0 1,1 0,-1 2,1 0,0 1,1 0,0 2,0 0,1 0,0 1,0 1,1 1,1 0,0 1,0 0,2 1,0 0,0 1,1 0,1 1,0 0,2 1,0-1,0 1,2 1,0-1,1 1,1 0,0 0,1 0,2 0,0 10,2-7,0 0,2 0,1-1,0 1,2-1,0 0,1-1,2 0,-1 0,2-1,0 0,5 5,-9-15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0:56.68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 0,'-6'18,"3"15,11 9,12 4,2-6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4.90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247 766,'-10'-3,"-1"1,0 0,0 0,0 1,0 1,-1-1,1 2,0 0,0 0,0 1,0 0,0 1,1 0,-1 1,1 0,0 0,0 1,0 1,0 0,-4 4,12-9,1 1,-1-1,1 1,-1 0,1-1,0 1,0 0,0 0,0-1,0 1,0 0,0 0,1 0,-1 0,1 0,-1 1,1-1,0 0,0 0,0 0,0 0,0 0,0 0,1 0,-1 0,1 0,0 0,-1 0,1 0,0 0,0 0,0 0,0 0,0-1,1 1,-1 0,1-1,-1 1,1-1,-1 1,1-1,0 0,-1 0,1 0,0 0,0 0,2 0,9 4,0-1,1-1,-1 0,1 0,0-2,0 0,0 0,0-2,0 1,0-2,0 0,-1 0,1-2,0 1,8-5,-14 5,1 0,-1 0,0-1,0 0,-1 0,1-1,-1 1,0-2,0 1,-1-1,0 0,0-1,3-3,-22 23,11-11,1 0,0 0,-1 0,1 0,0 0,0 1,0-1,1 0,-1 1,0-1,1 0,-1 1,1-1,0 1,0-1,0 0,0 1,1-1,-1 1,0-1,1 0,0 1,-1-1,1 0,0 1,0-1,1 0,-1 0,0 0,1 0,-1 0,1 0,0-1,-1 1,1 0,0-1,0 1,0-1,0 0,0 0,1 1,8-1,1 0,-1 0,0-1,0 0,1-1,-1-1,0 1,0-2,0 0,-1 0,1-1,0 0,-1 0,0-2,0 1,-1-1,0 0,0-1,2-2,12-9,-1-2,-1 0,-1-1,0-1,-2-1,0-1,-2 0,-1-1,-1-1,-1 0,-1-1,-1 0,-2-1,0 0,-2-1,-2 0,0 0,-2 0,-1 0,-1-1,-2 1,-3-20,4 34,-1 0,-1 0,-1 0,0 0,0 0,-2 0,0 1,0 0,-2 0,0 0,0 1,-1 0,-8-9,14 19,-1 0,1 0,-1 0,0 1,0-1,0 1,-1-1,1 1,-1 0,1 1,-1-1,1 1,-1-1,0 1,0 0,0 0,0 1,0-1,0 1,0 0,0 0,0 0,0 1,1-1,-1 1,0 0,0 0,0 0,0 1,1-1,-1 1,1 0,-1 0,1 0,0 0,0 1,-11 11,2 0,-1 1,2 1,0 0,1 0,1 1,1 1,0-1,1 1,1 1,0-1,2 1,0 0,1 0,0 11,0-5,1-1,1 1,1-1,1 1,1-1,1 0,2 1,0-1,1-1,2 1,0-1,2-1,0 0,2 0,0-1,1 0,1-1,1 0,1-2,6 6,-8-8,1-1,0-1,1 0,1-1,0-1,1-1,0 0,1-1,0-1,0-1,14 3,-31-10,1-1,0 1,-1-1,1 0,0 0,-1 0,1-1,-1 1,1-1,0 1,-1-1,1 0,-1 0,1 0,-1 0,0 0,1-1,-1 1,0-1,0 1,0-1,0 0,0 0,0 0,-1 0,1 0,-1 0,1 0,-1-1,0 1,1-2,23-84,-22 75,5-34,-5 81,-4-4,0-19,0 0,0 0,1 0,0 0,1 0,1 0,-1 0,2-1,-1 1,1-1,1 1,0-1,1 0,0 0,0-1,5 7,37 8,-24-21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0:58.85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40,'16'17,"0"0,-2 1,0 0,-1 1,0 1,-2 0,-1 1,0 0,-1 0,-2 1,1 5,0-5,-7-21,-1 0,0 1,0-1,1 0,-1 1,0-1,1 0,-1 0,1 1,0-1,-1 0,1 0,0 0,0 0,0 0,0 0,0 0,0 0,0 0,0 0,0 0,0-1,0 1,0 0,1-1,-1 1,0-1,0 0,1 1,-1-1,0 0,1 0,-1 0,1 0,-1 0,0 0,1 0,-1 0,0 0,1-1,-1 1,0 0,0-1,1 1,0-2,10-7,0 0,0-1,-1-1,0 0,-1 0,0-1,4-7,-2 3,84-112,-96 128,0-1,1 1,-1-1,0 1,0 0,0-1,1 1,-1-1,0 1,1 0,-1-1,0 1,1 0,-1 0,0-1,1 1,-1 0,0 0,1-1,-1 1,1 0,-1 0,1 0,-1 0,0 0,1 0,-1 0,1-1,-1 1,1 0,-1 1,1-1,-1 0,1 0,-1 0,0 0,1 0,-1 0,1 1,-1-1,0 0,1 0,-1 0,1 1,-1-1,0 0,1 1,-1-1,0 0,1 1,5 24,-5-15,2-1,-1-1,1 1,1-1,-1 0,1 0,1 0,-1 0,2-1,-1 0,1 0,0 0,0-1,0 0,1 0,0 0,1-1,-1 0,5 1,-7-3,0 0,1 0,-1-1,1 0,0-1,0 1,-1-1,1 0,0 0,0-1,0 1,0-2,0 1,0 0,0-1,0 0,0-1,0 1,-1-1,1 0,-1-1,1 1,-1-1,0 0,0 0,0-1,0 0,-1 0,2-1,-1-1,-1-1,1 1,-1-1,0 1,0-1,-1-1,0 1,-1 0,1-1,-1 1,-1-1,1 1,-1-1,-1 0,1-1,7-40,3 70,-6-13,-1 1,1-1,0 0,0-1,1 1,0-1,1 0,-1 0,1-1,1 0,-1 0,1-1,0 0,0 0,1-1,-1 0,1 0,0-1,0 0,0-1,0 0,5 0,21 6,1-1,0-3,-1 0,1-2,0-2,0-2,0-1,0-1,31-9,21-28,-86 39,0 1,0 0,0-1,-1 1,1-1,-1 0,1 0,-1 1,1-1,-1 0,0 0,0 0,0 0,0 0,0-1,-1 1,1 0,0 0,-1-1,0 1,0 0,1 0,-1-1,-1 1,1 0,0-1,0 1,-1 0,0 0,1-1,-1 1,0 0,0 0,0 0,0 0,0 0,-1 0,1 0,-1 0,-5-5,-1 1,0 0,0 0,0 1,0 0,-1 1,0 0,0 0,0 1,0 0,-1 0,1 1,-1 0,0 1,1 0,-1 1,0 0,0 0,-5 2,11-2,0 0,0 0,0 0,0 1,1-1,-1 1,0 0,0 0,1 1,-1-1,0 1,1-1,0 1,-1 0,1 1,0-1,0 1,0-1,0 1,1 0,-1 0,1 0,-1 0,1 0,0 1,0-1,1 1,-1-1,1 1,0 0,0-1,0 1,0 0,1 0,-1 0,1 0,0-1,0 1,0 0,1 1,1 0,-1-1,1 1,0-1,1 1,-1-1,1 0,0 0,0 0,0 0,1 0,-1-1,1 0,0 1,0-1,0-1,0 1,1-1,-1 1,1-1,-1 0,1-1,0 1,0-1,4 1,-1-1,0 1,0-1,-1 0,1-1,0 0,0 0,0-1,0 0,-1 0,1-1,0 0,-1 0,1-1,-1 0,5-2,-4-2,1 0,-1 0,0 0,-1-1,0-1,0 1,0-1,-1 0,-1 0,0-1,3-7,7-10,-15 27,0 1,0-1,0 0,1 0,-1 1,0-1,0 0,0 0,0 1,1-1,-1 0,0 0,0 0,1 1,-1-1,0 0,0 0,1 0,-1 0,0 0,0 1,1-1,-1 0,0 0,1 0,-1 0,0 0,0 0,1 0,-1 0,0 0,1 0,-1 0,0 0,1 0,-1-1,0 1,0 0,1 0,-1 0,0 0,0 0,1-1,-1 1,0 0,0 0,1 0,-1-1,0 1,0 0,0 0,0-1,1 1,-1 0,0 0,0-1,0 1,0 0,0 0,0-1,0 1,0 0,0-1,0 1,4 31,-3-20,0-6,0 0,1 0,0 0,0 0,0 0,0 0,1 0,0 0,0-1,0 0,1 1,-1-1,1-1,0 1,0 0,0-1,1 0,-1 0,1 0,0 0,0-1,0 0,0 0,0 0,0-1,0 0,1 0,-1 0,0 0,1-1,-1 0,1 0,-1 0,0-1,1 0,-1 0,12-3,1-1,-1 0,-1-1,1-1,-1-1,-1 0,1-1,-1-1,-1 0,0-1,0 0,-1-2,-1 1,0-1,-1-1,0 0,-1-1,3-5,2 4,-17 41,0-10,0-5,0-1,0 1,1-1,1 1,-1 0,1 0,1-1,0 1,0 0,1-1,0 1,1-1,0 0,1 0,-1 0,2 0,-1 0,1-1,1 0,-1 0,1 0,1-1,-1 0,5 3,11 3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0:59.10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88 7,'-14'-3,"-7"0,-1 3,2 5,9 11,14 10,15 7,4-2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1:00.1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173 486,'-9'20,"1"0,1 1,1 0,1 0,1 1,0-1,2 1,1 0,0 9,0-11,-9 548,10-548,0 0,-2 1,-1-1,0 0,-1 0,-1-1,-1 1,-1-1,-1 0,-4 8,12-26,0-1,-1 1,1 0,0 0,0 0,-1 0,1 0,-1 0,1 0,-1 0,1-1,-1 1,0 0,1 0,-1-1,0 1,0 0,0-1,1 1,-1-1,0 1,0-1,0 1,0-1,0 0,0 1,0-1,0 0,0 0,0 0,0 0,0 0,0 0,0 0,0 0,0 0,0 0,0 0,0-1,0 1,0 0,1-1,-1 1,0-1,0 1,0-1,0 1,1-1,-1 0,0 1,0-1,1 0,-1 0,0 1,1-1,-1 0,1 0,-1 0,1 0,0 0,-1-1,-4-12,1-1,1-1,0 1,1 0,0-1,2 0,0 1,1-10,-1 12,11-191,27-131,-36 316,17-85,-18 102,0 0,-1 0,1 0,0 0,0 0,0 0,0 0,0 0,1 0,-1 1,1-1,-1 0,1 1,-1-1,1 1,0 0,0 0,0-1,0 1,0 0,0 1,0-1,0 0,0 0,0 1,0 0,0-1,1 1,-1 0,0 0,0 0,1 0,-1 0,70 24,-67-22,9 3,0 1,0 1,-1 0,1 1,-2 1,1 0,-1 0,0 1,-1 1,-1 0,1 0,-2 1,1 0,2 7,-11-16,1 0,-1 1,0-1,0 1,0-1,-1 1,1-1,-1 1,0-1,0 1,0-1,-1 1,1-1,-1 1,1-1,-1 1,-1-1,1 1,0-1,-1 0,1 0,-1 0,0 0,0 0,0 0,-1 0,1-1,-1 1,1-1,-1 1,0-1,0 0,0 0,0-1,0 1,0 0,-1-1,-2 1,-3 3,-1-1,0 1,0-2,0 0,0 0,0 0,-1-2,1 1,-1-1,0-1,1 0,-1 0,0-1,1 0,-1-1,1 0,0-1,-1 0,-5-4,14 6,0 0,0 0,0 0,0 0,1-1,-1 1,1-1,-1 1,1-1,-1 1,1-1,0 0,0 0,0 0,0 0,0 0,0 0,1 0,-1 0,0 0,1 0,0 0,-1 0,1 0,0-1,0 1,1 0,-1 0,0 0,1 0,-1 0,1-1,-1 1,1 0,0 0,0 1,0-1,0 0,1 0,-1 0,0 1,1-1,-1 1,1-1,-1 1,1-1,1 0,13-7,0 1,0 1,0 1,1 0,0 1,0 1,1 0,-1 1,1 1,-1 1,1 0,5 2,-4-2,14-1,-12 3,-1-2,0-1,1 0,-1-2,0 0,-1-1,1-1,4-3,-22 8,1 0,-1 0,0 0,0 0,0 0,0-1,0 1,-1-1,1 0,0 1,-1-1,1 0,-1 0,1 0,-1 0,0 0,0 0,0-1,0 1,0 0,-1 0,1-1,-1 1,1 0,-1-1,0 1,0-1,0 1,0 0,0-1,-1 1,1-1,-1 1,0 0,1 0,-1-1,0 1,0 0,-1 0,1 0,0 0,-1 0,1 0,-1 0,1 1,-1-1,-1-1,-32-25,34 27,1 1,-1 0,0-1,1 1,-1 0,0 0,0 0,1-1,-1 1,0 0,0 0,1 0,-1 0,0 0,0 0,1 0,-1 1,0-1,0 0,1 0,-1 1,0-1,1 0,-1 1,0-1,1 1,-1-1,0 0,1 1,-1 0,1-1,-1 1,1-1,-1 1,1 0,0-1,-1 1,1 0,0-1,-1 1,1 0,0-1,0 1,0 0,0 0,-1-1,1 1,0 0,0 0,1-1,-1 1,0 0,0 0,0 0,0 11,1 0,0 0,0-1,1 1,1 0,0-1,1 0,0 1,0-1,1-1,1 1,-1-1,2 0,0 0,0-1,0 1,1-2,1 1,0-1,8 6,-13-11,0 0,1 0,-1 0,1 0,-1-1,1 0,0 0,0 0,0 0,0-1,0 0,1 0,-1-1,0 1,0-1,0 0,1 0,-1-1,0 0,0 0,0 0,0 0,0-1,0 0,0 0,0 0,0-1,-1 1,0-1,5-3,2-5,-1 1,0-1,0-1,-2 0,1-1,-1 1,-1-1,0-1,-1 1,0-1,-2-1,1 1,-2 0,1-1,-2 0,0 0,-1 0,-1-13,0 26,0 0,1 1,-1-1,0 0,1 0,-1 0,1 1,0-1,0 0,-1 1,1-1,0 1,0-1,1 1,-1-1,0 1,0-1,1 1,-1 0,1 0,-1 0,1 0,-1 0,1 0,0 0,-1 1,1-1,0 0,0 1,-1 0,1-1,0 1,0 0,0 0,0 0,-1 0,1 0,0 0,0 1,0-1,1 1,28-1,-1 1,1 2,0 1,-1 1,0 2,14 5,-41-12,0 1,0 0,0 0,0 0,-1 0,1 0,0 1,-1-1,1 1,-1 0,1 0,-1 0,0 0,0 0,0 0,0 0,0 1,0-1,0 1,-1 0,0-1,1 1,-1 0,0 0,0 0,0 0,-1 0,1 0,-1 0,0 0,0 0,0 0,0 0,0 0,-1 1,-19 60,15-54,1 0,0 0,1 0,0 1,1-1,0 1,1 0,0-1,0 1,1 0,1 7,0-15,0 1,0-1,1 0,-1 1,1-1,-1 0,1 0,0 0,0 0,0 0,1-1,-1 1,1 0,-1-1,1 0,0 0,0 0,0 0,0 0,0 0,1-1,-1 0,0 0,1 0,-1 0,1 0,-1 0,1-1,1 0,4 1,1-1,-1 0,0 0,0-1,0 0,0-1,0 0,0-1,-1 0,1 0,-1 0,30-18</inkml:trace>
  <inkml:trace contextRef="#ctx0" brushRef="#br0" timeOffset="386.145">1457 525,'20'-1,"1"0,0-2,-1-1,0 0,0-2,0 0,0-1,-1-1,0-1,-1 0,0-2,0 0,-1-1,-1 0,0-2,0 0,-2-1,0 0,0-1,-2 0,0-1,0-1,-2 0,0 0,-2-1,0 0,-1-1,1-4,-5-44,-3 67,-1-1,1 1,0-1,0 0,-1 1,1-1,-1 1,1 0,-1-1,1 1,-1-1,0 1,0 0,0-1,0 1,0 0,0 0,0 0,0 0,0 0,-1 0,1 0,0 0,-1 1,1-1,0 0,-1 1,1-1,-1 1,1-1,-1 1,1 0,-1 0,1 0,-1 0,0 0,1 0,-1 0,1 0,-1 0,-3 2,0 0,1 1,-1-1,1 1,-1 0,1 0,0 0,0 0,1 1,-1-1,0 1,1 0,0 1,0-1,0 1,-13 23,0 1,2 1,1 0,2 1,1 0,1 1,2 0,1 0,2 1,0 0,3-1,1 22,5 28,3 0,4 0,19 67,-9-46,8 100,-33-109,3-90,-1-1,1 1,-1-1,0 1,0-1,-1 0,1 0,-1 1,1-1,-1 0,0 0,0 0,0-1,-1 1,1 0,-1-1,1 0,-1 0,0 1,0-1,0-1,0 1,0 0,-1-1,-22 4</inkml:trace>
  <inkml:trace contextRef="#ctx0" brushRef="#br0" timeOffset="808.286">1510 819,'8'-6,"1"0,0 0,0 1,1 0,-1 1,1 0,0 0,0 1,0 0,1 1,-1 0,5 1,9-4,1 1,0 1,-1 2,1 0,0 2,0 1,0 0,-1 2,2 1,-23-4,0 0,0 0,0 0,0 0,0 1,0-1,0 1,0 0,-1 0,1 0,-1 0,0 0,1 0,-1 1,0-1,0 1,-1-1,1 1,0 0,-1 0,0 0,1 0,-1 0,-1 0,1 0,0 0,-1 0,1 0,-1 0,0 1,0-1,0 2,-1 12,0-15,0 0,1 0,-1 0,0 0,1 0,0 0,0 1,-1-1,1 0,0 0,1 0,-1 0,0 0,1 0,-1 1,1-1,0 0,-1 0,1 0,0-1,0 1,0 0,1 0,-1 0,0-1,1 1,-1-1,1 1,-1-1,1 1,0-1,0 0,-1 0,1 0,0 0,0 0,0 0,0-1,0 1,2 0,4-3,0 1,0-1,0-1,0 1,0-1,-1-1,1 0,-1 0,0 0,0-1,0 0,-1 0,0 0,0-1,0 0,0 0,-1-1,0 0,-1 1,0-2,0 1,0 0,2-8,20-72,-25 84,-1 1,0 0,0-1,0 1,0-1,0 1,0 0,-1-1,1 1,-1 0,0 0,1-1,-1 1,0 0,0 0,-1 0,1 0,0 0,-1 0,1 1,-1-1,0 0,1 1,-1-1,0 1,0-1,0 1,0 0,0 0,0 0,0 0,-1 0,1 1,0-1,-1 1,0-1,-2 0,1 1,-1 0,1 0,-1 0,1 0,-1 1,1-1,0 1,-1 0,1 1,0-1,0 1,-1 0,1 0,0 0,1 0,-1 1,0-1,1 1,0 0,-1 0,1 0,0 1,1-1,-1 1,0 0,1 0,0 0,0 0,0 0,1 0,-1 0,1 1,0-1,0 0,1 1,-1-1,1 1,0-1,0 1,0-1,1 1,-1-1,1 0,0 1,1-1,0 3,19 26,3-4</inkml:trace>
  <inkml:trace contextRef="#ctx0" brushRef="#br0" timeOffset="2071.275">2191 926,'13'-27,"-1"-1,-2-1,-1 0,-1 0,-2-1,-1 0,-1 0,-1-4,5-29,-7 62,-2 0,1 0,-1 0,1 0,0 0,0 0,0 0,0 0,-1 0,1 0,1 0,-1 0,0 0,0 0,0 0,0 0,1 0,-1 0,1 0,-1 0,0 0,1 0,0 0,-1 0,1 0,-1 1,1-1,0 0,0 0,0 1,-1-1,1 0,0 1,0-1,0 1,0-1,0 1,0 0,0-1,0 1,0 0,0 0,0-1,0 1,0 0,0 0,0 0,0 0,0 1,0-1,1 0,-1 0,0 1,0-1,0 0,0 1,154 76,-147-74,-2-1,1-1,-1 1,0 0,0 1,0-1,0 1,0 0,0 1,-1 0,0 0,0 0,0 0,0 1,0 0,-1-1,0 2,0-1,-1 1,1-1,-1 1,0 0,-1 0,1 0,-1 0,0 1,-15 110,13-116,0 0,0 0,0 0,0 0,1 0,-1 0,0 0,0 0,0 0,1 0,-1 0,1 0,-1 0,1 0,-1 0,1-1,-1 1,1 0,0 0,-1-1,1 1,0 0,0-1,-1 1,1 0,0-1,0 1,0-1,0 0,0 1,0-1,0 0,0 0,0 1,0-1,0 0,0 0,0 0,0 0,0 0,0 0,0 0,0-1,42-17,-28 7,-1 0,0-1,-1-1,0 0,-1-1,0 0,-2-1,1 0,-2-1,0 0,1-3,-11 0,-18 37,17-14,-1 0,1 1,-1-1,1 0,0 1,1-1,-1 1,1-1,0 1,0 0,0-1,1 1,0 0,0 0,0 0,0-1,1 1,0 0,0 0,0-1,0 1,1-1,0 1,0-1,0 1,0-1,1 0,-1 0,1 0,0-1,1 1,-1-1,1 1,-1-1,1 0,0-1,1 2,1-2,1 1,-1-1,1 0,0-1,0 0,0 0,-1 0,1-1,0 0,0 0,0-1,0 0,0 0,-1 0,1-1,0 0,-1-1,1 1,-1-1,0 0,0-1,0 1,2-3,5-4,-1 1,0-1,0-1,-1 0,-1-1,0 0,-1-1,0 0,6-12,-10 0,-7 28,-1 1,1-1,-1 1,1-1,0 1,0 0,1 0,-1-1,1 1,0 1,0-1,0 0,1 0,-1 0,1 0,0 0,0 1,1-1,-1 0,1 0,0 0,0 0,0 0,0 0,1 0,0 0,0 0,0-1,0 1,0-1,1 1,0-1,-1 0,1 0,0 0,1 0,-1-1,0 1,1-1,-1 0,2 1,4-2,0 1,1-1,-1-1,0 0,1 0,-1-1,0 0,0 0,0-1,0-1,0 1,0-1,0-1,-1 0,1 0,-1 0,0-1,-1-1,1 1,-1-1,0 0,0-1,-1 1,2-4,11-22,-18 32,-1-1,1 0,-1 1,0-1,1 0,-1 1,0-1,0 0,0 1,0-1,1 0,-1 0,0 1,0-1,0 0,0 1,-1-1,1 0,0 0,0 1,0-1,0 0,-1 1,1-1,0 0,-1 1,1-1,-1 0,1 1,0-1,-1 1,1-1,-1 1,0-1,1 1,-1-1,1 1,-1 0,0-1,1 1,-1 0,0-1,1 1,-1 0,0 0,-2 0,0 1,0 0,0 0,0 0,0 0,0 1,0-1,0 1,1 0,-1 0,1 0,-1 0,1 0,0 0,0 0,0 1,0-1,0 1,0 0,1 0,-1-1,1 1,0 0,0 0,0 0,0 0,1 1,-1-1,1 0,-1 0,1 0,0 0,1 2,-1-1,0-1,1 1,0 0,-1-1,2 1,-1-1,0 1,0-1,1 0,0 1,0-1,0 0,0 0,0 0,1-1,-1 1,1 0,0-1,-1 0,1 0,0 0,1 0,-1 0,0 0,0-1,1 1,-1-1,1 0,1 0,3 1,0 0,1 0,-1-1,0 0,0 0,1-1,-1 0,0-1,0 0,1 0,-1-1,7-2,-11 2,1 0,-1 0,1 0,-1-1,0 1,0-1,0 0,-1-1,1 1,-1-1,1 0,-1 1,0-1,-1 0,1-1,-1 1,0 0,0-1,0 0,0 1,-1-1,0 0,0 0,0 0,-1 0,1 0,-2 18,0-6,0 0,1 0,0 0,0 0,0 0,1 0,0 0,1 0,-1 0,1-1,1 1,-1 0,1-1,0 0,0 1,1-1,2 2,-2-4,0 0,0 0,0-1,1 1,-1-1,1 0,0-1,0 1,0-1,0 0,0 0,0 0,1-1,-1 0,1 0,-1 0,1-1,-1 0,1 0,-1 0,1-1,-1 0,0 0,1 0,-1 0,0-1,1 0,5-3,-1 1,0-1,0-1,-1 0,1 0,-2-1,1 0,-1 0,0-1,0 0,-1-1,0 1,1-3,12-25,-2 0,-2-2,-1 0,-2 0,-1-2,-3 1,2-15,10-50,-5-1,-4 0,-3-53,-11 113,2 45,0 1,-1-1,1 1,0-1,-1 1,1-1,0 1,-1-1,1 0,-1 1,1-1,-1 0,1 1,-1-1,1 0,-1 0,1 1,-1-1,1 0,-1 0,1 0,-1 0,0 0,1 0,-1 1,1-2,-1 1,1 0,-1 0,0 0,1 0,-1 0,1 0,-1 0,1-1,-1 1,1 0,-1-1,1 1,-1 0,1-1,-1 1,1 0,0-1,-1 1,1-1,-1 1,1-1,0 1,0-1,-1 1,1-1,0 1,0-1,-1 1,1-1,0 1,0-1,0 0,0 1,0-1,0 1,0-1,0 1,0-1,0 0,0 1,-12 17,0 0,1 1,1 0,1 1,1 0,0 0,-4 17,11-32,-13 37,2-1,2 2,1-1,3 1,1 1,2-1,2 0,1 1,3-1,2 1,1-1,2-1,2 1,2-1,6 12,-14-42,0 1,1-1,1 0,-1 0,2 0,0-1,0 0,1 0,0-1,0 0,1 0,6 4,-14-13,0 1,0-1,0 1,0-1,0 1,0-1,0 1,0-1,0 0,0 1,0-1,0 0,0 0,1 0,-1 0,0 0,0 0,0 0,0-1,0 1,0 0,0 0,0-1,0 1,0-1,0 1,0-1,0 1,0-1,0 0,0 1,-1-1,1 0,0 0,10-15</inkml:trace>
  <inkml:trace contextRef="#ctx0" brushRef="#br0" timeOffset="2315.83">3663 472,'31'-5,"32"-3,29-1,20 2,7-1,-8 1,-18 2,-25 0,-24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0:56.43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160 14,'0'24,"-2"-26,0-1,0 0,-1 0,1 1,-1-1,1 1,-1 0,0 0,0 0,0 0,0 0,0 1,0-1,0 1,-1 0,1 0,-1 0,1 0,0 1,-1-1,1 1,-1 0,1 0,-1 0,1 1,-1-1,1 1,-1-1,1 1,0 1,-1-1,-1 1,0 3,0 0,0 0,0 1,1-1,0 1,0 0,1 0,-1 0,1 1,1-1,-1 1,1 0,0-1,1 1,-1 0,1 0,1 0,-1 1,1-1,1 0,-1 0,1 0,1 1,-1 5,0 0,1 0,1 0,0 0,1-1,1 1,0-1,0 0,1 0,1-1,3 5,-7-11,1 0,0 0,0-1,0 0,1 0,0 0,-1 0,1-1,0 1,1-1,-1-1,0 1,1-1,0 0,-1 0,1 0,0-1,0 0,0 0,0-1,0 1,0-1,0-1,0 1,0-1,0 0,4-2,0 0,0 0,0-1,-1 0,0-1,0 0,0 0,0-1,-1 0,0-1,0 0,-1 0,0-1,0 0,0 0,-1 0,1-3,8-13,-1-1,-1 0,-1-1,-1 0,4-19,-1-5,-13 51,0-1,0 0,0 0,0 0,-1 1,1-1,0 0,0 1,0-1,-1 1,1-1,0 1,-1-1,1 1,0-1,-1 1,1 0,-1-1,1 1,-1 0,1-1,-1 1,0 0,1 0,-1 0,0-1,1 1,-1 0,0 0,0 0,0 0,0-1,0 1,0 0,0 0,0 1,1 0,108 298,-88-264,-11-27</inkml:trace>
  <inkml:trace contextRef="#ctx0" brushRef="#br0" timeOffset="679.088">841 454,'7'-33,"-3"0,0-1,-2 1,-2-1,0 0,-3 1,-1-1,-1 1,-7-21,11 53,0-1,1 1,-1 0,0 0,1-1,-1 1,1-1,0 1,-1 0,1-1,0 1,0-1,0 1,0-1,0 1,0-1,0 1,0-1,1 1,-1 0,1-1,-1 1,1-1,-1 1,1 0,0 0,0-1,-1 1,1 0,0 0,0 0,0 0,0 0,1 0,-1 0,0 0,0 0,1 1,-1-1,0 1,1-1,-1 0,0 1,1 0,-1-1,1 1,-1 0,1 0,15-1,-1 0,1 1,-1 1,0 1,1 0,-1 1,0 1,0 0,-1 1,6 3,-15-5,-1 1,1-1,-1 1,0 0,-1 0,1 1,-1-1,0 1,0 0,0 0,-1 0,1 1,-1 0,-1-1,1 1,-1 0,0 0,1 3,13 119,-14-84,-1-37,-2-4,1 1,0-1,0 0,0 1,0-1,0 0,1 1,0-1,-1 0,1 0,0 0,1 1,-1-1,1 0,-1-1,1 1,0 0,0 0,0-1,0 1,0-1,1 0,-1 1,1-1,0 0,-1-1,1 1,2 1,8-2,0 0,0-1,0 0,0-1,0 0,-1-1,1-1,0 0,10-4,-11 4,33-10</inkml:trace>
  <inkml:trace contextRef="#ctx0" brushRef="#br0" timeOffset="957.425">1764 80,'-17'-10,"0"0,-1 1,1 0,-2 2,1 0,-1 1,0 1,-1 1,-7-1,21 5,0 1,0-1,1 1,-1 0,0 1,1-1,-1 1,1 0,0 0,-1 1,1 0,0 0,0 0,1 0,-1 1,1 0,0 0,0 0,0 0,0 1,1-1,0 1,-1 0,2 0,-1 0,0 2,-4 8,2-1,-1 1,2-1,0 2,0-1,2 0,0 1,0-1,2 6,0-16,0 0,0 1,1-1,-1 0,1 1,1-1,-1 0,1 0,0 0,0 0,0 0,1 0,0-1,0 1,0-1,0 1,1-1,-1-1,1 1,0 0,1-1,-1 0,0 0,1 0,0 0,-1-1,4 2,18 3,0-2,0 0,1-2,-1 0,1-2,-1-1,1-1,0-2,-1 0,0-2,8-3,30-4</inkml:trace>
  <inkml:trace contextRef="#ctx0" brushRef="#br0" timeOffset="1213.943">2178 308,'5'0,"8"0,6 0,5 0,-2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1:37.74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1134 459,'0'-4,"0"24,-6 73,-4 1,-3-1,-5-1,-4-1,-22 54,1 28,42-171,0-1,1 1,-1 0,1-1,0 1,0 0,-1 0,1-1,0 1,0 0,1 0,-1-1,0 1,1 0,-1 0,1-1,-1 1,1 0,0-1,0 1,-1-1,1 1,0-1,0 1,1-1,-1 0,0 1,0-1,1 0,-1 0,1 0,-1 0,1 0,-1 0,1-1,-1 1,1 0,0-1,0 0,-1 1,1-1,0 0,0 0,-1 1,1-1,0-1,0 1,-1 0,1 0,0-1,-1 1,1-1,1 0,225-78,-186 73,1 3,-1 1,1 2,-1 2,1 2,19 5,-43-6,-4 1</inkml:trace>
  <inkml:trace contextRef="#ctx0" brushRef="#br0" timeOffset="2120.03">2364 433,'-3'-4,"0"0,0 0,0 0,0 0,-1 1,0 0,1-1,-1 1,0 1,-1-1,1 1,0-1,-1 1,1 0,-1 1,0-1,1 1,-1 0,0 0,0 1,0-1,0 1,-3 0,-21 2,1 1,-1 1,1 2,0 1,1 1,-1 1,2 1,-7 5,15-9,0 0,1 2,0 0,1 1,0 0,0 1,1 1,0 1,1 0,0 1,1 0,0 1,2 1,-1 0,2 0,0 1,1 0,0 1,-1 5,10-21,-2 1,1 0,0 0,0 1,-1-1,1 0,1 1,-1-1,0 1,0-1,1 1,0-1,-1 1,1-1,0 1,0-1,1 1,-1 0,0-1,1 1,-1-1,1 1,0-1,0 0,0 1,0-1,0 0,1 0,-1 0,1 1,-1-2,1 1,0 0,0 0,0 0,0-1,0 1,0-1,1 1,129 8,-114-8,1 1,-2 1,1 0,0 1,-1 1,0 1,0 0,-1 2,0 0,-1 0,14 11,13 12,-2 2,-1 2,-1 2,0 3,-32-34,0 0,-1 0,0 0,0 0,-1 1,0 0,0 0,-1 0,0 0,0 1,-1-1,0 1,-1 0,0-1,0 1,-1 0,0 0,0 0,-1-1,0 1,-1 0,0-1,0 1,-1-1,0 0,0 1,-1-1,0-1,0 1,-1-1,-3 4,1-3,-1-1,0-1,-1 1,1-1,-1-1,0 1,-1-1,1-1,-1 0,0 0,0-1,0-1,0 1,-6-1,-150 7,143-10,-104-1,108 2</inkml:trace>
  <inkml:trace contextRef="#ctx0" brushRef="#br0" timeOffset="3693.948">2979 232,'-1'-3,"-1"0,0 1,1-1,-1 1,0-1,0 1,-1 0,1-1,0 1,-1 0,1 1,-1-1,0 0,0 1,1-1,-1 1,0 0,0 0,0 0,0 1,0-1,-1 1,1-1,0 1,-1 0,-7-2,-34-13,0-1,2-2,0-3,-15-10,29 16,1 2,0 1,-1 2,0 1,-1 1,1 1,-2 2,1 1,-25 0,-45 3,0 5,-2 4,72-6,-477 17,400-9,-1 4,2 5,0 4,2 5,-87 36,161-54,-47 14,1 3,1 4,2 2,-5 8,49-22,1 1,0 1,2 1,1 2,0 0,2 2,1 0,1 2,2 0,0 2,2 0,1 0,2 2,1 0,1 0,2 1,1 1,2 0,-2 22,5-21,2-1,1 1,2 0,1 0,2-1,1 0,2 0,1 0,2-1,1 0,12 24,-6-19,1-1,2-1,1-1,1-1,3 0,0-2,2-1,2-1,0-2,2 0,1-3,1 0,1-2,21 10,-9-12,0-1,2-2,0-3,0-1,2-3,-1-2,1-2,0-2,39-2,76-6,-1-8,54-14,-32 3,-115 15,4 1,-1-3,0-3,-1-3,47-18,-38 1,-1-5,-2-2,-2-5,29-22,-58 31,-2-1,-2-3,-1-1,-3-2,-1-2,-2-1,-2-2,-2-2,-3 0,4-13,-20 37,-2-1,-1 1,-1-2,-1 0,-2 0,0 0,-2-1,-1 0,-1 0,-2 0,-1-23,-2 34,-1-1,0 0,-1 1,-1-1,-1 1,-1 1,0-1,-1 1,-1 0,0 1,-1 0,0 1,-7-6,-18-21,-3 3,-1 1,-35-27,53 47,1 0,-2 1,0 1,-1 1,-1 1,0 2,-23-9,32 18,-1 0,1 2,0-1,0 2,0 0,0 1,0 1,0 0,1 1,-1 0,-2 2,-6 1,-43 12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1:45.05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1153 340,'-5'-2,"0"-1,-1 1,1 0,-1 0,1 1,-1-1,1 1,-1 0,0 1,0-1,1 1,-1 0,0 1,0-1,1 1,-1 1,1-1,-1 1,1-1,-1 2,-1 0,-25 14,1 1,1 2,1 0,1 3,-12 11,21-18,8-7,-1 0,0 0,0 1,1 1,0-1,1 2,0 0,1 0,0 0,1 1,0 1,1-1,1 2,5-9,1-1,-1 1,1-1,1 1,-1-1,1 1,0-1,0 1,1-1,0 0,0 0,0 0,0 0,1 0,0 0,0 0,0-1,0 0,1 1,0-1,0 0,0-1,0 1,0-1,1 0,0 0,0 0,0-1,0 1,0-1,0-1,0 1,6 0,27 4,1-2,-1-2,1-2,4-2,5 1,3 0,-22 0,-1 0,0 1,0 2,0 1,0 1,0 2,14 4,-36-7,1 0,-1 0,0 1,1 0,-2 0,1 0,0 0,-1 1,0 0,0 0,0 1,-1 0,1-1,-1 1,-1 1,1-1,-1 0,0 1,-1 0,0 0,0-1,0 1,-1 0,0 1,0-1,0 0,-1 0,-1 0,1 0,-1 1,0-1,-1 0,1 0,-2 2,-1 3,0 1,-1-1,0 0,-1 0,0 0,-1-1,0 0,-1 0,0-1,0 0,-2 0,1-1,-1 0,0-1,-1 0,0 0,0-1,-4 1,-5 2,-1-1,-1 0,1-2,-1 0,0-2,-1 0,0-1,1-2,-1 0,-3-2,-5 1,1-2,0-1,0-2,0-1,-10-3,39 8,1 0,-1 0,0-1,1 1,-1 0,0 0,1 0,-1 0,1-1,-1 1,0 0,1-1,-1 1,1 0,-1-1,1 1,-1-1,1 1,-1-1,1 1,0-1,-1 1,1-1,0 1,-1-1,1 1,0-1,0 0,-1 1,1-1,0 0,0 1,0-1,0 0,0 1,0-1,0 0,0 1,0-1,0 1,0-1,1 0,-1 1,0-1,0 0,1 1,-1-1,0 1,1-1,-1 1,0-1,1 1,-1-1,1 1,-1-1,1 1,-1 0,1-1,-1 1,1-1,-1 1,1 0,0 0,-1-1,1 1,10-11</inkml:trace>
  <inkml:trace contextRef="#ctx0" brushRef="#br0" timeOffset="2709.917">1848 194,'-9'-14,"0"1,-1 0,0 1,-1 0,0 0,-1 1,0 1,-1 0,0 0,-1 2,0-1,-14-5,-14 2,0 2,0 1,-1 3,0 1,0 2,0 3,-30 2,-58 3,-1 6,1 5,-42 15,126-18,2 2,-1 2,2 2,1 2,0 2,2 2,1 1,0 3,3 1,0 1,2 2,1 2,2 1,-7 12,23-29,1 1,0 0,1 0,2 2,0-1,1 2,1-1,1 2,1-1,1 1,-1 14,5 9,3-1,1 1,3-1,2 1,1-1,3 0,2-1,1-1,3 0,1 0,3-2,13 22,-16-27,2 0,2-1,1-1,2-1,1-1,1-1,2-2,2 0,0-2,2-1,1-2,0-1,2-2,1-1,1-2,0-1,2-2,-1-2,32 7,-11-12,2-1,-1-4,1-2,0-3,-1-2,1-3,23-7,-12-1,-1-2,-1-4,-1-3,0-3,-2-2,-1-4,-2-3,34-24,-72 41,0 0,-2-1,0-2,-1 0,-2-1,0-2,-1 0,-1-1,-2-1,0 0,-2-2,-1 1,-1-2,8-29,-10 19,-1-1,-3-1,-1 1,-2-1,-2 0,-1 0,-2-1,-3 1,0 1,-3-1,-2 1,-12-38,11 50,0 1,-1 0,-2 1,-1 0,-1 1,-1 1,-1 0,-1 1,-1 1,-1 1,-1 1,-1 0,0 2,-2 1,0 0,-1 2,0 1,-17-7,10 10,0 0,-1 3,0 0,-1 2,1 2,-1 1,0 1,0 2,0 2,1 1,-1 1,1 2,-26 8,-50 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1:59.09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120 264,'-14'34,"0"2,3 0,1 0,2 1,1 0,-2 38,6-53,1-1,1 1,1 0,1 0,1-1,1 1,1 0,1-1,5 17,2-1,2 0,1-1,2-1,1-1,2 0,6 5,-18-30,1-1,0 1,1-2,0 0,0 0,0 0,1-2,0 1,0-1,1-1,0 0,53 27,-39-17,0-2,0 0,1-1,0-2,1-1,6 0,117 23,115-17,201-15,-330 14,380-13,-485-2,0-1,0-2,0-1,17-6,57-11,112 16,-37-15,-80 36,56-14,-58 34,-44-25,55 19,-100-25,0-1,0 0,0 0,1-1,-1-1,0 1,1-2,-1 1,0-1,0-1,0 0,0 0,4-3,9-1,-1-1,0-1,0 0,-1-2,0-1,-1-1,0 0,13-12,-23 11,0 0,-1-1,-1 0,0 0,-1-1,0 0,-2 0,0-1,0 0,-1 0,-1 0,-1 0,0 0,-1 0,-1-1,0 1,-3-12,2-12,-2 0,-2 0,-2 0,-1 1,-2 0,-1 1,-3 0,-11-22,16 41,-1 1,-1 0,-1 1,0 0,-1 1,-1 0,0 1,-1 1,-1 0,0 1,-1 1,0 0,-1 2,0 0,-1 1,0 0,-3 1,-276-80,190 57,0 5,-21 1,-588-69,463 80,-171 16,-141 6,516-5,0 2,1 2,0 2,-27 10,-72 12,32-4,-96 66,211-93,-1 1,0-1,0 1,1-1,-1 1,0 0,1 0,-1 0,1 0,-1 0,1 0,0 0,-1 0,1 1,0-1,0 1,0-1,0 1,0-1,0 1,0-1,1 1,-1 0,1-1,-1 1,1 0,-1 0,1 0,0-1,0 1,0 0,0 0,0 0,0-1,1 1,-1 0,0 0,1-1,0 1,-1 0,1-1,0 1,20 38,-12-32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2:19.74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2838 176,'0'229,"-2"-213,-1-1,0 1,-2-1,1 1,-2-1,0 0,-1-1,0 0,-7 9,7-12,-1 0,-1 0,0-1,0-1,-1 1,0-1,-11 6,-16 16,-64 28,33-25,2 13,46-33,-1 0,0-2,-1 0,0-2,0 0,-1-1,0-2,-15 3,-146 49,28-37,-15-10,14 5,26-1,-2-2,93-9,-1 2,2 2,0 2,-7 4,26-9,-124 29,0-29,88-7,40 1,-6 1,0-2,0 0,1-1,-1-1,-10-4,-73-13,82 17,0 0,0-2,1-1,0 0,0-2,-11-5,-5-5,27 14,-1-1,1-1,0 0,1 0,-1-1,2-1,-1 1,-3-5,-114-106,123 110,1 1,0-1,1 0,0 1,0-1,0 0,1 0,0-1,1 1,0 0,0 0,1 0,1-4,-1-17,0-168,0 182,2 0,-1 0,2 0,0 1,1 0,0 0,1 0,0 0,2 1,-1 0,2 1,-1-1,2 2,-1-1,2 1,0 1,0 0,0 0,1 1,1 1,0 0,0 1,0 0,2 0,50-22,2 2,50-12,-5 11,1 5,54-2,-56 8,20 2,83 3,-193 12,298-11,92-8,-365 19,4-1,0 2,0 3,0 1,42 11,-48-6,-23-5,0 0,0 1,0 1,0 1,-1 1,-1 1,124 57,-81-35,-68-30,1-4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3:09.29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602 764,'3'8,"-1"0,1 0,0 0,1-1,-1 1,2-1,-1 0,1 0,0 0,0-1,1 0,0 0,0 0,1 0,-1-1,1 0,0-1,1 0,-1 0,1 0,-1-1,1 0,1 0,49 20,2-2,1-2,0-4,1-2,0-2,1-4,0-2,34-3,121 15,231 27,-104-38,-206-8,293-6,-144-11,-280 18,40-2,-1-2,0-3,0-1,0-3,-2-1,0-3,39-18,182-133,-234 151,-2-2,0 0,-1-2,19-17,-35 24,1-1,-2-1,0 0,0-1,-2 0,0-1,0 0,-2 0,0-1,-1 0,-1 0,-1-1,-1 1,3-20,17-92,-24 127,-1 0,0-1,0 1,0 0,0 0,0 0,-1 0,1 0,-1 0,0 0,0 1,0-1,0 0,0 1,-1 0,1 0,-1 0,0 0,1 0,-1 0,0 0,0 1,0 0,0-1,0 1,-1 0,1 1,0-1,0 0,-1 1,1 0,0 0,-1 0,-26-9,-80-34,27 26,1 4,-28 1,-56-15,-65 14,-747 14,860-15,-124 14,128-14,-346 14,227-27,-38 6,70 15,130 7,32 1,-1 3,1 1,1 2,-31 10,-3 0,-74 24,138-37,1-1,0 2,0-1,1 1,0 0,0 0,0 1,0 0,1 0,1 0,-3 5,-12 14,-3 2,15-20,0 0,0 1,0 0,1 0,0 1,1-1,0 1,1 0,0 1,0-1,1 1,0-1,0 8,4 126,2-134,1 1,-1 0,2-1,-1 0,2 0,-1 0,1-1,1 0,0 0,0 0,0-1,1 0,1-1,-1 0,1 0,0 0,1-1,-1-1,1 0,0 0,7 1,57 25,2-3,1-4,1-3,1-3,18 5,-58-10,-36-11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3:10.28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1 527,'6'-4,"17"-9,20-11,23-11,25-10,25-11,22-8,14-2,3 1,-10 7,-20 11,-27 14,-34 17,-38 18,-39 17,-37 18,-11 2</inkml:trace>
  <inkml:trace contextRef="#ctx0" brushRef="#br0" timeOffset="251.444">214 674,'-14'11,"-6"4,7 0,14-6,24-11,25-13,27-17,27-14,29-12,23-11,16-6,7 0,-4 3,-16 10,-29 11,-38 16,-35 15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5.16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103 5,'-18'-2,"-8"-1,0 5,4 4,11 4,14 1,6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3:41.10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1 307,'82'628,"-58"-430,-23-197,-1 1,0-1,1 0,-1 1,1-1,-1 0,1 1,0-1,-1 0,1 0,0 1,0-1,0 0,0 0,0 0,0 0,0 0,0-1,1 1,-1 0,0 0,0-1,1 1,-1-1,0 1,1-1,-1 1,1-1,-1 0,1 0,-1 0,0 0,1 0,-1 0,2 0,49-20,-52 20,132-74,-71 39,1 2,2 2,0 4,10-1,-23 13,-9 5</inkml:trace>
  <inkml:trace contextRef="#ctx0" brushRef="#br0" timeOffset="601.414">1123 0,'-30'15,"0"2,1 1,1 1,0 2,2 0,-20 21,35-30,1 0,0 0,1 1,0 0,1 0,0 1,1 0,1 1,0-1,1 1,0 1,2-1,0 0,0 1,0 12,3-23,-1 1,1 0,0-1,0 1,0-1,1 1,0-1,0 1,0-1,1 1,0-1,0 0,0 0,1 0,0 0,-1 0,2 0,-1-1,1 1,-1-1,1 0,0 0,1-1,-1 1,0-1,1 0,0 0,0 0,0-1,5 2,9-1,0 0,0-2,1 0,-1-1,0-1,0-1,0-1,9-3,20-1,-26 4,1 1,0 1,-1 0,1 2,0 1,11 2,-28-3,0 1,0-1,0 1,0 0,0 0,-1 1,1 0,0 0,-1 0,0 1,0-1,0 1,0 0,-1 1,0-1,0 1,0 0,0 0,-1 0,1 1,-2-1,1 1,0 0,-1-1,1 7,-1-3,0 0,-1 0,-1 0,0 0,0 0,-1 0,0 0,0-1,-1 1,0 0,0 0,-1-1,0 0,-1 1,0-1,0-1,-1 1,0-1,0 1,-1-1,-2 2,-7 7,0 0,-2-1,1-1,-2 0,0-1,0-1,-1-1,-4 0,-51 18,69-28,16-5,1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3:36.57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293 3562,'7'-11,"59"-40,384-264,14 19,318-141,-544 326,-215 104,-27 14,-10 2</inkml:trace>
  <inkml:trace contextRef="#ctx0" brushRef="#br0" timeOffset="857.209">454 3094,'-5'27,"-2"0,0 0,-2-1,-1 0,-1-1,-1 0,-1-1,-10 13,-31 46,-4-3,-37 38,-25 34,91-103,29-48,0 0,1 0,-1 0,1 1,-1-1,1 0,-1 0,1 0,0 0,0-1,-1 1,1 0,0 0,0 0,0-1,0 1,0 0,0-1,0 1,0-1,0 1,0-1,0 1,0-1,1 0,-1 0,0 1,0-1,0 0,0 0,1 0,-1 0,0 0,0-1,0 1,0 0,1-1,-1 1,0 0,0-1,30-5,-1-1,0-1,-1-2,0 0,0-3,-1 0,16-11,-42 23,108-57,3 6,110-35,-175 69,-48 17,0 1,1-1,-1 1,0-1,0 1,0-1,0 1,0-1,0 1,0-1,0 1,0-1,0 1,0-1,0 1,0-1,0 1,0-1,0 1,0-1,-1 1,1-1,0 1,0 0,-1-1,1 1,0-1,-1 1,1 0,0-1,-1 1,1-1,-1 1,1 0,0 0,-1-1,1 1,-1 0,1 0,-1 0,1-1,-1 1,0 0,-1-2,-36-27,1-2,1-1,2-2,2-2,-24-32,-97-164,144 216,21 17,2 10</inkml:trace>
  <inkml:trace contextRef="#ctx0" brushRef="#br0" timeOffset="1723.447">3008 1517,'-22'197,"-9"0,-26 75,9-117,48-155,0-1,0 1,0 0,-1-1,1 1,0 0,0-1,-1 1,1 0,0 0,0-1,-1 1,1 0,0 0,0 0,-1-1,1 1,0 0,-1 0,1 0,0 0,-1 0,1 0,0-1,-1 1,1 0,-1 0,1 0,0 0,-1 0,1 1,0-1,-1 0,1 0,0 0,-1 0,1 0,0 0,-1 0,1 1,0-1,-1 0,1 0,0 1,0-1,-1 0,1 0,0 1,0-1,0 0,-1 0,1 1,0-1,0 0,1-124,1 100,19-158,8 2,10-10,0 55,-39 134,0 0,0 0,0 0,0 0,0 0,0 0,0 0,0 0,0 0,1 0,-1 0,0 0,1 0,-1 0,0 0,1 0,-1 0,1 0,0 1,-1-1,1 0,0 0,-1 1,1-1,0 0,0 1,0-1,0 0,0 1,0 0,-1-1,1 1,0-1,0 1,0 0,0 0,0 0,1-1,-1 1,0 0,0 0,0 0,0 1,0-1,0 0,0 0,0 0,0 1,0-1,0 1,5 6,-1 0,0 1,-1 0,0 0,0 0,-1 0,0 1,0-1,1 9,2 3,14 58,-3 1,-4 0,-1 22,23 136,-33-223,0 0,1 0,1-1,0 1,1-1,1 0,0 0,0-1,2 1,-1-1,1-1,1 0,0 0,1-1,0 0,0 0,1-1,3 2,29 2,-30-16</inkml:trace>
  <inkml:trace contextRef="#ctx0" brushRef="#br0" timeOffset="1987.509">2686 2065,'16'-5,"19"-5,19-6,19-8,13-5,10-6,4 0,-1-2,-8 1,-12 4,-21 8</inkml:trace>
  <inkml:trace contextRef="#ctx0" brushRef="#br0" timeOffset="2285.758">3649 1276,'-8'60,"49"335,-22-104,1-206,-19-82,0 0,1 0,-1-1,1 1,0 0,0-1,0 1,0-1,0 0,1 0,-1 1,1-2,-1 1,1 0,0 0,0-1,-1 1,1-1,0 0,0 0,0 0,1-1,-1 1,0-1,3 1,10-3,0 0,-1 0,1-2,0 0,-1-1,0 0,0-2,0 1,-1-2,0 0,-2 2,52-26,30-15,3 4,37-9,-99 40</inkml:trace>
  <inkml:trace contextRef="#ctx0" brushRef="#br0" timeOffset="2877.309">4798 1076,'-18'0,"-1"0,1 1,-1 0,1 2,0 0,-1 1,1 1,1 1,-1 0,1 1,0 1,1 1,0 0,0 1,1 1,1 1,-6 5,14-13,0 0,0 1,1 0,0 0,0 0,0 1,1 0,0 0,0 0,0 0,1 1,0-1,0 1,0 0,1 0,0 0,1 0,0 0,0 1,0-1,1 0,0 0,0 1,1-1,0 0,0 0,1 1,-1-1,2 0,-1-1,1 1,0 0,3 3,2 1,1 0,1-1,0-1,0 0,1 0,0 0,1-2,-1 1,1-2,1 1,-1-2,1 0,0 0,1-1,1 0,35 6,0-1,0-2,24-2,-73-5,244 21,-184 0,-60-20,0 0,0 0,0 0,0 0,1 0,-1 0,-1 1,1-1,0 0,0 0,0 1,-1-1,1 0,0 1,-1-1,0 1,1-1,-1 1,0-1,0 1,1-1,-1 1,0-1,0 1,-1-1,1 1,0-1,-1 0,1 1,0-1,-1 1,0-1,1 0,-1 1,0-1,0 0,1 1,-1-1,0 0,-1 1,-9 9,0 0,-1-1,0 0,-1-1,0 0,0-1,-1-1,0 0,0 0,-9 1,-40 15,-1-2,-60 11,120-32,-41 14,44-13,1-1,-1 0,0 0,0 1,0-1,0 1,1-1,-1 0,0 1,0-1,1 1,-1 0,0-1,1 1,-1 0,1-1,-1 1,1 0,-1-1,1 1,-1 0,1 0,0 0,-1 0,1-1,0 1,0 0,0 0,-1 0,1 0,0 0,0 0,0-1,1 1,-1 0,0 0,0 0,0 0,1 0,-1 0,0-1,1 1,-1 0,7 7</inkml:trace>
  <inkml:trace contextRef="#ctx0" brushRef="#br0" timeOffset="3138.771">5494 1691,'0'2,"-3"1,0 0</inkml:trace>
  <inkml:trace contextRef="#ctx0" brushRef="#br0" timeOffset="10636.513">2793 2693,'5'7,"-1"0,1 0,0-1,0 0,1 0,-1 0,1 0,1-1,-1 0,1-1,0 1,0-1,0 0,1-1,7 3,121 28,-5-18,0-6,1-6,51-7,210-19,-2-17,-1-17,104-41,-419 84,-2-4,0-3,-1-2,-1-4,-1-3,-2-3,-1-3,-2-3,3-6,14-25,-4-3,-3-3,-3-4,-4-3,55-84,-92 125,-1 0,-3-2,-1-1,-2-1,-2-1,-2-1,-2-1,-2-1,-3 0,-1-1,-3 0,-1-14,-9 39,-1 0,-1 0,-1 1,-1-1,-2 1,0 0,-2 0,0 1,-2 0,0 1,-2 0,0 1,-1 0,-2 1,0 1,0 0,-2 1,-1 1,0 1,-16-11,-74-52,-2 4,-4 6,-62-26,54 33,-3 5,-3 5,-1 7,-2 5,-51-5,-36 5,-2 9,0 10,-151 7,319 13,0 2,0 2,0 3,1 1,0 3,0 3,1 1,1 3,-15 8,12 3,2 2,1 2,1 2,2 2,2 3,-3 5,-64 68,-63 86,59-55,5 6,7 4,-70 140,161-269,-33 62,3 2,-22 68,55-127,1 1,2-1,1 1,1 0,1 1,2-1,1 1,2-1,1 1,5 27,25 76,9 61,-36-113,-5-59,1-1,0 1,2-1,1 1,0-1,2-1,1 1,4 10,9 1,2 0,1-2,1 0,2-2,1-1,1-1,1-1,1-2,8 4,-18-12,0-1,1 0,0-2,1 0,1-2,0 0,0-2,1 0,0-2,1 0,0-2,0-1,21 1,80-8,-111 2</inkml:trace>
  <inkml:trace contextRef="#ctx0" brushRef="#br0" timeOffset="11401.129">2940 3041,'16'9,"23"1,29-8,29-14,27-14,24-9,5-5,-22 3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3:51.84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1027,'12'-59,"2"1,3 1,14-31,-17 48,1 0,-8 59,-23 398,16-415,0 14,-1 0,0 0,-2 0,0-1,0 1,-2-1,-2 8,6-21,-1 0,1 0,0 0,-1 0,1 0,-1 0,0-1,0 1,1-1,-1 1,0-1,0 0,0 0,-1 0,1 0,0 0,0 0,0-1,-1 1,1-1,0 1,-2-1,231-12,-105 7,-94 5</inkml:trace>
  <inkml:trace contextRef="#ctx0" brushRef="#br0" timeOffset="824.308">575 827,'8'5,"0"1,-1 1,0-1,0 1,0 0,-1 1,0 0,-1 0,0 0,0 0,-1 1,0 0,2 6,6 18,-1-1,-2 2,-1-1,0 11,4 17,-12-62,1 0,-1 1,0-1,1 1,-1-1,0 1,1-1,-1 1,0-1,1 1,-1 0,1-1,-1 1,1 0,-1-1,1 1,0 0,-1-1,1 1,-1 0,1 0,-1 0,1 0,0 0,-1 0,1-1,0 1,-1 1,1-1,-1 0,1 0,0 0,-1 0,1 0,-1 0,1 1,-1-1,1 0,0 0,-1 1,1-1,-1 1,1-1,-1 0,0 1,1-1,-1 1,1-1,-1 1,0-1,1 1,-1-1,0 1,0-1,1 1,-1 0,0-1,0 1,0-1,0 1,0 0,0-1,0 1,0-1,0 1,11-17,-2-1,0-1,0 0,-2 0,-1 0,3-10,0 1,43-127,-52 154,1-1,0 1,-1-1,1 1,0 0,0-1,-1 1,1 0,0-1,-1 1,1 0,0 0,0 0,0 0,-1 0,1 0,0 0,0 0,0 0,-1 0,1 0,0 0,0 1,-1-1,1 0,0 0,0 1,-1-1,1 1,0-1,-1 1,1-1,-1 1,1-1,0 1,-1-1,1 1,-1 0,1-1,-1 1,0 0,1-1,-1 1,0 0,1 0,-1-1,0 1,0 0,0 0,0-1,0 1,0 0,0 0,0 0,0-1,0 1,0 1,2 2,10 21,-1 2,-1-1,-1 1,-1 0,-2 1,-1 0,0 3,-5-30,-1-1,1 1,0 0,0-1,0 1,0 0,0-1,0 1,0 0,1-1,-1 1,0 0,0-1,0 1,1 0,-1-1,0 1,1-1,-1 1,0-1,1 1,-1-1,1 1,-1-1,1 1,-1-1,1 1,-1-1,1 0,0 1,-1-1,1 0,-1 1,1-1,0 0,-1 0,1 0,0 0,-1 1,1-1,0 0,-1 0,1 0,0-1,0 1,-1 0,1 0,-1 0,1 0,0-1,30-21,-10 0,-1-2,-1 0,-1 0,-1-2,-2 0,8-17,-3 6,2 6,-21 31,-1-1,1 1,-1 0,1 0,-1 0,1 0,-1 1,1-1,0 0,-1 0,1 0,-1 0,0 0,1 1,-1-1,1 0,-1 0,1 1,-1-1,1 0,-1 1,0-1,1 1,-1-1,0 0,1 1,-1-1,0 1,0-1,1 1,-1-1,0 1,0-1,0 1,0-1,1 1,-1-1,0 1,0-1,0 1,0-1,0 1,0-1,-1 1,1-1,0 1,0-1,0 1,0-1,-1 1,1 2,12 198,-12-198,-1 1,1-1,1 1,-1 0,0-1,1 1,-1-1,1 1,0-1,1 1,-1-1,0 1,1-1,0 0,0 0,0 0,0 0,0 0,1-1,-1 1,1 0,0-1,-1 0,1 0,0 0,1 0,-1 0,0 0,3 0,2 0,1 0,-1-1,1 0,-1 0,1-1,-1 0,1-1,-1 0,5-1,16-4</inkml:trace>
  <inkml:trace contextRef="#ctx0" brushRef="#br0" timeOffset="1292.233">1417 438,'18'54,"2"-2,3 0,1-2,3-1,2-1,2-1,2-1,2-2,2-2,1-1,3-2,36 27,-73-63,-3-2,0 1,0-1,0 1,0-1,1 1,-1-1,0 0,1 0,-1 0,1 0,0 0,-1 0,1 0,0 0,-1-1,1 1,0 0,0-1,0 0,-1 1,1-1,0 0,0 0,0 0,0 0,0 0,-1-1,1 1,0 0,0-1,0 0,-1 1,1-1,0 0,-1 0,1 0,0 0,-1 0,1-1,8-13,-2-2,0 1,-1-1,0 0,-2-1,0 1,2-13,1-1,133-599,-133 600,-11 23,-10 24,10-13,-14 19</inkml:trace>
  <inkml:trace contextRef="#ctx0" brushRef="#br0" timeOffset="1774.558">1752 318,'-1'6,"1"1,0-1,1 0,-1 0,1 0,1 0,-1 0,1 0,0 0,0 0,1 0,-1-1,1 1,4 4,-7-10,42 70,2-2,4-2,7 3,2 3,82 123,-136-190,-2-2,0-1,0 1,0-1,0 1,1-1,-1 0,1 0,-1 1,1-1,0 0,0 0,0-1,0 1,0 0,0-1,0 1,1-1,-1 0,0 1,1-1,-1 0,1-1,-1 1,1 0,0-1,-1 1,1-1,0 0,0 0,-1 0,1 0,0-1,-1 1,1-1,-1 1,3-2,4-6,0-2,0 1,-1-1,0-1,-1 1,0-1,-1 0,0-1,-1 0,0 1,0-4,-4 14,16-51,-1 0,-3-1,-3 0,-1-1,-3 0,-3 0,-1-1,-4-9,-1-20,-3 0,-5 1,-6-16,13 73,4 27,0-1,0 0,0 0,1 1,-1-1,0 0,0 0,0 1,0-1,1 0,-1 0,0 1,0-1,0 0,1 0,-1 0,0 0,0 1,1-1,-1 0,0 0,1 0,-1 0,0 0,0 0,1 0,-1 0,0 0,1 0,-1 0,0 0,0 0,1 0,-1 0,0 0,1 0,-1 0,0 0,1 0,-1 0,0 0,0-1,1 1,-1 0,0 0,0 0,0 0,1-1,-1 1,0 0,0 0,0-1,1 1,-1 0,0 0,0-1,0 1,0 0,0-1,31 51,-15-21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3:50.03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128 251,'20'-8,"196"2,218-6,34-23,-436 31,-6 2,1 0,-1-3,0 0,-1-1,18-7,-42 12,1 0,0 1,0-1,-1 0,1 0,-1 0,1 0,-1 0,1 0,-1 0,1 0,-1-1,0 1,0 0,0-1,1 1,-2-1,1 0,0 1,0-1,0 0,-1 1,1-1,-1 0,1 0,-1 0,0 1,0-1,0 0,0 0,0 0,0 0,-8-11,0 10</inkml:trace>
  <inkml:trace contextRef="#ctx0" brushRef="#br0" timeOffset="864.736">462 51,'0'0,"0"1,-1-1,1 0,0 1,-1-1,1 0,-1 0,1 1,0-1,-1 0,1 0,-1 0,1 0,-1 0,1 0,-1 0,1 0,-1 0,1 0,0 0,-1 0,1 0,-1 0,1 0,-1 0,1 0,-1 0,1-1,0 1,-1 0,1 0,-1-1,1 1,0 0,-1 0,1-1,0 1,-1 0,1-1,0 1,-1-1,1 1,0 0,0-1,0 1,-1-1,1 1,0-1,0 1,0-1,0 1,0 0,0-1,0 1,0-1,0 1,0-1,0 1,0-1,0 1,0-1,1 1,-1-1,0 1,0-1,-65 16,0 2,-62 26,69-22,-66 25,124-46,0 0,1 0,-1 0,0 1,1-1,-1 0,0 1,0-1,1 0,-1 0,0 1,0-1,0 0,1 1,-1-1,0 1,0-1,0 0,0 1,0-1,0 1,0-1,0 0,0 1,0-1,0 0,0 1,0-1,0 1,0-1,0 0,0 1,-1-1,1 0,0 1,0-1,0 0,-1 1,1-1,0 0,0 1,-1-1,1 0,0 0,-1 1,1-1,0 0,-1 0,1 0,0 1,-1-1,1 0,0 0,-1 0,1 0,-1 0,1 0,0 0,-1 0,1 0,-1 0,35 4,-13-4,-1 0,0 1,1 1,-1 2,0 0,0 0,-1 2,1 1,-1 0,-1 1,9 6,-6 0,0 0,1-2,0 0,1-1,0-2,1 0,0-2,0 0,8 0,-30-7,0 1,0-1,-1 0,1 1,0-1,0 0,0 0,0 0,0 0,0 0,0-1,0 1,0-1,-1 1,1-1,0 0,0 1,0-1,-1 0,1 0,-1 0,1-1,-1 1,1 0,-1-1,1 1,-1 0,0-1,0 0,0 1,0-1,0 0,0 1,0-1,-1 0,1 0,-1 0,1 0,-1 1,0-1,1 0,-1 0,0-2,-1-12,-1 1,-1-1,0 1,-1-1,0 1,-1 0,-1 0,-1 1,0 0,0 0,-2 0,0 1,1-2,-43-74,51 89,0-1,0 0,0 0,0 1,1-1,-1 0,0 0,0 1,0-1,1 0,-1 1,0-1,1 0,-1 1,1-1,-1 1,1-1,-1 1,1-1,-1 1,1-1,-1 1,1-1,0 1,-1 0,1-1,0 1,-1 0,1 0,0-1,0 1,-1 0,1 0,0 0,-1 0,1 0,0 0,0 0,-1 0,1 0,0 0,0 1,-1-1,1 0,0 0,0 1,35 3,4 3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4:01.91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112 5,'0'0,"0"1,-1-1,1 0,0 1,0-1,-1 0,1 1,0-1,0 0,-1 1,1-1,0 0,-1 0,1 1,0-1,-1 0,1 0,0 0,-1 0,1 1,-1-1,1 0,0 0,-1 0,1 0,-1 0,1 0,0 0,-1 0,1 0,-1 0,1 0,0 0,-1-1,1 1,-1 0,1 0,0 0,-1 0,1-1,0 1,-1 0,1 0,0-1,0 1,-1 0,1-1,0 1,0 0,-1-1,1 1,0 0,0-1,0 1,-1 0,1-1,0 1,0-1,0 1,0 0,0-1,0 1,0-1,0 1,0 38,0-29,0 18,-1 1,-1-1,-2 0,-1 1,-1-1,-1-1,-1 0,-9 18,-25 65,42-107,0-1,-1 1,1-1,0 1,0 0,0-1,0 1,0 0,0-1,0 1,0 0,1-1,-1 1,1 0,-1-1,1 1,0-1,-1 1,1-1,0 1,0-1,0 0,0 1,0-1,1 0,-1 0,0 0,0 0,1 0,-1 0,1 0,-1 0,1-1,-1 1,1 0,-1-1,1 1,0-1,-1 0,1 0,0 1,-1-1,1 0,0 0,-1-1,1 1,0 0,1-1,35 1,1-1,-1-2,0-2,0-2,56-6,-65 10</inkml:trace>
  <inkml:trace contextRef="#ctx0" brushRef="#br0" timeOffset="285.236">380 232,'0'12,"0"10,0 10,-3 8,-2 4,-3 6,-1-1,0 2,1-4,2-3,2-6,6-11,3-9</inkml:trace>
  <inkml:trace contextRef="#ctx0" brushRef="#br0" timeOffset="806.132">740 99,'3'328,"-3"-324,0-1,0 1,1 0,-1 0,1 0,0 0,0-1,0 1,0 0,0-1,1 1,0-1,0 1,0-1,0 0,0 0,1 0,-1 0,1 0,0-1,0 1,0-1,0 0,0 1,1-2,-1 1,1 0,2 1,-2-5,0 1,0-1,0 0,-1 0,1 0,-1 0,1-1,-1 1,0-1,0 0,0 0,0 0,-1 0,1-1,-1 1,0-1,0 1,0-1,0 0,-1 0,1 0,-1 0,0 0,0 0,-1 0,1-1,0 3,62-194,-52 177,-11 18,0 1,1 0,-1 0,0 0,0 0,1-1,-1 1,0 0,0 0,1 0,-1 0,0 0,1 0,-1 0,0 0,0 0,1 0,-1 0,0 0,1 0,-1 0,0 0,0 0,1 0,-1 0,0 1,0-1,1 0,-1 0,0 0,0 0,1 1,-1-1,0 0,0 0,0 0,1 1,-1-1,0 0,0 0,0 1,0-1,0 0,1 0,-1 1,0-1,0 0,0 0,0 1,0-1,0 0,0 1,0-1,0 0,0 1,0-1,0 0,0 0,0 1,-1-1,1 0,0 0,0 1,0-1,0 0,0 0,-1 1,1-1,0 0,4 35,1 0,1 0,2 0,2-1,1-1,8 15,-11-30,-6-11,0-1,1 0,0 0,0 0,0-1,1 1,0-1,0 0,0 0,0 0,1 0,0-1,0 1,3 0,5 0</inkml:trace>
  <inkml:trace contextRef="#ctx0" brushRef="#br0" timeOffset="1258.62">1529 112,'-13'0,"0"0,0 1,0 0,0 1,1 1,-1 0,1 0,0 1,0 1,0 0,0 1,1 0,0 1,0 0,1 1,0 0,0 0,-3 5,10-11,0 0,0 0,1 1,-1-1,1 1,-1 0,1-1,0 1,0 0,0 0,0 1,1-1,-1 0,1 0,0 1,0-1,0 1,1-1,-1 1,1-1,0 1,-1 0,2-1,-1 1,0-1,1 1,0-1,-1 1,1-1,1 1,-1-1,0 0,1 0,0 1,0-1,0 0,2 2,6 1,1 0,0 0,0-1,0 0,1-1,-1-1,1 0,0 0,0-1,12 0,21 6,-41-7,8 1,0 0,0 0,-1 1,1 1,-1 0,0 1,0 0,0 1,-1 0,0 0,4 4,-12-7,0-1,0 1,-1 0,1 0,-1 0,0 0,0 0,0 0,0 0,0 1,-1-1,1 0,-1 0,0 1,0-1,0 0,0 0,-1 1,1-1,-1 0,0 0,0 0,0 0,0 0,-1 0,1 0,-1 0,0 0,1-1,-2 1,1-1,0 1,0-1,-1 0,1 0,-1 0,1 0,-1 0,0 0,0-1,0 0,0 1,0-1,0 0,-1 0,-9 5,0-1,-1 0,1-1,-1 0,0-1,0-1,-2 0,16-2,0 0,0 0,0 0,0 0,1 0,-1 0,0-1,0 1,0 0,0 0,0 0,0 0,0-1,0 1,0 0,0 0,0 0,0-1,0 1,0 0,0 0,0 0,0-1,0 1,0 0,0 0,0 0,0 0,0-1,0 1,0 0,0 0,0 0,0 0,-1-1,1 1,0 0,0 0,0 0,14-7</inkml:trace>
  <inkml:trace contextRef="#ctx0" brushRef="#br0" timeOffset="1512.952">1930 526,'2'0,"1"-2,0-1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4:00.30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145 308,'187'4,"1"8,4 8,335 69,-493-83,0-3,0-1,0-1,13-3,-24-1</inkml:trace>
  <inkml:trace contextRef="#ctx0" brushRef="#br0" timeOffset="825.835">466 41,'-36'6,"-317"137,282-107,70-35,1-1,-1 1,1-1,0 1,-1-1,1 1,-1 0,1-1,0 1,0-1,-1 1,1 0,0-1,0 1,0 0,-1-1,1 1,0 0,0-1,0 1,0 0,0 0,1-1,-1 1,0 0,0-1,0 1,1-1,-1 1,0 0,0-1,1 1,-1-1,1 1,-1 0,0-1,1 1,-1-1,1 1,-1-1,1 0,0 1,-1-1,1 0,-1 1,1-1,36 20,-29-16,80 42,-3 5,23 20,-37-24,-69-47,-1 0,0 1,0-1,1 0,-1 0,0 0,1 0,-1-1,0 1,0 0,1 0,-1-1,0 1,0-1,0 1,1-1,-1 1,0-1,0 0,0 0,0 1,0-1,0 0,-1 0,1 0,0 0,0 0,0 0,-1 0,1-1,-1 1,1 0,-1 0,1 0,-1-1,14-46,-10 9,-2 0,-1 0,-2 0,-1 0,-2 1,-2-1,-2 1,-11-35,12 37,10 34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4:06.05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2683 89,'-171'-67,"127"60,0 2,0 2,0 2,-22 3,-71-2,-35-7,-135 55,90-20,-286 40,205-54,254-8,1 2,0 2,1 2,-39 16,-23 6,87-30,0 0,0 2,1-1,0 2,0 0,1 1,0 1,0 0,1 1,0 0,1 2,0-1,1 1,-11 14,18-21,1 0,0 0,0 0,0 0,1 1,-1 0,1 0,1 0,-1 0,1 0,0 0,1 0,-1 1,1-1,0 1,1-1,0 1,0 0,0-1,1 1,-1-1,2 1,-1-1,1 0,0 1,0-1,1 1,9 3,0 1,0-2,1 0,0 0,0-1,1-1,0 0,1-1,-1 0,1-2,1 1,6-1,-15-1,200 51,-72-22,3-6,108 5,-89-20,0-8,0-6,0-8,29-10,202-31,175-49,-532 97,0-2,0-1,-1-1,0-2,0-1,-1-1,-1-2,14-8,-38 17,0 0,0 0,0 0,-1-1,0 1,0-1,0 0,-1 0,0 0,0 0,0 0,-1-1,0 1,0 0,0-1,-1 1,0-1,-1 1,1 0,-1-1,0 1,-1 0,1-1,-1 1,-1 0,1 0,-1 1,-1-3,-8-17,-1 0,0 1,-2 1,-1 0,-1 1,-1 1,0 1,-2 0,-1 1,5 6,0 1,-1 0,0 2,-1 0,-1 1,1 0,-1 2,-1 0,1 1,-1 1,0 1,0 1,0 1,-1 0,1 2,-9 0,-107 9,1 7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4:32.06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83,'16'-2,"1"1,-1 1,1 0,-1 1,1 1,-1 0,12 4,2-1,563 69,141-19,-671-51,483 25,-512-28,-34 0,0-1,0 0,0 0,0 1,0-1,0 0,0 0,0 0,0 1,0-1,0 0,0 0,0 1,0-1,1 0,-1 0,0 0,0 1,0-1,0 0,1 0,-1 0,0 0,0 1,0-1,0 0,1 0,-1 0,0 0,0 0,1 0,-1 0,0 1,0-1,1 0,-1 0,0 0,0 0,1 0,-1 0,0 0,0 0,-21 6,-49 7,31-7</inkml:trace>
  <inkml:trace contextRef="#ctx0" brushRef="#br0" timeOffset="1150.618">121 458,'198'16,"88"-8,-112-4,247 15,-1 18,74 31,-447-58,-45-9</inkml:trace>
  <inkml:trace contextRef="#ctx0" brushRef="#br0" timeOffset="2160.709">3584 698,'-13'48,"-2"0,-2-2,-2 0,-2-1,-2-1,-2-2,-1 0,-17 18,-132 180,175-239,-4 4,1-1,0 1,0 0,1 1,0-1,-1 0,2 1,-1-1,1 1,-1-1,2 1,-1 0,1-1,-1 1,2 3,1-7,0-1,0 1,1 0,-1 0,1-1,0 0,-1 1,1-1,0 0,-1 0,1-1,0 1,0 0,0-1,0 0,0 0,0 0,0 0,0 0,0 0,0-1,1 0,0 1,369-31,-184 29,-171 3</inkml:trace>
  <inkml:trace contextRef="#ctx0" brushRef="#br0" timeOffset="2409.698">3851 1126,'-7'16,"-4"14,-3 16,1 14,3 10,0 9,3 7,0 5,-2 3,0 1,-5-2,-1-5,0-11,1-12,4-16</inkml:trace>
  <inkml:trace contextRef="#ctx0" brushRef="#br0" timeOffset="2721.58">4252 1207,'-5'25,"0"24,-1 22,1 17,2 12,1 6,1 3,-2-5,0-9,-2-10,-3-12,1-11,1-11,2-13,1-12</inkml:trace>
  <inkml:trace contextRef="#ctx0" brushRef="#br0" timeOffset="3030.494">4279 1313,'-1'-3,"0"0,-1 1,1-1,0 1,0-1,0 1,0-1,0 1,0-1,1 0,-1 0,1 1,0-1,0 0,0 0,0 0,1 1,-1-1,1 0,-1 1,1-1,0 0,0 1,0-1,0 1,1-1,-1 1,1 0,-1-1,1 1,0 0,0 0,0 0,0 0,0 1,0-1,2 0,9-1,0 0,0 2,0-1,1 2,-1-1,0 2,1 0,-1 1,0 0,0 0,0 2,0 0,5 2,-3-3,-1 1,0 1,0-1,0 2,-1 0,0 1,0 0,0 1,-1 1,0-1,-1 2,0 0,0 0,-1 1,-1 0,0 1,5 8,-13-17,1 1,-1 0,-1-1,1 1,0 0,-1 0,0-1,0 1,0 0,0 0,-1 0,1-1,-1 1,0 0,0 0,0-1,-1 1,1-1,-1 1,0-1,0 0,0 0,-1 0,1 0,0 0,-1 0,0-1,-3 3,-4 3,-1 0,0 0,-1-1,0-1,0 0,0 0,-8 1,-189 42,182-45,17-2,17-1,8-1</inkml:trace>
  <inkml:trace contextRef="#ctx0" brushRef="#br0" timeOffset="3935.443">5108 1447,'-4'-8,"0"-1,1 0,0 0,1-1,0 1,1 0,-1-1,2 1,-1-1,1 1,1-1,0 1,2-9,-2 2,0 6,3-22,0 1,-3-1,0 0,-2 0,-1 0,-2 1,-1-1,-2 1,0 0,-3 0,-3-7,12 34,-1 0,1 1,-1-1,0 1,0-1,0 1,0-1,-1 1,1 0,-1 0,0 0,0 1,0-1,0 1,0-1,-1 1,1 0,-1 0,1 1,-1-1,0 1,0-1,1 1,-5 0,8 1,-1 0,0 0,1 0,-1 0,0 1,1-1,-1 0,1 0,-1 1,0-1,1 0,-1 1,1-1,-1 0,1 1,-1-1,1 1,-1-1,1 1,0-1,-1 1,1-1,0 1,-1 0,1-1,0 1,0-1,0 1,-1 0,1-1,0 1,0 0,0-1,0 1,0 0,0-1,0 1,0-1,1 1,-1 0,0-1,0 1,0 0,1-1,-1 1,0-1,1 1,-1-1,0 1,1-1,-1 1,1-1,-1 1,1-1,27 28,-3-17,-1 0,2-2,-1-1,1-1,0-1,1-1,-1-2,1-1,7 0,8 0,0-2,0-2,0-1,4-3,-34 4,-11 1,1 0,0 0,-1 0,1 0,0 1,-1-1,1 0,0 1,0 0,0-1,0 1,0 0,-1 0,1 0,0 0,0 0,0 0,0 1,0-1,-1 1,1-1,0 1,0 0,-1 0,1 0,0-1,-1 2,1-1,-1 0,1 0,-1 0,0 1,0-1,1 1,-1-1,0 1,0-1,0 1,0 0,-1-1,1 1,0 0,-1 0,1-1,-1 1,0 1,-14 237,19-115,6-1,9 26,15 190,-34-312,-2 1,0-1,-2 0,-1 0,-2 0,0 0,-2-1,-1 0,-3 4,6-18,1 0,-2-1,0 0,-1-1,0 1,0-1,-1-1,-1 0,1 0,-2-1,1 0,-2-1,1 0,-1 0,0-2,0 1,-1-2,0 1,-7 1,13-5,0 0,0 0,-1-1,1 0,0 0,-1 0,1-1,-1 0,1-1,0 1,-1-2,1 1,0-1,-1 0,1 0,0-1,1 0,-1 0,0-1,1 0,0 0,0 0,0-1,0 0,-2-3,0-2,0 0,1-1,1 1,0-1,0-1,1 1,1-1,0 0,0 0,1 0,1 0,0-1,0 1,1-1,1-11,1 3,1-1,0 0,2 1,0-1,2 1,0 1,1-1,9-16,-4 14,1 1,2 0,0 1,1 1,1 1,1 0,1 1,0 0,1 2,1 1,1 0,0 2,0 0,2 1,-1 2,2 0,-1 2,1 0,19-2,30-4,2 2,74 0,-98 9</inkml:trace>
  <inkml:trace contextRef="#ctx0" brushRef="#br0" timeOffset="5941.573">3370 203,'-29'-14,"0"0,-1 2,0 1,-11-1,31 9,0 1,0 1,0-1,0 2,0-1,0 2,0-1,0 1,0 1,0 0,0 0,1 1,-1 0,1 0,-9 5,-6 9,0 1,1 1,1 0,1 2,0 1,2 0,1 2,0 0,2 1,-11 23,-21 42,5 3,4 2,4 1,4 1,4 2,5 1,-6 72,16-114,3 0,3 1,2-1,2 1,3 0,3 0,2-1,3 0,11 37,6-34,2-2,2-2,3 0,3-2,2-2,2-1,32 30,16 26,-66-79,2-1,0-2,2 0,1-1,1-2,1-1,1-1,18 8,33 10,0-4,45 12,-33-13,2 2,4 3,1-4,1-5,8-2,110 9,1-8,36-9,-70-12,0-10,1-7,47-14,-231 23,336-57,-295 46,-2-2,1-2,-2-1,0-2,-1-2,26-18,-34 15,-1-1,-1-1,-1-2,-2-1,0-1,-2-1,-1-1,-2-1,-1-1,-2-2,-1 1,-1-2,-3 0,0-1,2-17,3-14,-3 0,-3-1,-3 0,-3-1,-3 1,-3-1,-3 0,-6-24,-50-226,56 303,-1 0,-1 1,0-1,-1 1,-1 0,0 0,-1 0,-1 1,0 0,-1 1,-1 0,0 0,-10-9,-22-12,-1 3,-1 1,-2 3,-38-17,54 28,-542-282,203 130,-361-150,620 279,-100-24,80 33,0 6,-2 6,-60 1,-255 14,447 4,-1-1,0 1,0 0,1 0,-1-1,0 1,0 0,1 0,-1 0,0 0,0 0,0 0,0 0,1 0,-1 0,0 0,0 1,1-1,-1 0,0 0,0 1,1-1,-1 1,0-1,0 0,1 1,-1-1,1 1,-1 0,0-1,1 1,-1-1,1 1,0 0,-1-1,1 1,-1 0,1 0,0-1,0 1,-1 0,1 0,0 0,0-1,0 1,0 0,0 0,0 0,0-1,0 1,0 0,0 0,1 0,-1-1,0 1,0 0,1 0,5 13,0 1</inkml:trace>
  <inkml:trace contextRef="#ctx0" brushRef="#br0" timeOffset="6904.735">1992 16,'1'1,"-1"-1,0 0,1 0,-1 0,1 0,-1 0,0 1,1-1,-1 0,1 0,-1 0,0 0,1 0,-1 0,1 0,-1 0,0 0,1-1,-1 1,1 0,-1 0,0 0,1 0,-1-1,0 1,1 0,-1 0,0 0,1-1,-1 1,0 0,1-1,-1 1,0 0,0-1,1 1,-1 0,0-1,0 1,0 0,0-1,0 1,1-1,-1 1,0 0,0-1,0 1,0-1,0 1,0-1,0 1,0 0,0-1,-1 1,1-1,0 1,0 0,0-1,0 1,-1 0,1-1,0 1,0 0,0-1,-1 1,1 0,-1-1,32 21,25 30,-3 2,-1 2,11 20,-21-25,-18-22,45 51,-2 4,47 79,-84-95,-30-64,1 0,-1 0,0 0,0 0,0 0,0 0,0 0,-1 0,1 0,0 0,-1 0,0 0,1-1,-1 1,0 0,0 0,0 0,0-1,0 1,0-1,-1 1,1-1,-1 1,1-1,-1 0,1 1,-1-1,0 0,1 0,-1 0,0 0,0-1,0 1,-16 5,1-1,-1 0,0-2,0 0,0-1,-14 0,-3 0,29-1,-56 2,0 3,0 3,0 3,2 2,0 3,-33 14,42-6</inkml:trace>
  <inkml:trace contextRef="#ctx0" brushRef="#br0" timeOffset="8350.706">3677 1460,'7'3,"4"0,6-1,5 1,5 1,2 0,0-1,-2-1,-4 0,-3-1,-5-1</inkml:trace>
  <inkml:trace contextRef="#ctx0" brushRef="#br0" timeOffset="8639.217">3891 899,'0'16,"-4"21,-7 22,-8 25,-9 22,-8 16,-6 12,4-16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5:53.08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19,'88'-13,"-71"13,419 12,-341-11,133 2,59-14,-249 5,-35 2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5:56.31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8 1,'0'0,"-1"0,1 0,-1 1,1-1,-1 0,1 0,0 1,-1-1,1 0,-1 1,1-1,0 0,0 1,-1-1,1 1,0-1,0 0,-1 1,1-1,0 1,0-1,0 1,0-1,-1 1,1-1,0 1,0-1,0 1,0-1,0 1,0-1,1 1,-1-1,0 1,0-1,0 0,0 1,0-1,1 1,-1-1,0 1,0-1,1 0,-1 1,0-1,1 1,-1-1,1 0,-1 0,0 1,1-1,-1 0,1 1,10 6,0-1,1 0,0 0,0-1,0-1,0 0,1 0,0-2,-1 1,1-2,12 1,-9 0,248 22,1-12,22-12,-218-1,387 0,-393 10,-56-10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6.02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42 658,'17'84,"-7"-39,-2 1,-2 1,0 41,-10-23,-2-1,-14 57,-9 91,28-199,1 1,1-1,0 0,0 1,2-1,0 0,0 0,1 0,2 4,-4-13,0 0,0 0,0 0,0 0,1 0,0 0,0-1,0 1,0-1,0 0,1 0,0 0,-1 0,1 0,0-1,0 0,0 0,1 0,-1 0,0-1,1 0,-1 0,1 0,0 0,-1-1,1 1,-1-1,2 0,0-1,0 0,-1 0,1 0,0 0,0-1,-1 0,1 0,-1 0,0-1,0 0,0 0,0 0,0-1,-1 0,1 0,-1 0,0 0,0 0,-1-1,1 0,-1 0,0 0,0 0,0-1,3-7,0-1,-1 0,-1 0,0-1,-1 1,0-1,-1 1,-1-1,0-2,-3-15,-1 0,-2 1,-1 0,-2 0,0 0,-2 1,-2 1,-1 0,0 0,-3 1,0 1,-1 1,-2 0,-1 1,-1 1,-1 1,0 1,-12-7,-6-15,51 36,145 8,-58 2,1-4,73-12,-114-2,-58 15,1 1,-1-1,0 1,0 0,0-1,0 1,1-1,-1 1,0-1,0 1,0-1,0 1,0-1,0 1,-1-1,1 1,0-1,0 1,0 0,0-1,0 1,-1-1,1 1,0-1,0 1,-1 0,1-1,0 1,-1 0,1-1,0 1,-1 0,1-1,0 1,-1 0,1 0,-1 0,1-1,-1 1,1 0,-1 0,1 0,0 0,-1 0,1 0,-1 0,1 0,-1 0,1 0,-1 0,1 0,-1 0,-10-3,1 0,-1 1,0 1,0 0,0 0,0 1,-1 0,-2 1,10-1,0 1,-1-1,1 1,0 0,0 0,0 0,0 1,0-1,0 1,0 0,1 0,-1 1,1-1,-1 1,1-1,0 1,0 0,0 0,0 1,1-1,-1 0,1 1,0 1,0-2,1 0,0 0,1 0,-1 0,1 0,-1 1,1-1,0 0,0 0,0 1,1-1,-1 0,1 0,0 0,0 0,0 1,0-1,0 0,1-1,-1 1,1 0,0 0,0-1,0 1,0-1,0 1,1-1,-1 0,1 0,-1 0,1 0,0 0,5 3,-1-1,1 1,0-1,0-1,0 1,1-1,-1-1,1 0,0 0,0 0,3-1,-6-1,0 1,0-2,0 1,-1 0,1-1,0 0,0-1,-1 1,1-1,0 0,-1-1,0 1,0-1,0 0,0 0,0-1,0 0,-1 1,0-2,1 1,-2 0,1-1,0 1,-1-1,0 0,2-4,-5 4,-6 15,4-6,1 0,-1 0,1 0,0 0,0 0,1 1,-1-1,1 0,0 0,0 0,1 1,-1-1,1 0,0 0,0 0,0 0,1 0,-1 0,1 0,0 0,0 0,0-1,1 1,-1-1,1 0,0 0,0 0,0 0,0 0,0 0,1-1,-1 0,1 0,0 0,0 0,-1 0,1-1,0 1,1-1,-1 0,4 0,-1 0,0 0,0-1,0 0,0-1,0 1,0-1,0 0,0-1,0 0,0 0,0-1,-1 1,1-1,-1-1,0 1,0-1,0 0,-1-1,1 1,-1-1,0 0,3-4,1-2,0-2,0 1,-1-1,-1-1,0 1,-1-1,0 0,-1-1,-1 1,1-4,11-78,-4-1,-4 0,-4-57,-3 122,2-237,-6 223,-3 31,-2 33,-6 46,3 0,2 0,1 56,5-59,3 0,2 0,7 42,-6-81,1 1,1-1,1 0,1 0,1-1,1 0,1 0,1-1,0 0,2-1,6 7,-14-18,1-1,0 0,0-1,1 1,0-1,0 0,0-1,1 0,0 0,0-1,0 0,0 0,1-1,0 0,-1 0,1-1,0 0,1-1,-1 0,0 0,0-1,1 0,24-9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5:57.5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0,'14'0,"18"2,19 1,19 0,19 0,14-2,8 0,6 0,-2 1,-6 1,-13 0,-16 1,-19 1,-18-1,-16 1,-12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5:57.77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0,'0'0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6:00.11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0 246,'19'0,"16"0,15 0,11 0,10 0,9 0,6 3,3 2,-3 3,-7 3,-12 1,-14 1,-12-1,-12-3,-10-6,-11-2,-7-3</inkml:trace>
  <inkml:trace contextRef="#ctx0" brushRef="#br0" timeOffset="793.262">294 113,'-26'-2,"-9"13,0 2,1 1,1 1,0 3,-15 11,14-6,34-22,0-1,0 1,0-1,0 1,1 0,-1-1,0 1,0 0,0-1,0 1,1-1,-1 1,0-1,1 1,-1-1,0 1,1-1,-1 1,0-1,1 1,-1-1,1 1,-1-1,1 0,-1 1,1-1,-1 0,1 1,0-1,-1 0,1 0,-1 0,1 0,0 1,-1-1,1 0,0 0,-1 0,1 0,-1 0,1 0,0-1,-1 1,1 0,-1 0,1 0,0-1,-1 1,1 0,54 0,-48-1,0 0,1 0,-1 1,1 0,-1 1,1-1,-1 1,0 1,0-1,1 1,-1 1,0-1,0 1,-1 0,1 1,-1 0,0 0,0 0,2 2,30 48,-38-54,0 0,1-1,-1 1,0-1,0 1,0 0,0-1,0 1,0 0,0 0,1-1,-1 1,0 0,0-1,1 1,-1 0,0 0,0-1,1 1,-1 0,0 0,0 0,1-1,-1 1,0 0,1 0,-1 0,0 0,1 0,-1 0,0 0,1-1,-1 1,0 0,1 0,-1 0,1 0,-1 1,0-1,1 0,-1 0,0 0,1 0,-1 0,0 0,1 0,-1 1,0-1,0 0,1 0,-1 1,0-1,0 0,1 0,-1 1,0-1,0 0,0 0,1 1,-1-1,0 0,0 1,0-1,0 0,0 1,0-1,1 1,3-32,-4 30,2-51,-3-1,-2 1,-2 0,-11-45,18 110,1 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6:11.33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228 196,'-10'64,"-3"1,-4-2,-1 0,-13 23,-55 158,77-223,10-31,10-40,15-53,29-110,32-63,-29 150,-58 125,1-1,-1 1,1 0,0-1,0 1,0 0,0 0,-1-1,1 1,1 0,-1 0,0 0,0 0,0 0,1 1,-1-1,0 0,1 0,-1 1,0-1,1 1,-1-1,1 1,-1 0,1 0,-1 0,1-1,-1 1,1 1,-1-1,1 0,-1 0,1 0,-1 1,1-1,-1 1,1-1,-1 1,0 0,1-1,-1 1,0 0,0 0,1 0,-1 0,0 0,0 0,0 0,0 1,0-1,-1 0,1 0,0 1,0-1,-1 1,1-1,0 2,9 21,-1 0,-1 1,0 0,-2 0,-2 1,0 1,2 4,11 69,-4 1,-5 0,-4 1,-5-1,-4 1,-7 20,7-86</inkml:trace>
  <inkml:trace contextRef="#ctx0" brushRef="#br0" timeOffset="277.257">95 490,'-16'4,"-7"7,-1 3,5 4,8 1,9 0,13-4,16-4,16-6,18-9,16-10,13-8,9-4,2-2,-4 1,-14 3,-12 5,-19 7</inkml:trace>
  <inkml:trace contextRef="#ctx0" brushRef="#br0" timeOffset="646.309">1057 75,'-24'195,"11"-57,-73 208,84-343,0 0,1 1,0-1,0 0,0 1,0-1,0 1,1-1,-1 1,1-1,0 1,0-1,0 1,1-1,-1 1,1-1,0 0,0 1,0-1,0 0,1 1,-1-1,1 0,0 0,0 0,0 0,0-1,1 1,-1-1,1 1,-1-1,1 0,0 0,0 0,2 1,15 2,-1 0,1-2,0-1,0 0,0-1,0-1,6-2,4 2,30 0,0-3,0-2,-1-3,0-3,1-2,-8-3</inkml:trace>
  <inkml:trace contextRef="#ctx0" brushRef="#br0" timeOffset="1244.174">2154 88,'-19'-4,"-1"0,1 1,-1 1,1 0,-1 2,0 0,1 2,-1 0,1 1,0 0,0 2,0 1,0 0,1 1,0 1,0 0,1 2,0 0,1 1,0 1,1 0,0 1,1 0,-11 14,21-24,1 0,-1 0,0 1,1-1,0 1,0 0,0 0,1 0,-1 0,1 1,0-1,0 1,0-1,1 1,-1 0,1-1,0 1,1 0,-1 0,1 0,0 0,0 0,1 0,-1-1,1 1,0 0,0 0,1-1,0 1,-1 0,2-1,-1 0,2 4,9 1,0-1,0 0,1-1,0-1,0 0,1-1,-1 0,1-1,0-1,0 0,0-2,1 1,-1-2,7 0,-12 1,32 2,-15-3,-1 2,1 0,-1 2,0 1,0 1,-1 2,25 9,-45-13,1-1,-1 1,0 0,0 0,0 1,0 0,-1-1,0 2,0-1,0 0,0 1,-1 0,0-1,0 1,-1 1,0-1,0 0,0 0,-1 1,0-1,0 1,0 0,-1-1,0 1,0-1,-1 1,0-1,0 1,-1-1,1 1,-1-1,-1 0,1 0,-1 0,-3 4,3-1,-1-1,-1 0,1 0,-1 0,-1-1,1 0,-1 0,-1 0,1-1,-1 1,0-2,0 1,-1-1,0 0,0-1,0 0,0 0,-1 0,1-1,-1-1,0 1,0-2,0 1,0-1,-154-2,158 0,10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6:14.22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145 69,'-3'61,"-3"0,-3 0,-15 51,-12 87,35-180,-11 37,11-56,0 0,0 0,-1 0,1 0,0 0,0 0,0 0,0 0,0-1,0 1,0 0,0-1,0 1,0-1,0 1,0-1,0 1,0-1,0 0,1 1,-1-1,0 0,0 0,1 0,-1 0,0 0,1 1,-1-1,1 0,-1 0,1 0,0 0,-1-1,1 1,0 0,0 0,-18-61,12 27</inkml:trace>
  <inkml:trace contextRef="#ctx0" brushRef="#br0" timeOffset="262.22">24 96,'7'-4,"9"-3,11 2,12 0,11 1,10 2,9 1,5 1,0 0,-4 0,-5 3,-13 2,-15 4,-13-1</inkml:trace>
  <inkml:trace contextRef="#ctx0" brushRef="#br0" timeOffset="509.733">184 363,'23'9,"26"3,22-2,22-9,16-7,7-9,-2-5,-20 0</inkml:trace>
  <inkml:trace contextRef="#ctx0" brushRef="#br0" timeOffset="817.202">1120 270,'-34'68,"2"1,-20 66,-2 6,46-123,8-19,0 1,0 0,0 0,0 0,0-1,0 1,0 0,0 0,0-1,0 1,0 0,0 0,0 0,0-1,0 1,0 0,0 0,0-1,0 1,0 0,0 0,0 0,0-1,-1 1,1 0,0 0,0 0,0-1,0 1,0 0,-1 0,1 0,0 0,0 0,0 0,-1-1,1 1,0 0,0 0,0 0,-1 0,1 0,0 0,0 0,-1 0,1 0,0 0,0 0,56-168,-29 92,106-259,-132 333,-1 1,0 0,0 0,0-1,0 1,1 0,-1-1,0 1,1 0,-1 0,1-1,0 1,-1 0,1 0,0 0,0 0,0 0,-1 0,1 0,0 0,0 0,0 1,1-1,-1 0,0 1,0-1,0 0,0 1,1-1,-1 1,0 0,1 0,-1-1,0 1,1 0,-1 0,0 0,1 0,-1 0,0 1,0-1,1 0,-1 0,1 1,3 6,-1-1,0 0,0 1,-1 0,0 0,0 0,-1 0,0 0,0 1,-1-1,0 1,0-1,2 9,8 55,-4 0,-2 0,-4 16,6 92,13-88,-11-76</inkml:trace>
  <inkml:trace contextRef="#ctx0" brushRef="#br0" timeOffset="1034.623">961 444,'27'-2,"29"-1,26 0,20 1,10-2,0-3,-19 1</inkml:trace>
  <inkml:trace contextRef="#ctx0" brushRef="#br0" timeOffset="1470.569">2123 163,'-28'-9,"0"2,-1 1,1 1,-1 2,0 0,0 2,0 2,-1 0,-27 6,53-7,0 0,0 1,0-1,0 1,0 0,0 0,0 0,0 1,0-1,0 1,0 0,1 0,-1 0,1 1,0-1,0 1,0 0,0 0,0 0,0 0,1 0,-1 1,1-1,0 1,0 0,0-1,1 1,-1 0,1 0,0 0,0 0,1 0,-1 0,1 0,0 1,0-1,0 0,0 0,1 0,0 2,5 4,1-1,0 0,0-1,1 0,0 0,1-1,0 0,0 0,0-1,1 0,0 0,0-1,0-1,1 0,-1 0,1-1,0 0,3-1,93 25,92 32,-196-59,0 1,0 0,0 0,0 0,0 0,0 0,0 0,-1 1,1-1,-1 1,1 0,-1 0,0 0,1 0,-1 0,0 0,0 1,-1-1,1 1,0-1,-1 1,0 0,1 0,-1 0,0-1,0 1,-1 0,1 0,-1 0,1 0,-1 0,0 0,0 0,0 1,-1-1,1 0,-1 2,-6 3,0 0,-1-1,1 0,-1 0,-1-1,1 0,-1 0,0-1,0 0,-1-1,0 0,1 0,-1-1,-1 0,1-1,0 0,-6 0,-25 5,0-2,0-2,-1-2,-32-2,83-3,11 0</inkml:trace>
  <inkml:trace contextRef="#ctx0" brushRef="#br0" timeOffset="1748.621">2872 189,'-14'16,"-6"12,-1 11,5 5,4 2,4 0,1-1,2-2,-3-2,-2-5,-1-4,-2-4,-1-8,2-11,4-8</inkml:trace>
  <inkml:trace contextRef="#ctx0" brushRef="#br0" timeOffset="2062.84">2511 69,'13'0,"24"0,27-2,26-1,18-2,7-3,-6 1,-13-2,-19 2,-21 1,-19-1,-19 0,-12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6:52.57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170 1,'-81'242,"47"-128,-17 51,50-164,1 0,-1 0,1 1,-1-1,1 0,0 0,0 0,0 1,0-1,0 0,0 1,0-1,0 0,0 0,0 1,1-1,-1 0,1 0,-1 0,1 0,-1 1,1-1,-1 0,1 0,0 0,0 0,0 0,0 0,-1-1,1 1,0 0,0 0,1-1,-1 1,0 0,0-1,0 1,0-1,0 0,1 1,-1-1,0 0,0 0,1 1,-1-1,1 0,12-2,1 0,-1 0,0-2,0 0,0 0,-1-1,2-2,28-8,-10 5,1 1,0 2,1 1,25 0,-37 5</inkml:trace>
  <inkml:trace contextRef="#ctx0" brushRef="#br0" timeOffset="344.303">357 295,'-13'16,"-8"14,-1 19,2 15,5 17,4 14,8 11,3 9,2-16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6:52.02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43,'20'3,"21"-5,14-3,10-6,0-3,-11 0</inkml:trace>
  <inkml:trace contextRef="#ctx0" brushRef="#br0" timeOffset="262.363">107 217,'18'7,"17"0,17-4,9-6,2-6,-2-5,-12-1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6:50.18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200 67,'0'20,"0"17,0 12,0 10,-2 6,-3 3,-3 2,-3-2,1-6,0-12,1-10,3-14</inkml:trace>
  <inkml:trace contextRef="#ctx0" brushRef="#br0" timeOffset="326.15">0 80,'48'-7,"-21"1,0 2,1 1,-1 0,1 3,-1 0,1 1,-1 2,1 1,8 3,-31-6,0 1,0-1,0 1,0 0,-1 0,1 1,0-1,-1 1,0 0,0 0,0 1,0-1,0 1,-1 0,1 0,-1 0,0 0,0 1,-1-1,0 1,1-1,-1 1,-1 0,1 0,-1 0,0 0,0 0,0 1,-1-1,1 0,-1 0,-1 0,1 1,-2 3,-3 4,-1 1,0-1,-1-1,0 1,-1-1,-1-1,0 1,0-1,-1-1,0 0,-1 0,0-1,-1-1,0 1,0-2,-1 0,-13 5,5-3</inkml:trace>
  <inkml:trace contextRef="#ctx0" brushRef="#br0" timeOffset="576.631">682 80,'0'16,"2"12,1 10,2 8,1 6,-2 4,-3 5,-6 1,-5-6,-1-12</inkml:trace>
  <inkml:trace contextRef="#ctx0" brushRef="#br0" timeOffset="951.683">614 0,'185'169,"-33"-34,-145-130,0 1,-1 1,0-1,0 1,0 0,-1 0,0 1,-1-1,1 1,-1 0,-1 0,0 1,0-1,0 1,-1 0,-1-1,1 1,-1 0,-1 0,0 0,0 0,-1 0,0 0,0 0,-1 0,0-1,-1 1,0-1,0 1,-1-1,0 0,0 0,-5 2,-1 0,1-2,-1 1,-1-1,0-1,0 0,0 0,-1-1,0 0,0-1,0-1,-1 0,1 0,-1-2,0 1,0-1,0-1,-1-1,-7 0,9-1</inkml:trace>
  <inkml:trace contextRef="#ctx0" brushRef="#br0" timeOffset="1256.126">1217 121,'0'20,"0"16,-2 14,-1 9,0 6,0 1,2-2,0-4,0-9,3-10,1-12</inkml:trace>
  <inkml:trace contextRef="#ctx0" brushRef="#br0" timeOffset="1576.133">1082 80,'73'11,"0"-4,52-1,47 3,-120 3,-51-12,0 1,0-1,0 1,0 0,0-1,0 1,0 0,0-1,0 1,0 0,-1 0,1 0,0 0,-1 0,1 0,-1 0,1 0,-1 0,1 0,-1 0,0 0,1 0,-1 0,0 0,0 0,0 1,0-1,0 0,0 0,0 0,0 0,0 0,-1 1,1-1,0 0,-1 0,1 0,-1 0,1 0,-1 0,1 0,-1 0,-9 12,0 0,-1-1,0 0,-1 0,0-1,0-1,-2 0,-8 5,-4 4,2-1,13-12,0 2,1-1,0 1,1 1,0 0,0 0,1 1,-6 8,11-5,7-5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6:57.33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37 1,'-5'18,"-1"15,0 13,1 13,2 8,1 1,1-2,-2-5,0-11,1-13</inkml:trace>
  <inkml:trace contextRef="#ctx0" brushRef="#br0" timeOffset="324.599">211 241,'-2'5,"0"-1,0 1,0-1,1 1,0-1,0 1,0 0,0 0,1 0,0-1,0 1,0 0,1 0,-1 0,1-1,0 1,1 0,-1-1,1 1,0-1,0 1,0-1,1 0,-1 0,1 0,0 0,0-1,1 1,-1-1,1 0,-1 0,1 0,0 0,3 1,1 1,1 0,0 0,0-1,0-1,0 0,1 0,-1 0,1-1,-1-1,3 1,-8-2,1 0,-1 0,0 0,0 0,1-1,-1 1,0-1,0 0,0 0,0-1,0 1,0-1,0 0,0 0,-1 0,1-1,-1 1,0-1,1 0,-1 0,0 0,-1 0,1 0,1-3,1-3,-1-1,-1 0,0 0,0 0,0 0,-1 0,-1-1,0 1,-1-1,1 1,-2-1,0 1,0 0,-1-1,0 1,-1 0,0 0,0 0,-1 0,0 1,-1 0,0-1,-1 2,-3-5,6 9,0 0,0 1,0 0,0-1,-1 1,0 1,1-1,-1 0,0 1,0 0,-1 0,1 0,0 0,-1 1,1 0,0 0,-1 0,0 0,1 1,-1 0,1 0,-1 0,0 0,1 1,-1-1,1 1,-1 1,1-1,-1 0,1 1,0 0,0 0,0 0,0 1,-104 87,54-33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46:55.33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139 130,'-3'21,"-4"17,-4 13,-3 7,-3 5,-1-1,1-3,0-5,4-10,1-12,3-11</inkml:trace>
  <inkml:trace contextRef="#ctx0" brushRef="#br0" timeOffset="294.113">5 10,'42'-5,"0"2,0 1,0 3,0 1,0 3,0 1,31 9,-68-15,-1 1,1-1,-1 1,0 0,0 1,1-1,-1 1,0 0,0 0,-1 0,1 0,0 1,-1-1,1 1,-1 0,0 0,0 0,0 1,0-1,-1 1,1-1,-1 1,0 0,0 0,0 0,-1 0,1 0,-1 1,0-1,0 0,-1 4,-4 1,0 0,-1 0,-1 0,1-1,-1 0,-1 0,0-1,0 0,0 0,-1 0,0-1,0 0,0-1,-1 1,-9 3,7-2,-114 75,97-62</inkml:trace>
  <inkml:trace contextRef="#ctx0" brushRef="#br0" timeOffset="550.286">753 104,'-7'16,"-4"12,0 10,-1 8,1 5,1 1,0-1,1-4,3-4,-1-8,2-9</inkml:trace>
  <inkml:trace contextRef="#ctx0" brushRef="#br0" timeOffset="820.562">673 37,'12'17,"1"-2,1 1,0-2,0 0,2 0,0-2,0 0,1 0,18 8,-19-10,19 12,1-1,-1 1,-1 3,-1 0,-2 2,3 5,-30-29,0 1,0 0,0 1,-1-1,1 1,-1-1,0 1,-1 0,1 0,-1 0,0 1,0-1,0 0,-1 1,0-1,0 1,-1 0,1-1,-1 1,0-1,-1 1,1 0,-1-1,-1 6,-6 0,0 1,-1-2,0 1,0-1,-1 0,0-1,-1 0,0-1,-1 0,1-1,-1 0,-1-1,1 0,-1-1,0 0,-8 1,-9 6,-1-2,1-1,-2-1,-11 1,9-6</inkml:trace>
  <inkml:trace contextRef="#ctx0" brushRef="#br0" timeOffset="1074.887">1315 224,'-16'16,"-8"14,1 12,6 6,9 6,7 0,5-3,3-5,0-6,0-7,-2-8,-4-7,-2-7</inkml:trace>
  <inkml:trace contextRef="#ctx0" brushRef="#br0" timeOffset="1368.736">1168 37,'66'-9,"-51"10,52-1,0 3,-1 2,1 4,-1 3,30 10,-93-21,1 0,1 0,-1 1,1-1,-1 1,1 0,-1 0,0 0,0 1,0-1,0 1,0 0,0 0,-1 1,1 0,-4-3,1 1,-1-1,0 0,1 1,-1-1,0 1,0-1,0 1,0-1,0 1,0-1,-1 1,1-1,0 1,-1-1,1 1,-1-1,0 0,1 1,-1-1,0 0,0 1,0-1,0 0,0 0,0 0,0 0,0 0,0 0,-1 0,1 0,0-1,-1 1,1 0,-24 14,0-1,0-1,-1-1,-1-1,0-1,-6 0,-15 7,27-10,6-2,0 0,0 1,0 0,1 1,0 1,1 0,-13 11,25-19,0 1,0 0,0-1,0 1,0 0,0 0,1 0,-1 0,0 0,1 0,-1 0,0 0,1 0,-1 0,1 0,-1 0,1 0,0 0,0 0,-1 1,1-1,0 0,0 0,0 0,0 1,0-1,0 0,1 0,-1 0,0 0,1 0,-1 1,1-1,-1 0,1 0,-1 0,1 1,15 12</inkml:trace>
  <inkml:trace contextRef="#ctx0" brushRef="#br0" timeOffset="1578.234">1970 331,'25'0,"22"0,16 0,10 0,-2 3,-8-1,-14 1</inkml:trace>
  <inkml:trace contextRef="#ctx0" brushRef="#br0" timeOffset="1741.958">2010 598,'23'2,"23"2,18-1,11-1,2-2,-12-3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09:37.44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11,'18'-4,"6"-3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6.30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104 1,'-18'0,"-11"0,0 2,7 3,16 6,21 2,26 2,26-2,22-3,15-3,3-3,-17-2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52:50.66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5 0,'-5'16,"6"8,14-1,17-4,20-5,17-5,13-4,3-6,-1-1,-10-2,-16 3,-17 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52:50.94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1,'15'4,"18"2,16 0,15 1,12-1,3 1,-12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52:48.44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99 122,'4'18,"2"15,0 11,-2 9,0 10,-2 3,-1 1,-1 2,0-3,0-1,0-5,-1-5,1-8,0-12</inkml:trace>
  <inkml:trace contextRef="#ctx0" brushRef="#br0" timeOffset="515.955">5 122,'-1'-2,"0"1,1 0,-1-1,1 1,0 0,-1-1,1 1,0-1,0 1,-1 0,1-1,0 1,1-1,-1 1,0-1,0 1,1 0,-1-1,0 1,1 0,0-1,-1 1,1 0,0-1,-1 1,1 0,0 0,0 0,0 0,0 0,0 0,0 0,1 0,-1 0,0 1,53-14,10 14,-1 2,1 3,-1 3,22 8,-74-14,7 0,-1 1,0 0,-1 2,1 0,-1 1,0 0,0 2,8 5,-21-12,-1 1,0-1,0 1,0 0,0 0,-1 0,1 0,0 0,-1 0,1 0,-1 1,0-1,0 0,0 1,0-1,0 1,0-1,-1 1,1 0,-1-1,1 1,-1 0,0-1,0 1,-1 0,1-1,-1 1,1-1,-1 1,0 0,0 1,-49 71,13-42,0-2,-2-1,-2-2,0-2,-1-2,-41 17,44-21,18-7,21-8,12-4</inkml:trace>
  <inkml:trace contextRef="#ctx0" brushRef="#br0" timeOffset="803.356">780 135,'11'6,"9"12,3 15,0 12,-2 12,-4 13,-6 8,-3 1,-5 0,-1-5,-2-9,-1-12,0-13,0-14</inkml:trace>
  <inkml:trace contextRef="#ctx0" brushRef="#br0" timeOffset="1161.718">780 0,'9'24,"2"-1,0 0,1-1,2-1,0 0,1 0,1-2,1 0,1-1,0 0,7 3,257 230,-275-245,0 1,0 0,-1 1,0-1,0 1,-1 0,0 1,0-1,-1 1,0 0,0 0,-1 0,-1 0,1 1,-1 0,-1-1,0 1,0 0,-1-1,0 1,-1 0,0-1,-1 1,0 0,0-1,-1 0,-7 12,-1-1,-1 0,-1-1,-1 0,-1-1,0-1,-1 0,-1-1,0-1,-2-1,1 0,-2-2,-13 8,16-10,-1 0,0-1,-1-1,0-1,0 0,-1-1,0-2,1 0,-3 0,20-4,0 1,1-1,-1 0,1 1,-1-1,0 0,0 0,1 0,-1 0,0-1,1 1,-1 0,0-1,1 1,-1-1,1 1,-1-1,1 0,-1 0,1 0,-1 0,1 0,0 0,-1 0,1 0,0 0,0 0,0-1,0 0,0-8</inkml:trace>
  <inkml:trace contextRef="#ctx0" brushRef="#br0" timeOffset="1452.662">1623 161,'4'20,"4"19,4 18,0 15,0 10,-3 4,-3 1,-3-5,1-5,0-9,-1-14,-1-13,-1-15</inkml:trace>
  <inkml:trace contextRef="#ctx0" brushRef="#br0" timeOffset="1777.629">1436 41,'84'4,"0"4,-1 3,1 5,-65-13,5 0,-1 2,1 0,-1 2,0 0,-1 2,8 4,-27-12,0 1,0-1,0 1,0 0,0 0,0 0,-1 1,1-1,-1 1,0-1,0 1,0 0,0 0,0 0,0 0,-1 0,0 0,1 0,-1 1,0-1,-1 0,1 1,-1-1,1 1,-1-1,0 0,0 1,0-1,-1 1,1-1,-1 0,0 1,0 0,-8 15,0-2,0 1,-2-1,0-1,-1 0,-1-1,0 0,-1-1,0 0,-1-1,-16 10,-96 67,108-78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9:52:53.17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28 448,'68'-299,"-51"218,-13 83,1 83,13 110,1 58,-21-206</inkml:trace>
  <inkml:trace contextRef="#ctx0" brushRef="#br0" timeOffset="249.881">0 769,'0'-3,"3"0,7 1,8-1,12 2,10-3,14 1,10-3,8-1,6-1,0 0,-1-2,-4 2,-16 1</inkml:trace>
  <inkml:trace contextRef="#ctx0" brushRef="#br0" timeOffset="522.153">1017 274,'-14'14,"-4"15,3 17,8 14,11 11,9 9,6 9,3 7,-3 6,-4 4,-5 2,-4-2,-3-18</inkml:trace>
  <inkml:trace contextRef="#ctx0" brushRef="#br0" timeOffset="840.692">803 569,'-11'-16,"5"10,1 0,0-1,1 0,0 0,0 0,1 0,-1-1,2 1,-1-1,0-3,4 8,-1 1,1-1,0 1,0-1,0 1,0 0,0-1,0 1,1 0,-1 0,1 0,0 0,-1 0,1 1,0-1,0 0,0 1,0-1,1 1,-1 0,0 0,1 0,-1 0,0 0,1 0,-1 1,1-1,-1 1,1-1,0 1,-1 0,1 0,-1 0,1 1,26-4,1 1,-1 2,0 1,1 2,-1 0,0 2,0 1,-1 2,27 10,40 34,-92-50,-1 0,1 0,-1 0,0 1,0-1,0 0,0 1,0 0,-1-1,1 1,-1 0,1 0,-1 0,0 0,0 0,0 0,-1 0,1 0,-1 0,0 0,0 0,0 1,0-1,0 0,-1 0,1 0,-1 0,0 0,0 0,0 0,0 0,-1 1,-7 7,1 0,-2-1,1 0,-1-1,-1 0,0-1,0 0,0-1,-1 0,0 0,-1-1,1-1,-1 0,0-1,-1-1,-7 2,-69 9,104-26,7 2</inkml:trace>
  <inkml:trace contextRef="#ctx0" brushRef="#br0" timeOffset="1936.443">1645 395,'-24'45,"23"-45,1 0,0 0,-1 0,1 0,-1 0,1 0,-1 0,1 0,-1 0,1 0,-1-1,1 1,0 0,-1 0,1 0,-1-1,1 1,-1 0,1 0,0-1,-1 1,1 0,0-1,-1 1,1 0,0-1,0 1,-1-1,1 1,0 0,0-1,0 1,0-1,-1 1,1-1,0 1,0-1,0 1,0-1,0 1,0 0,0-1,0 1,0-1,1 1,-1-1,0 1,0-1,-24-159,-46-50,70 210,-1-1,0 0,1 0,-1 1,1-1,-1 0,1 0,-1 0,1 0,-1 0,1 0,0 0,-1 0,1 1,0-1,0 0,0 0,0 0,0 0,0 0,0 0,0 0,0 0,0 0,1 0,-1 0,0 0,1 0,-1 0,1 0,-1 0,1 0,-1 1,1-1,-1 0,1 0,0 1,0-1,-1 0,1 1,0-1,0 1,0-1,0 1,-1-1,1 1,0-1,0 1,0 0,0 0,0 0,0-1,0 1,0 0,0 0,0 0,0 0,0 1,0-1,0 0,0 0,0 1,0-1,1 1,17 0,24 4,0-2,1-1,-1-3,1-2,-1-1,0-2,5-4,-46 9,-1 1,1-1,-1 0,1 1,-1 0,1-1,-1 1,1 0,0-1,-1 1,1 0,-1 0,1 0,0 1,-1-1,1 0,-1 1,1-1,0 1,-1-1,1 1,-1-1,0 1,1 0,-1 0,1 0,-1 0,0 0,0 0,0 0,0 1,0-1,0 0,0 1,0-1,0 0,0 1,-1-1,1 1,0 1,36 147,-3-35,-6 1,-4 2,-5 0,-1 60,-16-133,-2 1,-2-1,-3 1,-1-1,-2 0,-9 27,17-69,0-1,-1 1,1 0,-1-1,1 1,-1-1,0 1,0-1,0 1,-1-1,1 1,0-1,-1 0,0 0,1 0,-1 0,0 0,0 0,0 0,0-1,-1 1,1-1,0 1,-1-1,1 0,-1 0,1 0,-1 0,1-1,-1 1,0-1,1 1,-1-1,0 0,1 0,-1 0,0 0,1-1,-4 0,-8-6,-1 0,1-1,0-1,1-1,0 1,1-2,0 0,-9-10,9 9,-47-45,3-2,3-3,-1-7,52 67,0 1,0-1,0 0,0 0,1 1,-1-1,1 0,-1-1,1 1,0 0,0 0,-1 0,2-1,-1 1,0-1,0 1,1 0,-1-1,1 1,0-1,0 1,0-1,0 1,0-1,1 1,-1-1,1 1,-1-1,1 1,0 0,0-1,0 1,0 0,1 0,-1-1,1 1,-1 0,1 1,0-2,14-7,0 1,1 1,0 0,0 1,1 0,6 0,7-3,477-143,-468 143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6.58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14 110,'-2'5,"0"1,1 0,0 0,-1-1,2 1,-1 0,1 0,0 0,0 0,1 0,-1 0,1 0,1-1,-1 1,1 0,0-1,0 1,1-1,-1 1,1-1,0 0,1 0,-1-1,1 1,0-1,0 1,1-1,-1-1,1 1,0-1,1 2,0-3,1-1,-1 1,1-1,-1 0,1-1,-1 1,1-1,0-1,-1 1,1-1,-1 0,1-1,-1 1,0-1,1 0,-1-1,0 0,0 0,-1 0,1-1,-1 1,1-1,-1-1,0 1,2-4,-1 3,0-1,-1-1,1 1,-1-1,-1 0,1 0,-1 0,-1 0,1-1,-1 0,-1 0,1 0,-1 0,-1 0,1 0,-1 0,-1-1,0 1,0 0,0-2,-1 6,0 0,0 1,0-1,0 1,-1-1,1 1,-1-1,0 1,0 0,0 0,-1 0,1 0,-1 0,1 0,-1 1,0-1,0 1,0 0,0 0,-1 0,1 0,-1 1,1-1,-1 1,1 0,-1 0,0 0,-2 0,-2 0,-1 0,1 0,-1 1,1 0,-1 0,1 1,-1 0,1 1,0 0,-1 0,1 1,-3 2,3-1,-1 0,1 1,1 0,-1 1,1 0,0 0,0 1,1 0,0 0,0 0,-1 2,5-6,0 0,0 1,0-1,0 0,0 0,1 1,0-1,-1 1,1 0,1-1,-1 1,0 0,1 0,0-1,0 1,0 0,0 0,1-1,-1 1,1 0,0-1,0 1,1-1,-1 1,1-1,-1 1,1-1,2 3,2-1,-1 0,1-1,0 1,0-1,0-1,0 1,1-1,-1 0,1 0,0-1,0 0,0 0,0-1,0 0,6 0,31 4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6.84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265 0,'-18'0,"-16"5,-10 7,-5 8,1 6,9 8,14 5,17 5,20 2,16 2,4-7</inkml:trace>
  <inkml:trace contextRef="#ctx0" brushRef="#br0" timeOffset="1">291 748,'-2'16,"1"7,4 3,7-2,10-4,12-6,12-7,10-10,7-8,-6-3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8.1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237 1,'-1'38,"-18"-45,13 4,0 0,0 1,0 0,0 0,-1 0,1 1,-1 0,1 0,-1 0,0 1,1 0,-1 1,0-1,1 1,-5 2,5-1,0 1,0 0,0 0,0 1,0 0,1 0,0 0,0 1,0-1,0 1,1 0,0 1,0-1,0 1,0 0,1 0,0 0,1 0,-1 0,0 4,-1 2,1 1,0-1,1 1,1-1,0 1,0 0,1 0,1-1,0 1,2 7,-1-10,0-1,1 1,0-1,1 0,0 0,0-1,1 1,0-1,0 0,1 0,0-1,1 1,-1-1,2-1,-1 1,0-1,1-1,0 1,1-1,-1-1,1 1,0-2,0 1,0-1,1 0,-1-1,1 0,-1-1,1 0,-1 0,1-1,0 0,4-1,1-2,0 0,0-1,0 0,0-2,-1 1,1-2,-2 0,1 0,-1-2,0 1,0-2,-1 1,-1-2,0 0,0 0,-1-1,0 0,-1-1,0 0,-1 0,-1-1,0 0,-1 0,-1-1,0 1,-1-1,0-1,0-9,-3 12,-2 20,0 23,2-20,0 0,1-1,0 1,1-1,0 1,0-1,1 0,0 0,1-1,0 1,0-1,1 0,0 0,4 4,-6-8,0-1,0 1,0-1,0 0,1 0,-1 0,1 0,0-1,-1 0,1 0,0 0,0-1,1 0,-1 1,0-2,0 1,0-1,1 0,-1 0,0 0,1-1,-1 1,0-1,0-1,0 1,0-1,4-1,-2-1,0 1,-1-1,1-1,-1 1,0-1,0 0,-1 0,1-1,-1 1,0-1,-1 0,0-1,0 1,0-1,0 0,-1 0,0 0,-1 0,0-1,0 1,0 0,-1-1,0 0,-1 1,1-1,-2-1,2 8,-1 0,0 0,1 1,-1-1,0 0,0 0,1 0,-1 0,0 0,0 1,0-1,0 0,0 0,0 0,-1 0,1 1,0-1,0 0,-1 0,1 0,0 0,-1 1,1-1,-1 0,1 1,-1-1,1 0,-1 1,1-1,-1 0,0 1,1-1,-1 1,0-1,1 1,-1-1,0 1,0 0,0-1,1 1,-1 0,0 0,0 0,0 0,0-1,0 1,1 0,-1 0,0 1,0-1,0 0,0 0,0 0,1 0,-1 1,0-1,0 0,1 1,-1-1,0 1,0-1,1 1,-1-1,0 1,1 0,-1-1,-1 6,1-1,-1 1,1 0,0-1,1 1,-1 0,1 0,0-1,1 1,-1 0,1 0,0-1,1 1,-1-1,1 1,0-1,1 1,-1-1,1 0,0 0,0 0,1-1,-1 1,1-1,0 0,0 0,1 0,-1 0,1-1,0 0,0 0,1 1,12 5,1 0,0-1,0-1,1-1,0-1,0 0,1-2,-1 0,1-1,13-1,54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8.56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0,'5'25,"1"20,-1 13,0 11,0 6,3 3,3 0,8-6,6-7,9-10,8-13,5-13,4-11,3-12,-2-10,-4-13,-11-2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8.84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46,'21'-2,"24"-1,26 0,20-1,19-1,10-1,3-2,-6 0,-22 2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29.95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1 437,'17'-32,"-1"0,-2-1,-1-1,-1 0,-2-1,-2 0,-1 0,-2-1,1-28,-2-3,1 77,0-1,1 1,1-1,0-1,0 1,1-1,-1 0,9 5,-7-5,0 0,-1 0,0 0,-1 1,0 0,0 0,-1 1,4 8,6 80,-16-87,0-1,1 1,0 0,1-1,0 1,1-1,0 0,0 0,3 3,-3-8,0 0,0-1,1 0,0 0,0 0,0 0,0-1,0 0,1 1,0-2,-1 1,1 0,0-1,0 0,0 0,1-1,-1 1,0-1,1 0,-1 0,4-1,117-8,-93 0,-1 0,0-3,0 0,-1-2,-1-2,-1-1,0-1,-1-1,26-22,-47 36,-1-1,1 0,-1-1,-1 1,1-1,-1 0,0-1,0 1,-1-1,1 0,-2 0,1 0,-1-1,0 0,-1 1,1-1,-1 0,-1-3,-1 9,0 0,-1 0,1 0,-1 0,0 0,0 0,1 1,-1-1,-1 0,1 0,0 1,0-1,-1 0,1 1,0 0,-1-1,0 1,1 0,-1-1,0 1,0 0,1 0,-1 1,0-1,0 0,0 1,0-1,0 1,0-1,0 1,-2 0,-66 0,62 1,1-1,-1 2,1-1,0 1,0 0,0 0,0 1,0 0,0 0,0 1,1 0,0 0,0 0,0 1,0 0,1 0,0 1,0-1,0 1,0 0,1 0,0 1,1-1,-1 1,1 0,1 0,-1 0,1 0,0 0,1 1,0-1,0 1,0-1,1 1,1 1,0-4,1 1,0-1,0 0,1 0,0 0,-1 0,2 0,-1 0,1-1,-1 0,1 0,0 0,1 0,-1 0,1-1,-1 0,1 0,0 0,0-1,0 1,1-1,0 0,6 2,1 0,-1 0,1-1,0-1,0 0,0-1,1-1,-1 0,1 0,-7 0,0-1,-1 0,1 0,0 0,-1-1,1 0,-1-1,1 1,-1-1,0 0,0-1,0 1,-1-1,1 0,-1-1,0 1,0-1,0 0,-1 0,0-1,0 0,0 1,-1-1,1 0,-2 0,1-1,0 1,-1-1,-1 1,1-1,-1 0,0-5,1 1,-2-1,0 1,0-1,-1 1,0 0,-1-1,-1 1,-1-6,-3 43,6-19,1 1,0-1,0 0,0 1,1-1,0 1,1-1,0 0,0 0,0 0,1 0,0 0,1 0,-1-1,1 1,0-1,1 0,0 0,0-1,0 1,0-1,1 0,0-1,0 1,0-1,0-1,1 1,0-1,0 0,0 0,0-1,0 0,0 0,0-1,1 0,-1 0,7 0,-6-3,1-1,-1 0,0 0,-1-1,1 1,-1-2,1 1,-1-1,-1 0,1-1,-1 1,0-1,0-1,0 1,-1-1,0 0,0 0,-1 0,0-1,-1 1,1-1,-1 0,-1 0,1-1,-1 1,-1 0,0-1,1-7,-3-9,1 26,0-1,0 0,0 0,-1 0,1 1,0-1,0 0,0 0,-1 0,1 0,0 1,0-1,-1 0,1 0,0 0,0 0,-1 0,1 0,0 0,0 0,-1 0,1 0,0 0,-1 0,1 0,0 0,0 0,-1 0,1 0,0 0,0 0,-1 0,1 0,0 0,0 0,-1-1,1 1,0 0,0 0,-1 0,1 0,0-1,0 1,0 0,-1 0,1 0,0-1,0 1,0 0,0 0,0-1,0 1,0 0,-1-1,1 1,0 0,0 0,0-1,0 1,0 0,0 0,0-1,0 1,0 0,1-1,-1 1,0 0,-5 8,2 0,-1 1,1-1,0 1,1 0,0-1,0 1,1 0,0 0,1 1,0 1,0-6,0 0,1 0,-1 0,1 0,0-1,1 1,-1 0,1 0,0-1,0 0,0 1,1-1,0 0,0 0,0 0,0 0,0-1,1 1,-1-1,1 0,0 0,0 0,1 0,-1-1,0 0,1 0,-1 0,1 0,0-1,-1 0,1 0,5 1,2 0,1 0,0 0,1-1,-1-1,0 0,0-1,0 0,13-3,-21 3,0 0,0-1,0 1,0-1,0 0,0-1,0 1,-1-1,1 0,-1 0,0 0,1-1,-2 0,1 1,0-1,-1-1,0 1,0 0,0-1,0 0,-1 1,0-1,1-1,-1-2,0 0,0-1,-1 1,0 0,0-1,-1 1,0-1,-1 1,0 0,0-1,-1 1,0 0,0 0,-1 0,-1-4,-3 10,8 19,3-5,0-1,1 0,1 0,-1 0,2-1,-1 1,1-2,1 1,0-1,0 0,1-1,0 0,0 0,1-1,0 0,1-1,-1 0,1 0,0-1,10 3,29 11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30.54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26,'15'-5,"0"0,0 1,0 0,1 1,0 1,0 1,-1 0,1 1,0 0,10 3,-18-2,0 1,-1-1,1 1,-1 1,1 0,-1 0,0 0,0 1,-1 0,1 0,-1 1,1 0,-2 0,1 0,0 1,-1 0,0 0,-1 0,1 0,-1 1,0 0,0 2,5 17,-2 1,-1 0,-1 1,-2-1,0 1,-2 0,-1 0,-1-1,-2 1,-3 17,2-7,0 8,-1-13,2 0,1 0,1 1,2-1,1 0,2 0,1 0,2-1,2 6,-6-30,0 0,0 0,1-1,0 1,0-1,1 0,0 0,0-1,0 1,1-1,0-1,0 1,1-1,0 0,-1 0,2-1,-1 1,0-2,1 1,0-1,0 0,0-1,0 0,0 0,0-1,2 0,-7-1,0 0,1 0,-1-1,0 1,0-1,0 0,1 0,-1 0,0 0,0 0,-1-1,1 1,0-1,0 0,-1 0,1 0,-1 0,0 0,1-1,-1 1,0-1,0 0,-1 1,1-1,-1 0,1 0,-1 0,0 0,0 0,0 0,0 0,-1 0,1-1,-1 1,0 0,0-3,1-11,-2 0,0-1,0 1,-2 0,0 0,-3-7,-19-48,-3 1,-3 1,-3 2,-3 1,-3 2,-3 2,-25-27,35 33,33 55,1 1,-1-1,1 0,-1 1,1-1,0 1,0-1,-1 1,1-1,0 1,0 0,0-1,1 1,-1 0,0 0,0 0,1 0,-1 0,0 0,1 0,-1 0,1 0,0 1,-1-1,1 1,-1-1,1 1,0 0,-1-1,1 1,0 0,-1 0,1 0,0 0,0 1,-1-1,4-1,81-8,0 4,43 5,-91 0,-16-1,0 2,0 0,0 1,0 1,13 5,-30-7,0 1,0-1,0 1,0 1,-1-1,1 1,-1-1,1 1,-1 0,0 1,0-1,0 1,-1 0,1 0,-1 0,0 0,0 1,0-1,-1 1,1 0,-1 0,0 0,-1 0,1 0,-1 0,0 0,2 156,-3-159,0-1,1 1,-1 0,0-1,1 1,-1-1,1 1,0 0,-1-1,1 1,0-1,0 0,0 1,0-1,0 0,0 1,1-1,-1 0,0 0,1 0,-1 0,1 0,-1 0,1-1,-1 1,1 0,-1-1,1 1,0-1,-1 0,1 1,0-1,-1 0,1 0,0 0,0 0,-1 0,1-1,0 1,-1 0,1-1,0 1,-1-1,1 0,-1 0,1 1,-1-1,1 0,-1 0,0 0,1 0,-1-1,1 0,16-13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30.807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15 0,'-7'7,"2"4,3 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31.30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276 672,'-18'-6,"-1"2,1 0,-1 1,0 1,0 1,0 1,-1 0,1 1,0 2,-2 0,17-2,1 0,-1 0,1 0,0 0,0 1,-1 0,1-1,0 1,0 0,0 1,1-1,-1 0,1 1,-1 0,1-1,0 1,0 0,0 0,0 0,0 1,1-1,-1 0,1 1,0-1,0 0,0 1,1 0,-1-1,1 1,0-1,0 1,0-1,1 1,-1 0,1-1,-1 1,1-1,1 1,-1-1,0 0,1 0,-1 1,3 1,8 13,1 0,0-2,2 1,0-2,0 0,2 0,0-2,0 0,14 7,-23-14,183 124,-190-130,0 0,0 1,0-1,0 0,0 1,0-1,0 1,0 0,0-1,0 1,0 0,0 0,0-1,-1 1,1 0,0 0,-1 0,1 0,0 0,-1 0,1 0,-1 0,0 0,1 0,-1 1,0-1,1 0,-1 0,0 0,0 0,0 0,0 1,0-1,-1 0,1 0,0 0,0 0,-1 0,1 1,-1-1,1 0,-1 0,1 0,-1 0,1 0,-1 0,0-1,0 1,0 0,1 0,-1 0,-1 0,-9 3,0-1,0 0,0-1,-1-1,1 1,-1-2,1 1,-1-2,1 1,-1-2,-3 0,13 2,0-1,-1 1,1-1,0 1,0-1,-1 0,1 0,0 0,0 0,0 0,0 0,0-1,0 1,0-1,1 1,-1-1,0 0,1 0,-1 0,1 1,0-2,0 1,0 0,0 0,0 0,0 0,0-1,1 1,-1 0,1 0,-1-1,1 1,0-1,0 1,0 0,1-1,-1 1,0 0,1-1,-1 1,2-2,42-94,15 2,-11 21,-4-2,-3-1,12-39,-33 62,-3-2,-2 0,-2 0,-4-1,-1-1,-1-55,-16 46,-1 72,-13 83,17-27,3 0,2 0,3 0,3 0,2 0,3-1,2 0,3-1,3-1,2 0,2-1,3-2,17 27,-36-70,0 1,1 1,0-1,1 0,0 0,1-1,0 0,1-1,6 6,-15-16,-1 1,1 0,0-1,-1 1,1-1,0 1,-1-1,1 0,0 1,0-1,-1 0,1 1,0-1,0 0,0 0,-1 0,1 0,0 0,0 0,0 0,0 0,-1 0,1 0,0 0,0-1,0 1,-1 0,1 0,0-1,0 1,-1-1,1 1,0-1,-1 1,1-1,0 1,-1-1,1 1,-1-1,1 0,-1 1,1-1,-1 0,1 0,9-18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1:16.009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121 705,'0'14,"0"15,0 18,0 13,-2 10,-3 5,-5 1,-4-5,-1-11,0-13,2-15</inkml:trace>
  <inkml:trace contextRef="#ctx0" brushRef="#br0" timeOffset="523.773">1 1200,'0'-55,"1"0,4-1,1 1,3 1,3 0,1 0,7-9,-16 48,2 1,-1 0,2 0,-1 1,2-1,0 2,1-1,0 1,1 0,0 1,0 0,1 1,1 0,0 1,0 0,1 1,0 0,1 1,-1 1,1 0,0 0,1 2,0 0,-1 0,1 2,0 0,1 0,-9 2,0-1,0 2,0-1,0 1,0 0,0 0,-1 0,1 1,0 1,-1-1,1 1,-1 0,0 0,0 1,0 0,0 0,0 0,-1 1,0-1,0 1,0 1,-1-1,0 1,0 0,0 0,-1 0,1 0,-2 0,1 1,-1 0,0-1,0 1,0 0,-1 0,0 0,-1 0,0 0,0 0,0 0,-1 0,0 2,-3 1,0 0,0-1,-1 0,0 0,-1-1,0 1,0-1,-1 0,1-1,-2 0,1 0,-1 0,0-1,-1 0,0-1,-6 4,-8 2,0 0,0-1,-1-1,0-2,0 0,-7-1,-97 13,128-19,-1 0,0 0,0 0,0 0,0 1,1-1,-1 0,0 1,0-1,1 1,-1-1,0 0,1 1,-1 0,0-1,1 1,-1-1,1 1,-1 0,1-1,-1 1,1 0,-1 0,1-1,0 1,-1 0,1 0,0 0,0-1,0 1,0 0,-1 0,1 0,0 0,0 0,1-1,-1 1,0 0,0 0,0 0,1 0,-1-1,0 1,1 0,23 37,-18-31,19 27,2 0,2-2,0-1,2-2,10 6,-31-27,0 0,1-1,0-1,1 0,-1 0,1-1,0 0,0-1,1-1,-1 0,1 0,0-2,0 1,-1-2,1 1,0-2,0 0,0 0,9-3,-5 0,-1 0,0-1,-1-1,1 0,-1-1,-1-1,1 0,-1-1,0-1,-1 0,0-1,-1 0,0-1,-1 0,0-1,-1 0,-1-1,0 0,5-10,-13 21,0 0,0 0,0 0,0 0,0 0,0-1,-1 1,1 0,-1-1,0 1,0 0,-1 0,1-1,-1 1,1 0,-1-1,0 1,0 0,0 0,-1 0,1 0,-1 0,0 0,0 1,0-1,0 0,0 1,0 0,-1-1,1 1,-1 0,1 0,-1 0,0 1,0-1,0 1,0-1,0 1,0 0,-1 0,1 1,0-1,0 0,-1 1,1 0,0 0,-1 0,0 0,-3 1,0 0,1 1,-1 0,1 0,-1 0,1 1,0 0,0 0,0 0,1 1,-1 0,1 0,0 0,0 1,0 0,0 0,1 0,0 0,0 1,0 0,1-1,0 1,0 1,0-1,1 0,0 1,0-1,1 1,0-1,0 1,0 0,1 0,0-1,0 1,1 0,0 0,0-1,1 1,-1-1,2 1,-1-1,0 0,1 1,2 1,4 1,0-1,1 0,0 0,0-1,1-1,0 1,0-2,0 0,1 0,0-1,0 0,0-1,5 1,45 9</inkml:trace>
  <inkml:trace contextRef="#ctx0" brushRef="#br0" timeOffset="1640.586">1365 892,'-16'2,"-1"2,0-1,1 2,0 0,0 1,0 1,-9 5,20-9,-1 1,1-1,0 1,0 0,1 0,-1 0,1 1,0-1,0 1,1 0,-1 1,1-1,0 0,0 1,1 0,0-1,0 1,0 0,1 0,0 0,0 1,0 1,1-3,0 0,0 0,1 0,-1 0,1-1,0 1,1 0,-1 0,1-1,0 1,0-1,1 1,-1-1,1 0,0 0,0 0,0 0,0-1,1 1,0-1,-1 0,1 0,1 0,-1 0,0-1,1 0,-1 0,12 5,0 0,0-1,1-1,0-1,-1-1,2 0,3 0,1-1,1-1,-1-1,1-1,-1-1,1-1,-1 0,0-2,0-1,13-5,-22 6,-1 0,0-1,0 0,0-1,-1 0,0-1,0 0,-1 0,0-2,-1 1,0-1,0 0,-1-1,-1 0,0 0,6-12,0-25,-14 47,0 0,1 1,-1-1,0 0,0 1,0-1,1 1,-1-1,0 1,0 0,0-1,0 1,0 0,0-1,0 1,0 0,0 0,0 0,0 0,0 0,0 0,0 0,0 0,0 1,0-1,0 0,0 0,0 1,0-1,1 1,-1-1,0 1,0-1,0 1,0 0,1-1,-1 1,0 0,1-1,-1 1,1 0,-1 0,0 0,1 0,0-1,-1 1,1 0,-1 1,-6 6,-1 1,1-1,0 2,1-1,0 1,1 0,0 0,0 0,1 1,0 0,1 0,0 0,1 0,0 0,1 1,0-1,1 1,1-8,-1 1,1-1,0 0,0 1,1-1,-1 0,1 0,0 0,0 0,1 0,-1-1,1 1,-1-1,1 1,0-1,1 0,-1 0,0 0,1-1,0 1,-1-1,1 0,0 0,0 0,0 0,1-1,-1 0,0 0,0 0,1 0,3 0,9 1,0-1,1-1,-1 0,0-1,0-1,0 0,11-4,-2-2,0 0,0-2,-1 0,0-2,-1-1,-1-1,0-1,-1-1,0-1,-2 0,0-2,-1-1,0 0,-2-1,13-21,-7 0,-30 45,-5 13,1 1,1 0,0 1,1 0,1 0,1 1,0 0,-2 15,-3 22,2 1,2 0,3 0,3 0,2 1,3-1,2 1,2-1,3-1,3 0,5 12,-14-59,-4-14,-3-21,2 21,-11-107,5 0,5 0,5-1,11-59,-13 162,0-19,2-1,2 1,0 0,2 0,1 0,1 1,2 0,1 1,1-1,-12 25,0 1,1 0,-1-1,0 1,1 0,-1 0,1 0,0 0,0 0,0 0,0 1,0-1,0 1,0-1,0 1,1 0,-1 0,0 0,1 0,-1 0,1 1,-1-1,1 1,-1-1,1 1,0 0,-1 0,1 0,-1 0,1 1,-1-1,1 1,-1-1,1 1,-1 0,1 0,9 8,0 1,-1 0,0 0,-1 1,0 1,-1 0,0 0,-1 0,-1 1,0 1,0-1,-1 1,-1 0,1 4,-4-14,0 0,0 0,0 1,-1-1,0 0,1 1,-2-1,1 1,0-1,-1 1,0-1,0 1,0-1,0 1,-1-1,0 1,0-1,0 1,-1-1,1 0,-1 0,0 0,0 0,0 0,-1 0,1 0,-3 2,1-3,0 0,0 0,0 0,0-1,0 0,0 0,0 0,-1 0,1-1,-1 1,0-1,1 0,-1-1,0 1,1-1,-1 0,0 0,0 0,1-1,-1 1,0-1,1-1,-1 1,1 0,-1-1,1 0,0 0,-1-1,1 1,0-1,1 0,-1 0,0 0,1 0,0 0,0-1,0 0,0 0,0 0,1 0,-1 0,1 0,0 0,1-1,-1 1,1-3,0-9,2 0,0 0,1-1,1 1,1 0,0 1,0-1,2 1,0 0,1 0,0 0,1 1,1 1,3-5,9-18,2-7,-2 0,-2-1,-1-1,-3-1,-1 0,-1-10,-2-11,-3 0,-3-1,-2 1,-4-1,-4-10,-11 3,16 75,0-1,-1 1,1-1,0 1,0-1,-1 1,1-1,0 1,-1-1,1 1,0-1,-1 1,1 0,0-1,-1 1,1 0,-1-1,1 1,-1 0,1 0,-1 0,1-1,-1 1,1 0,-1 0,1 0,-1 0,0 0,1 0,-1 0,1 0,-1 0,1 0,-1 0,1 0,-1 0,1 0,-1 1,1-1,-1 0,1 0,-1 1,1-1,-1 0,1 1,-1-1,1 0,0 1,-1-1,1 1,0-1,-1 0,1 1,0-1,-1 1,1-1,0 1,0-1,0 1,0-1,-1 1,1-1,0 1,-7 15,1 0,1 0,0 1,1-1,0 1,2 0,0 0,1 4,-2 0,-5 70,4 0,4-1,3 1,5 0,3-1,5-1,18 58,-28-122,1 0,1-1,1 0,2 0,0-1,1-1,1 0,1 0,1-1,4 2,-17-20,1 0,0 0,0-1,0 1,0-1,0 0,0 0,1 0,-1 0,0 0,1-1,0 0,-1 0,1 0,0 0,1 0,18-3</inkml:trace>
  <inkml:trace contextRef="#ctx0" brushRef="#br0" timeOffset="1914.958">2181 424,'32'9,"35"3,36 0,28-3,12-2,-19-3</inkml:trace>
  <inkml:trace contextRef="#ctx0" brushRef="#br0" timeOffset="2202.192">2836 1026,'4'9,"1"0,-1-1,2 0,0 0,0 0,0-1,1 0,0 0,0 0,0-1,1 0,0-1,1 0,-1 0,1 0,0-1,0-1,0 0,0 0,1 0,-1-1,1-1,0 0,-1 0,1-1,0 0,-1 0,1-1,0-1,-1 1,1-2,1 0,-5 2,0-1,-1 0,1 0,0 0,-1-1,1 0,-1 0,0 0,0-1,0 0,0 0,-1 0,0-1,1 1,-2-1,1 0,0 0,-1 0,0-1,-1 1,1-1,-1 1,0-1,0 0,0 0,-1 0,0 0,-1 0,1 0,-1 0,0-1,0 1,-1 0,0 0,0 0,0 0,-1 0,0 0,0 1,-1-1,1 0,-1 1,-1-1,0 0,0 0,0 1,-1 0,0-1,0 2,0-1,-1 0,0 1,0 0,0 1,0-1,0 1,-1 0,1 1,-1-1,0 1,0 1,0-1,0 1,0 1,0-1,0 1,0 0,0 1,0-1,0 1,0 1,0-1,1 1,-1 1,0-1,1 1,-1 0,1 1,0-1,0 1,-2 2,6-3,-1 0,1 0,0 0,0 0,0 0,1 1,-1-1,1 1,-1-1,1 1,0-1,1 1,-1 0,1-1,-1 1,1 0,0-1,1 1,-1 0,1-1,-1 1,1 0,0-1,0 1,1-1,-1 1,1-1,-1 0,1 0,0 0,1 0,-1 0,0 0,1 0,-1-1,1 1,0-1,0 0,0 1,0-2,1 1,1 1,47 26,3-5</inkml:trace>
  <inkml:trace contextRef="#ctx0" brushRef="#br0" timeOffset="3012.354">3451 1040,'-93'-277,"92"275,0 0,1 0,-1-1,1 1,-1 0,1 0,0-1,-1 1,1 0,0-1,1 1,-1 0,0 0,1-1,-1 1,1 0,0 0,0-1,0 1,0 0,0 0,0 0,0 0,1 1,-1-1,1 0,-1 0,1 1,0-1,-1 1,1 0,0-1,0 1,0 0,0 0,0 0,1 0,-1 0,0 1,0-1,1 1,1-1,21-1,0 1,0 1,0 0,0 2,0 2,0 0,-1 1,0 1,10 5,-26-9,1 0,-1 0,0 1,0 0,0 0,-1 1,1 0,-1 0,0 1,0 0,0 0,-1 1,0 0,0 0,0 0,-1 1,0 0,0 0,-1 0,0 1,0-1,0 1,-1 0,-1 0,2 4,1 49,-5-49,0-1,1 1,0-1,1 0,0 0,1 1,0-2,1 1,2 3,-5-11,0-1,1 0,-1 0,1 0,0 0,0 0,0-1,0 1,0-1,0 1,0-1,0 0,0 1,1-1,-1 0,1 0,-1-1,1 1,-1-1,1 1,-1-1,1 0,-1 0,1 0,-1 0,1 0,-1 0,1-1,1 0,70-27,-49 13,-2-1,0-1,0-1,-2-1,0 0,-1-2,-1 0,-2-2,5-7,-1-7,-33 45,7-2,0 1,1 0,0 0,0 0,0 1,1-1,0 1,0 0,1 0,-1 2,3-7,-1 0,0 0,1 0,0 0,0 0,0 0,0 0,0 0,1 0,-1 0,1 0,0 0,0 0,0-1,0 1,0 0,1-1,-1 1,1 0,0-1,0 0,0 1,0-1,0 0,0 0,0 0,1 0,-1-1,2 2,4 0,0 0,1-1,-1 1,0-2,1 1,-1-1,1 0,-1-1,1 0,0 0,-1-1,1 0,-1-1,0 0,1 0,-1 0,0-1,0-1,0 1,-1-1,1 0,-1-1,0 0,0 0,-1-1,1 0,-1 0,-1 0,1-1,-1 1,0-1,3-7,21-59,-31 86,0 0,2 0,-1 0,1 0,1-1,0 1,1 0,1 0,-1-1,2 1,0 0,0-5,0 1,1 0,0-1,1 0,-1 0,1-1,1 0,-1 0,1 0,1-1,-1 0,1 0,0-1,0 0,1 0,-1-1,1 0,0 0,0-1,1-1,-1 1,1-1,-1-1,1 0,-1 0,1-1,0 0,-1-1,1 0,-1-1,5 0,3-3,0-1,0 0,0-1,0-1,-1 0,-1-1,1-1,-1 0,-1-1,0-1,-1-1,0 1,-1-2,0 0,-1 0,-1-1,4-8,7-13,-2-1,-1-1,-2-1,-2-1,-1 0,-2 0,-2-5,3-13,-2 0,-3-1,-3 0,-2 0,-3 0,-4-16,5 68,0 0,-1-1,0 1,0 0,-1 0,0 0,0 0,-1 1,0-1,0 0,0 1,-1 0,0 0,0 0,-1 0,2 4,1 1,-1 0,1 0,-1 0,0 0,1 1,-1-1,0 1,1 0,-1-1,0 1,0 0,1 1,-1-1,0 0,0 1,1 0,-1-1,1 1,-1 0,0 0,1 1,0-1,-1 1,1-1,0 1,0-1,0 1,0 0,-2 2,-12 12,0 0,1 2,0 0,2 0,0 1,2 1,0 0,0 1,2 0,-3 13,0-6,2 0,1 2,1-1,1 1,2 0,1 0,1 1,2-1,1 1,2-1,0 0,2 1,2-1,0 0,2-1,1 0,8 16,-2-16,1-1,1-1,2 0,0-1,2-1,1-1,0-1,2-1,1-1,0-1,2-1,8 4,37 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31.57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1,'18'9,"22"5,23 1,22-1,16-2,4-4,-15-2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31.82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39 182,'1'5,"-1"-1,1 1,-1 0,1 0,1-1,-1 1,1-1,0 1,0-1,0 0,0 1,1-1,-1 0,1-1,0 1,1 0,-1-1,0 0,1 0,0 0,0 0,0 0,0-1,0 0,1 0,-1 0,0 0,1-1,0 1,-1-1,1 0,0-1,0 1,-1-1,1 0,0 0,0-1,-1 1,1-1,0 0,3-1,-2 0,0-1,0 0,-1 0,1 0,-1-1,1 1,-1-1,0 0,0-1,-1 1,1-1,-1 0,0 0,0-1,-1 1,0-1,0 0,0 0,0 0,-1 0,0 0,0 0,-1-1,0 1,0 0,0-1,-1 1,0-1,0 1,-1-1,0 1,0-1,0 1,-1-1,0 1,0 0,-1 0,0 0,0 0,0 1,0-1,-1 1,0 0,0 0,-1 0,1 0,-1 1,0 0,-4-3,3 4,0 0,1 0,-1 1,0 0,-1 0,1 1,0 0,0 0,-1 0,1 1,0-1,-1 2,1-1,0 1,-1 0,1 0,0 0,0 1,0 0,0 1,0-1,0 1,1 0,-1 0,1 1,0 0,0 0,0 0,0 0,1 1,0 0,0 0,0 0,0 0,1 1,0-1,0 1,1 0,-1 0,1 0,1 0,-1 0,1 0,-1 6,3-6,0 0,0 0,0-1,1 1,0 0,0 0,0-1,1 1,0-1,0 1,0-1,1 0,-1-1,1 1,1-1,-1 1,0-1,1 0,0-1,0 1,2 0,32 21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32.12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27 339,'-2'-10,"-8"-45,3 1,2-1,3-32,1 84,1 0,0 0,0 0,0 0,1 0,-1 0,1 0,0 0,-1 0,1 1,0-1,1 0,-1 0,0 1,1-1,0 0,-1 1,1 0,0-1,0 1,0 0,1 0,-1 0,0 0,1 1,0-1,-1 1,1-1,0 1,1-1,9 1,0 0,-1 1,1 0,0 1,-1 0,1 1,-1 0,1 1,-1 0,0 1,0 1,-1 0,1 0,-1 2,0-1,7 7,-11-9,-1 1,0 0,0 0,-1 1,0 0,0 0,0 0,-1 1,1 0,-2-1,1 1,-1 1,0-1,0 0,-1 1,0-1,0 1,-1 0,0 0,-1 0,1-1,-1 1,-1 0,0 0,0 0,0 0,-3 5,-53 155,56-166,1-1,0 1,-1 0,1 0,0 0,0-1,0 1,0 0,0 0,0-1,0 1,1 0,-1 0,1-1,-1 1,1 0,0-1,0 1,0 0,0-1,0 1,0-1,0 0,0 1,0-1,1 0,-1 0,0 0,1 0,-1 0,1 0,0 0,-1 0,1 0,0-1,-1 1,2 0,72 5,-6-13,0-3,-1-3,-1-3,45-17,-5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32.82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21,'16'0,"18"0,23 0,19 0,17-3,11 0,4-2,-5 0,-20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33.092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 0,'9'20,"14"15,16 6,13 5,10-2,2-1,-9-2,-13 2,-28 5,-33 6,-15-7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49.21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66 1,'-7'13,"-4"19,-1 24,0 23,1 21,4 13,2 11,4 2,3-2,3-6,1-9,-1-13,-1-22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49.54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68 253,'5'2,"1"1,0-1,-1 0,1-1,0 1,0-1,0 0,0 0,0-1,0 0,0 0,0 0,0-1,0 0,0 0,0-1,0 1,0-1,-1-1,1 1,-1-1,1 0,-1 0,0 0,0-1,0 0,-1 0,0 0,1 0,-1-1,-1 0,1 0,-1 0,2-2,-4 0,1 1,-1-1,0 0,-1 1,0-1,0 0,0 1,-1-1,0 0,0 1,-1-1,1 1,-2-1,1 1,-1 0,0 0,0 0,0 0,-1 0,0 1,0 0,0 0,-1 0,0 0,0 1,0-1,0 1,-1 0,0 1,0 0,0 0,0 0,0 0,0 1,-1 0,1 1,-1-1,0 1,1 0,-1 1,0 0,1 0,-1 0,0 1,-3 0,5 1,1-1,0 1,0 0,-1 0,2 1,-1-1,0 1,0 0,1 0,-1 0,1 0,0 0,0 1,0 0,1-1,-1 1,1 0,0 0,0 1,0-1,1 0,-1 0,1 1,0-1,0 1,1 0,-1-1,1 1,0-1,0 1,1-1,-1 1,1 0,0-1,0 1,1-1,-1 0,1 0,0 1,0-1,1 0,-1 0,1-1,0 1,0-1,2 3,4 2,2-1,-1 0,1 0,0-1,1 0,-1-1,1-1,0 1,1-2,-1 0,0 0,1-1,12 0,38 3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46.40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241 193,'-4'107,"-4"1,-5-2,-5 0,-5 0,-18 46,28-109,5-27,6-22,6-27,93-432,-58 241,-37 215,-2 6,0-1,0 1,1 0,0-1,0 1,0 0,0 0,0-1,0 1,1 0,0 0,-1 1,1-1,0 0,2-1,7 14,40 156,129 428,-164-538,-4-14</inkml:trace>
  <inkml:trace contextRef="#ctx0" brushRef="#br0" timeOffset="676.826">1 729,'2'4,"1"0,-1-1,1 1,1 0,-1-1,0 0,1 0,-1 0,1 0,0 0,0-1,0 0,1 1,-1-2,0 1,1 0,-1-1,1 0,-1 0,1 0,1-1,103-1,-34-14,1-3,-2-3,-1-3,62-31,-110 45,292-128,-315 137,110-68,-108 66,0 0,-1 0,1-1,-1 1,0-1,0 0,0 0,0 0,-1 0,1-1,-1 1,0-1,0 1,-1-1,0 0,0 0,0 1,0-1,0 0,-1 0,0 0,0 0,-1 0,0-2,-4-7,0 0,-1 1,-1-1,0 1,-1 1,-1-1,0 1,0 1,-1 0,-1 0,1 1,-2 0,-1 0,12 9,0-1,0 1,0 0,0 0,0 0,0 0,0 0,-1 0,1 0,0 0,-1 0,1 0,-1 1,1-1,-1 0,1 1,-1 0,1-1,-1 1,1 0,-1 0,0 0,1 0,-1 0,1 0,-1 0,1 0,-1 1,0-1,1 1,-1-1,1 1,-1-1,1 1,0 0,-1 0,1 0,0 0,0 0,-1 0,1 0,-1 1,-2 8,-1 0,2 1,-1-1,2 1,-1 0,1-1,1 1,0 0,1 0,0 0,0 2,0 5,2 125,7 0,11 36,-19-173,1 16,0 3,0 0,2 0,0 0,2 0,1-1,1 0,1-1,1 1,1-2,-9-18,0-1,0 0,1 0,0 0,-1 0,1-1,0 1,1-1,-1 1,0-1,0 0,1 0,0-1,-1 1,1-1,0 0,0 0,-1 0,1 0,0-1,0 1,0-1,0 0,0 0,0-1,0 1,0-1,0 0,-1 0,1 0,0 0,0-1,2-1,10-4,-1-1,0-1,0 0,-1-1,0-1,0 0,0-2,-2 2,1 0,-2-1,1 0,-2-1,0-1,0 1,-1-2,-1 1,-1-1,0 0,0-1,-2 1,0-1,0-5,-4 20,-1-1,1 1,-1-1,1 1,-1-1,0 1,0-1,0 1,0-1,0 0,0 1,0-1,-1 1,1-1,0 1,-1-1,1 1,-1-1,0 1,1-1,-1 1,0 0,0 0,0-1,0 1,0 0,0 0,0 0,-1 0,1 0,0 0,-1 0,1 0,0 1,-1-1,1 0,-1 1,1-1,-1 1,1 0,-1-1,1 1,-1 0,0 0,1 0,-1 0,1 0,-1 1,1-1,-1 0,1 1,-1-1,1 1,-1-1,-1 2,-2 3,-1 0,1 1,0 0,1 0,-1 0,1 0,0 1,1 0,-1-1,2 1,-1 1,1-1,0 0,0 1,0-1,1 1,1-1,-1 1,1 0,1-1,-1 1,1-1,1 1,-1-1,1 1,0-1,1 0,2 5,-1-4,1-1,0-1,0 1,0-1,0 0,1 0,0 0,1-1,-1 0,1 0,0-1,0 0,0 0,1 0,-1-1,1 0,0-1,0 0,0 0,0 0,0-1,1-1,-1 1,0-1,0-1,1 1,-1-1,0-1,0 0,0 0,0 0,0-1,-1 0,1-1,-1 1,6-5,16-15</inkml:trace>
  <inkml:trace contextRef="#ctx0" brushRef="#br0" timeOffset="1530.875">829 474,'28'8,"0"0,1-2,0-1,-1-2,2 0,-1-2,0-1,19-4,-39 4,457-32,-347 39,-114-6,0 0,-1 1,1-1,-1 1,1 0,-1 0,0 0,0 1,1 0,-2-1,1 1,0 1,-1-1,1 0,-1 1,0 0,0 0,-1 0,1 0,-1 0,0 0,2 4,0 9,-1 0,0 0,-1 1,-1-1,-1 0,0 1,-1-1,-1 1,-4 15,-2 96,8-126,0 0,1 1,-1-1,0 0,1 0,0 0,0 1,0-1,0 0,0 0,0 0,1-1,0 1,-1 0,1 0,0-1,0 1,1-1,-1 0,0 0,1 0,-1 0,1 0,0 0,0 0,0-1,0 0,0 1,0-1,0 0,0-1,0 1,0 0,1-1,-1 0,0 0,0 0,0 0,1 0,-1-1,0 1,0-1,0 0,1 0,-1 0,0-1,7-4,-1-1,1 0,-2-1,1 0,-1-1,0 0,-1 0,0 0,0-1,-1 0,-1 0,1-1,-2 0,0 0,0 0,0 0,-2-1,1 1,-2-1,1 1,-2-1,1 0,-2 0,0-6,2 34,1-1,0 0,1 0,1 0,1 0,0 0,0-1,2 0,-1 0,2-1,0 0,1 0,0-1,0 0,3 1,-8-8,0-1,1 1,-1-1,1 0,0 0,0-1,0 0,1 0,-1 0,1 0,0-1,0 0,0 0,0 0,0-1,0 0,0 0,0-1,1 0,-1 0,0 0,0-1,0 0,0 0,1 0,-1-1,-1 0,1 0,0 0,4-3,1-6,-1 0,-1 0,0-1,0 0,-1 0,-1-1,0 0,0 0,-2-1,0 0,0 0,-1 0,-1 0,0-1,-1 1,-1-1,0 0,-1-4,6-107,-5 0,-6 1,-5-1,-6 0,10 84,1 30,3 29,-2 93,4 0,6 0,9 39,27 62,-38-195,2-1,0 0,0 0,2-1,-1 1,2-1,0-1,1 0,0 0,1-1,0-1,2 2,-9-9,0-1,0 1,0 0,0-1,0 0,1 0,-1-1,1 1,0-1,0 0,0 0,0 0,0-1,0 0,0 0,0 0,1-1,-1 1,0-1,1-1,-1 1,0-1,0 0,1 0,-1 0,0-1,0 0,0 0,-1 0,1 0,1-1,5-10,0 0,-1-1,-1 0,0-1,-1 0,0 0,-1 0,-1-1,2-11,10-17,10-10,-17 73,1 52,-11-57,0 0,1 0,0-1,1 1,1-1,0 0,1 0,0 0,1-1,0 0,1 0,0 0,1-1,2 2,44 15,-28-24</inkml:trace>
  <inkml:trace contextRef="#ctx0" brushRef="#br0" timeOffset="1811.123">2969 435,'-16'0,"-8"-3,1-2,1-6,6 0</inkml:trace>
  <inkml:trace contextRef="#ctx0" brushRef="#br0" timeOffset="2071.019">2314 193,'20'0,"21"0,21 0,21-2,16-1,10 0,0 8,-18 2</inkml:trace>
  <inkml:trace contextRef="#ctx0" brushRef="#br0" timeOffset="2266.187">3289 995,'24'-18,"0"-1,-1-1,-1-2,-1 0,-1-1,-1-1,-1-1,-1 0,-2-2,0 1,-2-2,-1 0,3-11,-7-24,-8 61,0 0,0 1,0-1,0 1,-1-1,1 0,0 1,-1-1,1 1,-1-1,1 1,-1-1,0 1,0 0,0-1,1 1,-1 0,-1-1,1 1,0 0,0 0,0 0,0 0,-1 0,1 0,-1 0,1 1,0-1,-1 0,0 1,1-1,-1 1,1 0,-1-1,1 1,-2 0,-2 1,-1 1,1-1,0 1,0 0,0 0,0 1,1 0,-1-1,1 2,-1-1,1 0,0 1,0 0,0 0,1 0,0 0,-1 1,1-1,-1 3,-5 6,1 0,0 0,1 0,1 1,0 0,0 0,2 1,0-1,0 1,1 0,1 0,1 0,0 0,1 1,0-1,3 13,-1-21,0-1,0 0,1-1,0 1,0 0,0-1,1 1,-1-1,1 0,1 0,-1-1,1 1,-1-1,1 0,1 0,-1-1,0 1,1-1,0 0,-1-1,1 0,0 0,1 0,-1 0,2-1,16 4,0-2,1 0,-1-2,0-1,24-2,17-4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01.23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44 1005,'7'-162,"-3"96,-2 1,-7-65,-13 47,18 82,0 0,0 1,0-1,0 0,0 1,0-1,-1 1,1-1,0 0,0 1,0-1,-1 0,1 1,0-1,-1 1,1-1,0 1,-1-1,1 1,-1-1,1 1,-1-1,1 1,-1 0,1-1,-1 1,1 0,-1-1,1 1,-1 0,0 0,1-1,-1 1,0 0,1 0,-1 0,0 0,1 0,-1 0,0 0,1 0,-1 0,1 0,-1 0,0 1,1-1,-1 0,0 0,1 1,-1-1,-10 33,12-28,-1-1,1 1,0-1,0 1,0 0,1-1,0 0,0 1,0-1,0 0,1 0,-1 0,1 0,0-1,0 1,1-1,-1 0,1 0,-1 0,1 0,0 0,0-1,1 0,-1 0,4 1,117 31,-66-28,-41-5,0 1,-1 0,1 1,-1 1,1 1,13 6,-28-9,0-1,0 1,0 1,0-1,0 0,0 1,-1-1,1 1,-1 0,0 0,1 0,-2 0,1 0,0 1,0-1,-1 0,0 1,0-1,0 1,0 0,-1-1,1 1,-1 0,-4 90,0-64,3-25,0-1,0 1,0-1,1 1,-1 0,1-1,0 1,1-1,-1 1,1 0,0-1,0 1,0-1,1 0,0 1,-1-1,1 0,1 0,-1 0,1 0,-1 0,1-1,0 1,1-1,-1 0,0 0,5 3,2-4,0 0,1 0,-1-1,1 0,-1-1,1 0,-1-1,1 0,-1-1,1 0,-1 0,0-1,0-1,0 0,-1 0,1-1,-1 0,0 0,0-1,-1 0,1-1,-1 0,-1 0,1-1,-2 0,2-2,-1 2,-1 0,-1-1,0 1,0-1,-1 0,0-1,0 1,-1-1,-1 0,1 0,-1-1,-2 7,1 1,0-1,-1 0,0 0,0 1,0-1,-1 0,1 0,-1 0,0 1,0-1,0 0,0 1,-1-1,1 1,-1 0,0-1,0 1,0 0,-1 0,1 0,-1 0,1 1,-1-1,0 1,0-1,0 1,0 0,-1 0,-1 0,2 1,-1 0,0 1,0 0,0 0,0 0,0 0,0 0,0 1,0 0,0 0,0 0,0 0,1 1,-1-1,1 1,-1 0,1 0,-1 0,1 0,0 1,0 0,0-1,0 1,1 0,-1 0,1 0,0 1,0-1,0 1,0-1,0 1,1 0,0-1,0 1,0 0,0 0,0 0,1 0,0 0,-1 0,2 2,-2 2,1-1,1 0,0 1,0-1,0 0,0 0,1 0,1 0,-1 0,1 0,0 0,1-1,-1 0,1 0,1 0,-1 0,1 0,0-1,0 0,1 0,-1 0,1-1,0 0,0 0,2 1,10 5,0-1,1-1,0 0,1-1,0-1,0-1,0-1,11 1,-2-2,0-1,1-1,-1-1,0-2,1-1,-1-1,0-2,-1 0,1-2,-1-2,-1 0,0-2,3-2,-19 8,-1-1,-1 0,1 0,-1-1,0 0,-1-1,0 0,-1 0,1-1,-6 7,0 0,0 0,0 0,0 1,-1-2,1 1,-1 0,0 0,0 0,0-1,0 1,-1 0,0-1,1 1,-1 0,0-1,0 1,-1-1,1 1,-1 0,0-1,1 1,-2 0,1 0,0 0,-1-1,1 1,-1 0,0 1,0-1,0 0,0 1,-1-2,-5-1,1 0,-1 1,0 0,0 0,-1 0,1 1,-1 1,1-1,-1 2,0-1,0 1,0 0,0 1,0 0,0 0,0 1,1 0,-1 1,0 0,0 0,1 1,-1 0,1 0,0 1,0 0,0 1,1 0,-1 0,1 0,-2 3,6-6,0 0,1 0,-1 1,1-1,-1 1,1-1,0 1,0 0,0 0,0 0,1 0,-1 0,1 0,-1 0,1 0,0 1,1-1,-1 1,0-1,1 0,0 1,0-1,0 1,0-1,1 1,-1-1,1 0,0 1,0-1,0 0,0 1,0-1,1 0,0 0,-1 0,2 1,6 2,0 0,1 0,-1-1,1 0,0 0,1-1,-1-1,1 0,-1 0,1-1,0 0,0-1,0 0,0-1,0-1,0 1,0-1,0-1,0 0,8-3,-11 4,0-1,0 0,1 0,-1 0,-1-1,1 0,0-1,-1 0,1 0,-1 0,0-1,-1 0,1-1,-1 1,0-1,-1 0,1-1,-1 1,0-1,-1 0,1-1,-2 1,1-1,-1 1,0-1,0 0,-1 0,0-4,-3 22,0 0,1 1,0-1,0 0,1 1,1-1,-1 0,2 0,-1 0,1 0,1 0,0-1,0 0,1 1,0-1,3 3,-3-7,1 1,-1-1,1 0,0-1,0 0,1 0,-1 0,1 0,0-1,0 0,0-1,0 0,0 0,1 0,-1-1,1 0,-1 0,1-1,-1 0,1 0,-1-1,1 0,-1 0,5-2,7-2,0-1,-1 0,0-2,0 0,0-1,-1-1,-1 0,16-13,-7 0,-1-1,-1-1,-1-1,-1-1,-1-1,-2 0,-1-1,-1-1,-2-1,-1-1,-1 1,-2-2,-1 1,-1-2,-2 1,-2-1,-1 1,-1-1,-2 0,-4-33,4 54,0 0,-1 0,0 0,-2 0,1 0,-1 0,-1 0,-1 1,1-1,-2 1,0 0,0 1,-1 0,0 0,-1 0,-5-4,10 12,-1 0,1 1,-1-1,0 1,0 0,0 0,0 1,0-1,0 1,-1 0,1 0,0 0,-1 1,1-1,0 1,-1 0,1 0,-1 1,1-1,0 1,-1 0,1 0,0 0,0 1,0 0,-4 2,-2 1,0 1,0 1,0 0,1 0,0 1,0 0,1 0,0 1,-4 7,-3 7,0 2,2 0,1 0,1 1,2 1,0 0,2 0,0 1,2 0,2 0,0 0,2 0,1 0,1 0,2 11,-1-19,1-1,1 1,0-1,1 0,1 0,1-1,1 0,0 0,2-1,-1 0,2 0,1-1,0-1,0 0,2 0,0-1,1-1,0-1,0 0,2-1,-1 0,1-2,1 0,0 0,0-2,1 0,0-2,12 3,-23-7,0 0,0-1,0 0,1 0,-1-1,0 0,0 0,0-1,0 0,0 0,-1-1,1 0,-1 0,1-1,-1 0,0-1,-1 1,1-1,-1 0,0-1,0 0,0 0,-1 0,0 0,0-1,0-1,56-119,-54 126,-6 21,-1-16,0 10,1-1,1 0,0 1,1-1,0 0,1-1,1 1,0-1,2 3,-5-10,1 1,0-1,1-1,-1 1,1 0,0-1,0 0,0 0,1 0,-1 0,1-1,0 0,0 0,0 0,0 0,1-1,-1 0,1 0,0 0,-1-1,1 0,0 0,28 0</inkml:trace>
  <inkml:trace contextRef="#ctx0" brushRef="#br0" timeOffset="194.479">2476 217,'-9'16,"2"12,10 8,13 2,3-5</inkml:trace>
  <inkml:trace contextRef="#ctx0" brushRef="#br0" timeOffset="818.751">2704 524,'18'-5,"0"2,0 0,0 1,1 1,-1 0,1 2,-1 0,18 3,-27-2,-1 0,1 0,-1 1,0 0,0 1,-1-1,1 2,-1-1,1 1,-1 0,-1 0,1 1,-1 0,0 0,0 0,-1 1,0 0,0 0,0 0,-1 2,5 17,-1 0,-2 1,0-1,-2 2,-1-1,-1 0,-2 0,0 1,-2-1,-1 0,-1 0,-7 23,7-26,0 6,-7 33,4 1,2 0,3 27,3-72,0-1,1 0,1 0,1 0,0 0,1-1,1 1,1-1,0-1,1 1,1-1,1-1,0 1,4 3,56 40,-67-58,-1 1,1 0,0-1,0 1,0-1,1 0,-1 0,0 0,0 0,1-1,-1 1,0-1,0 0,1 0,-1 0,0 0,1-1,-1 1,0-1,0 0,1 0,-1 0,0 0,0-1,1 0,-1-1,0 0,0 1,-1-1,1-1,-1 1,1 0,-1-1,0 1,-1-1,1 0,-1 1,1-1,-1 0,0 0,0 0,-1 0,1 0,-1 0,0 0,0 0,0 0,-1-4,-23-90,4 54,-2 1,-2 0,-2 2,-1 0,-2 2,-2 2,-2 0,-12-9,3 6,-2 2,-2 1,-29-16,55 37,20 16,-1-1,1 1,0-1,0 0,0 1,0-1,0 1,0-1,0 1,1-1,-1 1,0-1,0 0,0 1,0-1,1 1,-1-1,0 1,1-1,-1 1,0-1,1 1,-1 0,0-1,1 1,-1 0,1-1,-1 1,1 0,-1-1,1 1,-1 0,1 0,-1-1,1 1,-1 0,1 0,0 0,-1 0,1 0,-1 0,1 0,-1 0,1 0,0 0,-1 0,1 0,-1 0,1 1,-1-1,1 0,0 0,1 0,252-19,-204 16,0-2,-1-3,1-1,-2-3,0-1,27-13,-68 22,0 0,0 0,0 0,-1-1,0 0,0 0,0-1,0 0,-1 0,0 0,3-6,-6 9,0 1,-1-1,0 0,1 1,-1-1,0 0,0 0,-1 0,1 0,0 0,-1 0,0 0,0 0,0 0,0 0,0 0,-1 0,1 0,-1 0,0 1,0-1,0 0,0 0,0 0,-1 1,1-1,-1 1,0-1,1 1,-1 0,0-1,-1 1,0-1,0 1,0-1,0 1,0 0,0 0,-1 0,1 1,-1-1,0 1,1 0,-1 0,0 0,1 0,-1 1,0 0,0-1,0 1,0 1,1-1,-1 0,0 1,0 0,1 0,-1 0,0 0,1 1,-2 0,-5 3,0 0,1 0,0 1,0 0,0 1,1 0,-1 1,2-1,-1 2,3-5,1 0,-1 1,1 0,0-1,1 1,-1 1,1-1,0 0,1 1,-1-1,1 1,0 0,0 0,1 0,0 0,0 0,0 0,1 0,0 1,0-1,0 0,1 0,0 0,0 0,1 0,-1 0,1 0,1 1,5 0,0 1,1-1,0-1,0 0,0 0,1-1,0 0,0-1,0 0,0 0,1-1,0 0,-1-1,1-1,0 1,0-2,4 1,200 5,-108-10</inkml:trace>
  <inkml:trace contextRef="#ctx0" brushRef="#br0" timeOffset="1896.075">4295 778,'-13'-9,"-1"1,0 0,-1 0,1 2,-1-1,-1 2,1 0,-1 1,-11-1,-6-2,1 1,-1 2,0 1,0 1,0 3,0 0,-18 4,-16 17,65-22,1 1,-1 0,1-1,-1 1,1 0,0 0,-1 0,1 1,0-1,0 0,0 0,0 1,0-1,0 0,0 1,0-1,0 1,1-1,-1 1,1-1,-1 1,1 0,0-1,-1 1,1 0,0-1,0 1,0 0,0-1,1 1,-1 0,0-1,1 1,-1-1,1 1,-1 0,1-1,0 1,7 8,1 0,0-1,0 0,1-1,0 0,0 0,1-1,0-1,0 0,1 0,0-1,0-1,7 2,-3 2,1 0,0-2,0 0,0-1,1-1,-1 0,1-2,0 0,0 0,0-2,0 0,0-2,0 0,3-1,-15 1,0-1,0 0,-1 0,1-1,0 1,-1-1,0 0,0-1,0 1,-1-1,3-4,-6 10,0-1,-1 1,1-1,0 1,-1-1,1 1,-1-1,1 1,-1-1,1 1,-1 0,1 0,-1-1,0 1,1 0,-1-1,0 1,0 0,0 0,1 0,-1-1,0 1,0 0,0 0,0 0,0-1,0 1,-1 0,1 0,0-1,0 1,-1 0,1 0,0-1,-1 1,1 0,-1 0,1 2,-1 2,0 0,1-1,-1 1,1-1,0 1,1 0,-1-1,1 1,0 0,0-1,0 1,1-1,-1 0,1 1,0-1,0 0,1 0,-1 0,1-1,0 1,0 0,0-1,0 0,1 0,-1 0,1 0,0 0,0-1,0 0,0 0,4 2,0-3,-1 0,0 0,0 0,0-1,0 0,1 0,-1-1,0 0,0-1,0 1,0-1,0 0,-1-1,1 0,0 0,-1 0,0-1,0 0,0 0,0-1,-1 1,0-1,0 0,0-1,0 1,-1-1,0 0,0 0,-1 0,1-1,-1 1,-1-1,2-5,27-78,-25 69,0 1,1-1,1 1,1 1,1 0,1 0,10-14,-20 31,0 1,1-1,-1 0,0 0,1 1,-1-1,1 1,-1 0,1-1,0 1,0 0,0 0,0 0,0 0,0 0,0 0,0 1,0-1,0 1,0-1,0 1,0 0,0 0,1 0,-1 0,0 0,0 0,0 1,0-1,0 1,0 0,0-1,0 1,0 0,0 0,0 0,0 0,0 1,-1-1,1 0,0 1,10 11,-1 1,0 0,-1 0,0 1,-1 1,5 12,-6-13,13 25,-2 0,-2 2,-1 0,-2 1,-3 0,-1 1,2 28,22 293,-34-358,1-1,0 1,0-1,0 1,0-1,1 1,0-1,1 0,-1 0,1 0,1-1,-1 1,1 0,-1-1,2 0,-1 0,0 0,1-1,0 0,0 1,4 1,-3-7,-1 1,0-1,1-1,-1 1,0-1,0 0,0 0,0 0,0-1,-1 0,1 0,-1 0,1 0,-1-1,0 1,-1-1,1 0,0-1,-1 1,0 0,0-1,-1 0,1 0,0-2,7-11,-1-1,-1 0,-1-1,-1 0,0 0,-2 0,0-1,-1 0,-1 1,-1-1,-1 0,-1 0,0 0,-2 1,0-1,-2 1,0-1,-1 1,-1 1,-1-1,-1 1,0 1,-2 0,0 0,-1 1,0 0,-2 1,0 1,-13-12,7 10,0 0,-2 1,0 1,-1 1,0 1,-1 1,-1 1,0 2,-8-3,33 13,0-1,0 0,0 1,0-1,0 0,-1 0,1 1,0-1,0 0,0 1,0-1,0 0,-1 0,1 1,41 10,0-1,1-2,0-2,0-2,5-1,18 2,1-3,-1-3,39-6,-47-8,-56 14,-1 1,0 0,0-1,0 1,0 0,0-1,0 1,0 0,0-1,0 1,0 0,-1-1,1 1,0 0,0-1,0 1,0 0,0-1,-1 1,1 0,0-1,0 1,-1 0,1 0,0-1,0 1,-1 0,1 0,0 0,-1-1,1 1,0 0,-1 0,1 0,0 0,-1 0,1 0,0-1,-1 1,1 0,0 0,-1 0,1 0,0 0,-1 1,1-1,0 0,-1 0,1 0,0 0,-1 0,1 0,0 0,-1 1,-2-1,0 0,0 0,0 0,0 0,0 1,-1-1,1 1,1 0,-1 0,0 0,0 0,0 1,0-1,1 1,-1 0,1 0,-1 0,1 0,0 0,0 0,0 0,0 1,0-1,0 1,1 0,-1-1,1 1,0 0,-1 0,2 0,-1 0,0 0,0 0,1 0,0 0,-1 0,1 0,0 0,1 0,-1 0,1 0,-1 0,1 0,0 0,0 0,0 0,0 0,1 0,-1-1,1 1,0 0,3 3,0 0,1-1,-1 1,2-1,-1-1,0 1,1-1,0 0,0 0,0-1,0 0,0 0,1-1,-1 0,1 0,0-1,0 0,0 0,3-1,-9 0,0 0,0 0,0-1,0 1,0 0,0-1,0 0,0 1,0-1,0 0,0 0,0 0,-1-1,1 1,0 0,-1 0,1-1,-1 1,1-1,-1 0,0 1,0-1,1 0,-1 0,-1 0,1 0,0 1,0-1,-1 0,1-1,-1 1,1 0,-1 0,0 0,0-1,-17-74,10 62,-1 0,0 0,-2 1,1 0,-2 0,-10-9,18 19,0 1,0 0,-1 0,1 0,-1 0,0 1,0-1,0 1,0 0,0 0,0 1,-1-1,1 1,-1 0,1 0,-1 0,1 1,-1 0,1-1,-1 2,1-1,-1 0,1 1,-1 0,1 0,-1 0,-3 2,-1 2,0 1,1 0,-1 0,1 0,0 1,1 1,0-1,0 1,0 0,1 1,1-1,-1 1,1 1,1-1,-1 1,2-1,-1 1,2 0,-1 0,1 4,1-11,1 1,0 0,1-1,-1 1,1-1,0 1,-1-1,2 1,-1-1,0 1,1-1,-1 0,1 0,0 0,0 0,0 0,0 0,1 0,-1-1,1 1,0-1,0 0,0 0,0 0,0 0,0 0,0-1,0 1,1-1,-1 0,1 0,-1 0,1-1,-1 1,1-1,0 0,-1 0,1 0,2 0,37 0</inkml:trace>
  <inkml:trace contextRef="#ctx0" brushRef="#br0" timeOffset="2071.628">5511 311,'-16'0,"-12"0,-5 2,-1 8,7 6,7 8,10 8,6-1</inkml:trace>
  <inkml:trace contextRef="#ctx0" brushRef="#br0" timeOffset="2272.093">5511 818,'9'18,"8"13,10 8,9 2,10-4,9-8,6-9,2-12,-1-13,-6-11,-13-11,-13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54.73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1592 203,'7'18,"4"20,3 19,-1 16,-3 11,-3 8,-2 1,-3-3,-4-8,-5-14,-3-18</inkml:trace>
  <inkml:trace contextRef="#ctx0" brushRef="#br0" timeOffset="268.735">1110 109,'14'4,"22"5,29 0,27-4,23-7,18-8,6-4,-7 0,-16 5,-24 10,-28 6</inkml:trace>
  <inkml:trace contextRef="#ctx0" brushRef="#br0" timeOffset="758.882">1966 1044,'5'-4,"0"-1,0 0,0-1,-1 1,0-1,0 0,-1 0,1 0,-1-1,-1 1,1-1,-1 0,0 0,-1 1,1-1,-1 0,-1 0,1-6,-1 9,8-65,-3-1,-4 0,-2-6,0 67,3 23,-1-10,-1 0,1 0,0 0,1-1,-1 1,1 0,0 0,0-1,0 1,0-1,0 1,1-1,0 0,0 0,0 0,0-1,0 1,0-1,1 1,-1-1,1 0,-1 0,1-1,0 1,0-1,0 0,0 0,0 0,0 0,2-1,14 1,0-1,0 0,0-2,0-1,17-4,-1 1,-3 1,-6-1,0 2,0 2,0 0,24 2,-47 0,0 1,0-1,0 1,1 0,-1 0,0 1,0-1,-1 1,1 0,0 0,0 0,-1 0,1 1,-1-1,0 1,0 0,0 0,0 0,0 0,-1 1,0-1,1 1,-1 0,0-1,-1 1,1 0,-1 0,0 0,0 0,0 1,2 15,-2 1,0 0,-1 0,-1 0,-1 0,-1-1,-1 1,-5 15,0 5,3-10,-7 88,13-117,0 0,1 1,-1-1,1 0,-1 0,1 0,0 0,0 0,0 0,0 0,0 0,1 0,-1 0,0 0,1-1,-1 1,1-1,0 1,0-1,-1 1,1-1,0 0,0 0,0 0,0 0,0 0,0-1,1 1,-1-1,0 1,0-1,1 0,-1 0,1 1,79-15,64-54,-75 28</inkml:trace>
  <inkml:trace contextRef="#ctx0" brushRef="#br0" timeOffset="1147.384">1 724,'22'2,"25"1,23 0,23-1,21-2,14-4,8-4,-4 0,-24 1</inkml:trace>
  <inkml:trace contextRef="#ctx0" brushRef="#br0" timeOffset="2248.566">3142 804,'-7'-3,"0"1,0 0,0 0,0 1,-1 0,1 0,-1 1,1 0,0 0,-1 1,1 0,-1 0,1 1,0-1,0 2,0-1,0 1,0 0,1 0,-1 1,1 0,0 0,0 1,-4 3,1 2,1 1,1-1,-1 1,2 0,0 1,0-1,1 1,0 0,1 1,1-1,0 1,0 0,2 0,-1-1,2 1,-1 0,2 0,0 3,-1-12,0 0,0 1,1-1,-1 0,1 0,0 0,0 0,1 0,-1 0,1-1,-1 1,1 0,1-1,-1 1,0-1,1 0,0 0,-1 0,1 0,0 0,1 0,-1-1,0 0,1 1,-1-1,1-1,0 1,0 0,0-1,0 0,0 0,0 0,0 0,0-1,2 0,6-3,0-1,0 0,-1-1,1 0,-1-1,0 0,0-1,-1-1,0 1,0-1,-1-1,0 0,-1 0,0-1,0 0,-1 0,0-1,-1 0,5-10,-4 10,-1 0,0 0,-1-1,0 0,0 0,-2 0,1-1,-1 1,-1-1,-1 0,0 1,0-1,-1 0,-1 0,0-6,-11 10,5 29,5-7,0 0,2 0,-1 0,2 1,0-1,0 0,1 0,1 0,0-1,1 1,0-1,2 2,-4-8,0-1,1 1,0-1,0 0,1 0,-1 0,1 0,0 0,0-1,1 0,-1 0,1 0,0 0,0-1,0 0,0 0,1 0,0-1,-1 0,1 0,0 0,0-1,0 1,0-2,0 1,0 0,1-1,4-2,0 0,0-1,-1 0,1-1,-1 0,0 0,0-1,0-1,-1 0,0 0,0 0,0-1,-1-1,0 1,0-1,-1-1,0 1,-1-1,0-1,0 1,-1-1,0 0,0 0,-1 0,-1-1,0 0,0 1,-1-1,-1 0,1 0,-2-3,-1 34,0 1,1 0,1 0,2 0,-1-1,6 17,-7-31,0-1,1 1,0-1,-1 0,2 0,-1 0,1 0,-1 0,1 0,1-1,-1 1,1-1,-1 0,1 0,0 0,1-1,-1 1,1-1,-1 0,1-1,0 1,0-1,0 0,0 0,1 0,-1-1,1 0,-1 0,1 0,-1 0,2-1,4-2,1-1,-1 0,0 0,0-1,-1 0,1-1,-1-1,0 1,0-2,0 1,-1-1,0-1,-1 1,0-2,0 1,0-1,-1 0,0-1,-1 1,0-1,0-2,-1 3,0 0,-1 0,1-1,-2 0,1 0,-2 0,1 0,-1 0,-1-1,0 1,0-11,-1 22,0-1,0 0,0 0,-1 0,1 0,0 0,0 1,0-1,-1 0,1 0,0 0,0 0,-1 0,1 0,0 0,0 0,-1 0,1 0,0 0,0 0,0 0,-1 0,1 0,0 0,0 0,-1 0,1 0,0-1,0 1,0 0,-1 0,1 0,0 0,0 0,0-1,0 1,-1 0,1 0,0 0,0 0,0-1,0 1,0 0,0 0,0-1,-1 1,1 0,0 0,0 0,0-1,0 1,0 0,0 0,0-1,0 1,0 0,0 0,0 0,0-1,0 1,1 0,-10 19,7-10,1 1,0-1,0 1,0-1,1 1,1-1,0 1,0-1,1 0,0 1,0-1,1 0,0 0,1 0,0-1,1 1,-1-1,2 0,-1-1,1 1,0-1,0 0,1 0,0-1,0 0,1 0,0 0,0-1,0-1,1 1,-1-1,4 0,40 12,-4-7</inkml:trace>
  <inkml:trace contextRef="#ctx0" brushRef="#br0" timeOffset="2837.401">4386 711,'11'2,"1"1,-1 0,-1 0,1 1,-1 1,1 0,-1 0,0 1,-1 0,0 1,0 0,0 0,-1 1,0 0,0 1,-1 0,0 0,-1 0,0 1,0 0,0 1,8 18,-2 1,-1 0,-1 1,-1 0,-2 0,3 30,19 392,-1-344,-26-106,-1 1,0-1,1 0,0 0,0 0,0 0,0 0,0 0,1 0,-1-1,1 1,0-1,0 0,-1 0,2 0,-1 0,0 0,0-1,0 1,1-1,-1 0,1 0,-1 0,1 0,-1-1,1 0,0 1,-1-1,1 0,1-1,0-1,0 1,-1-1,1 1,0-1,-1-1,0 1,1-1,-1 1,0-1,0-1,-1 1,1 0,0-1,-1 0,0 0,0 0,0 0,-1 0,1 0,-1-1,1-1,2-7,0 0,0 0,-1 0,-1 0,0-1,-1 1,0-10,-1 5,-2 1,0-1,-1 0,-1 1,-1 0,0-1,-2 1,1 1,-2-1,0 1,-1 0,-4-5,-9-11,0 0,-2 2,-1 1,-2 0,-7-4,-150-111,174 127,33 10,316-32,-335 38,1-1,0 2,0-1,0 0,0 1,0 0,0 1,0-1,-1 1,1 0,0 1,0-1,-1 1,1 0,-1 1,1-1,-1 1,0 0,0 0,0 1,-1 0,1 0,-1 0,0 0,0 0,0 1,0 0,1 2,10 47,-15-48,1 0,0 0,0 0,0-1,1 1,0 0,0 0,1-1,-1 1,1-1,0 0,1 0,-1 0,1 0,0-1,0 1,1-1,-1 0,1 0,0-1,0 1,5 1,-5-3,-1 0,1-1,0 0,0 0,0-1,0 1,0-1,0 0,0 0,0-1,1 1,-2-1,1 0,5-2,12-6</inkml:trace>
  <inkml:trace contextRef="#ctx0" brushRef="#br0" timeOffset="3108.677">4988 550,'-7'14,"4"9,8 4,3-1</inkml:trace>
  <inkml:trace contextRef="#ctx0" brushRef="#br0" timeOffset="3577.882">5642 671,'-11'-1,"0"0,-1 1,1 1,-1 0,1 0,0 1,0 1,-1 0,2 1,-1 0,0 0,1 1,0 0,0 1,0 0,1 1,0 0,0 0,1 1,0 0,0 1,1-1,-3 6,7-11,1 1,0-1,0 1,0 0,0 0,0-1,1 1,0 0,0 1,0-1,0 0,1 0,-1 0,1 0,0 1,0-1,1 0,-1 0,1 0,0 0,0 0,0 1,1-2,-1 1,1 0,0 0,0 0,1-1,-1 0,1 1,-1-1,4 3,11 7,1-1,1-1,0 0,1-1,0-2,0 0,1-1,0 0,0-2,19 2,2 3,-24-5,-10-4,0 1,1 0,-1 0,0 1,-1 0,1 0,0 1,-1 0,0 0,0 1,0 0,0 0,-6-3,0-1,0 0,0 1,0-1,0 0,-1 1,1-1,0 1,-1-1,1 1,-1-1,0 1,0 0,1-1,-1 1,0-1,0 1,0 0,0-1,-1 1,1-1,0 1,-1 0,1-1,-1 1,0-1,1 1,-1-1,0 0,0 1,0-1,0 0,0 0,0 1,-1 0,-46 36,-28-6,74-31,0-1,1 1,-1-1,0 0,1 0,-1 0,0 0,0 0,1 0,-1 0,0 0,1-1,-1 1,0-1,1 1,-1-1,1 0,-1 1,1-1,-1 0,1 0,-1 0,1 0,0 0,-1-1,1 1,0 0,0 0,0-1,0 1,0-1,1 1,-1-1,0 1,1-1,-1 0,1 1,-1-1,1 0,0 1,-1-1,1 0,0 1,0-1,1 0,-1 0,1-16,1 1,1 0,1-1,0 1,1 1,1-1,1 1,5-11,-1 1,58-144,18-82,-70 192,-2-1,-3 0,-3-1,-2-1,-3 1,-3-12,-1 61,0 6,0 1,0 0,0 0,-1-1,1 1,-2 0,1 0,-1 0,0 0,0 0,0 0,-2-2,-2 8,1 60,40 303,-24-272,-6-54,3 39,3 1,4-1,21 62,-30-122,0 0,1-1,1 0,0 0,1-1,0 0,9 9,-14-19,-1 1,1-1,0 0,1 0,-1-1,1 1,-1-1,1 0,0-1,0 1,1-1,-1 0,0 0,1 0,-1-1,1 0,0 0,-1 0,1-1,0 0,-1 0,1 0,0-1,0 0,36-15,-6-8</inkml:trace>
  <inkml:trace contextRef="#ctx0" brushRef="#br0" timeOffset="3835.3">5602 310,'-18'0,"-11"0,0 4,10 4,16 6,25 1,27 0,26-4,22-3,20-6,11-2,-3-2,-23-1</inkml:trace>
  <inkml:trace contextRef="#ctx0" brushRef="#br0" timeOffset="4021.079">6311 951,'1'12,"0"0,0-1,1 1,0-1,1 1,0-1,1 0,0 0,6 9,-9-16,1-1,0 1,0-1,1 0,-1 1,1-1,-1 0,1 0,0-1,0 1,0-1,0 1,1-1,-1 0,1 0,-1 0,1-1,0 1,0-1,-1 0,1 0,0 0,0-1,0 1,0-1,0 0,0 0,0-1,0 1,1-1,2-2,1-1,0-1,-1 1,0-1,0-1,-1 1,0-1,1 0,-2-1,1 1,-1-1,0 0,0-1,-1 1,0-1,-1 0,1 0,-1 0,-1 0,0 0,0-1,0 1,-1-1,-1 1,1-7,0 4,0 0,0 0,-1 1,-1-1,1 0,-2 1,1-1,-2 1,1-1,-1 1,-1 0,0 0,0 0,-1 0,-1 1,1 0,-1 0,-5-5,8 11,1 1,0 0,-1 0,1 0,-1 0,0 0,0 1,1-1,-1 1,0-1,0 1,-1 0,1 0,0 1,0-1,0 1,-1-1,1 1,0 0,0 0,-1 1,1-1,0 1,0-1,0 1,0 0,0 0,0 0,0 1,0-1,0 1,0 0,0 0,1 0,-1 0,1 0,0 0,-1 1,-4 4,0 1,0-1,1 2,0-1,0 1,1 0,0 0,1 0,0 1,0-1,-1 8,4-11,0 1,0-1,0 1,0 0,1-1,1 1,-1 0,1-1,0 1,0 0,1-1,0 0,0 1,0-1,1 0,0 0,0 0,1 0,-1-1,1 1,3 2,26 24</inkml:trace>
  <inkml:trace contextRef="#ctx0" brushRef="#br0" timeOffset="4980.12">6859 1031,'-12'-19,"1"-1,1 0,1 0,1-1,1 0,1-1,0 0,2 0,0 0,2 0,0 0,2-1,0 1,4-22,-5 41,1 0,0 0,-1 0,2 0,-1-1,0 1,1 0,-1 0,1 0,0 0,0 0,0 0,0 0,1 0,-1 1,1-1,0 0,-1 1,1-1,1 1,-1 0,0-1,0 1,1 0,-1 1,1-1,0 0,-1 1,1-1,0 1,96 14,29 1,-89-12,0 2,0 1,-1 3,1 1,3 3,-36-10,-1-1,1 1,-1 0,0 0,0 1,0 0,0 0,0 0,-1 0,1 1,-1 0,0 0,0 0,-1 0,1 0,-1 1,0 0,0 0,0 0,-1 0,1 0,-1 0,-1 1,1-1,-1 1,0-1,0 1,0-1,-1 5,-29 85,7-41,21-53,1 0,0 0,-1 0,1 0,-1 0,1 0,0 0,0 0,0 0,-1 0,1 0,0 0,0 0,1 0,-1 1,0-1,0 0,0 0,1 0,-1 0,0 0,1 0,-1 0,1 0,0 0,-1-1,1 1,-1 0,1 0,0 0,0-1,0 1,-1 0,1-1,0 1,0 0,0-1,0 1,0-1,0 0,1 1,48-4,-16-9,0-2,-1-2,0-1,-1-1,-1-2,-1-1,-1-1,-1-2,-1 0,-1-2,19-25,45-48,-90 99,0 0,0 1,0-1,0 0,1 0,-1 1,0-1,0 0,0 0,0 1,0-1,0 0,1 0,-1 0,0 0,0 1,0-1,1 0,-1 0,0 0,0 0,0 0,1 1,-1-1,0 0,0 0,1 0,-1 0,0 0,0 0,1 0,-1 0,0 0,0 0,1 0,-1 0,0 0,0 0,1 0,-1 0,0 0,0-1,1 1,-1 0,0 0,0 0,0 0,1 0,-1-1,0 1,0 0,0 0,0 0,1 0,-1-1,0 1,0 0,0 0,0-1,0 1,0 0,0 0,1-1,-1 1,0 0,0 0,-5 22,3-18,0 3,-5 18,0 0,2 0,0 0,2 1,0 12,3-32,0 0,0 0,1-1,-1 1,1 0,0-1,1 1,0 0,-1-1,2 0,-1 1,1-1,0 0,0 0,0 0,0-1,1 1,0-1,0 0,0 0,1 0,-1-1,1 1,0-1,0 0,0 0,3 0,1 1,0-2,0 1,0-1,1-1,-1 0,0 0,1 0,-1-1,1-1,-1 0,1 0,-1-1,0 0,0 0,0-1,0-1,0 1,14-8,0 0,-1-1,-1-1,0-1,16-15,-22 17,1 0,-2-2,0 0,-1-1,0 0,-1-1,-1-1,-9 16,-1 0,0-1,0 1,0-1,0 1,0-1,0 1,0-1,-1 0,1 0,-1 1,1-1,-1 0,1 0,-1 1,0-1,0 0,0 0,0 0,0 0,-1 1,1-1,0 0,-1 0,0 1,1-1,-1 0,0 1,0-1,1 0,-2 0,-1 2,1 0,0 1,-1 0,1-1,0 1,0 0,0 0,0 0,0 0,0 1,0-1,0 1,0-1,0 1,1-1,-1 1,1 0,-1 0,1 0,0 0,-1 0,1 0,0 2,-4 3,1 0,0 0,1 1,-1 0,2-1,-1 1,1 0,0 0,1 1,-1-1,2 0,-1 1,1-1,1 0,-1 1,1-1,1 0,0 0,0 0,0 0,1 0,0 0,1-1,0 1,0-1,0 0,1 0,0-1,0 1,1-1,0 0,0 0,0-1,1 0,0 0,0-1,0 0,2 1,11 2,0-1,1-1,0 0,0-2,0-1,0 0,0-2,1 0,-1-1,0-1,0-2,0 0,-1-1,1 0,-1-2,0-1,-1 0,0-1,0-2,-1 1,0-2,13-11,-18 11,-1 0,0 0,-1-2,0 1,-1-1,0-1,-1 0,-1 0,0-1,-2 0,1 0,-2 0,0-1,-1 0,-1 0,0 0,-1-12,0-12,-1 1,-3-1,-1 1,-2 0,-2 0,-1 0,-3-1,7 20,-2 0,0 0,-1 1,-2 0,0 0,0 1,-2 0,-1 1,0 0,-13-14,23 30,-1-1,0 0,0 1,0 0,0 0,0 0,0 0,0 0,-1 1,1-1,-1 1,1 0,-1 0,0 0,1 1,-1-1,0 1,1 0,-1 0,0 0,1 0,-1 1,0 0,1-1,-1 1,0 1,1-1,0 0,-1 1,1 0,0 0,0 0,0 0,0 0,0 0,0 1,0 0,1-1,0 1,-1 0,1 1,-13 17,0 1,2 1,0 1,2 0,1 0,0 1,2 0,1 0,1 1,1 1,-3 8,1 0,2 1,1-1,2 1,1 0,4 25,-2-47,1 0,1 0,0 0,1 0,0 0,1-1,1 0,0 0,1 0,0-1,1 1,0-2,1 1,0-1,1-1,0 0,1 0,2 1,7 2,1-1,0-1,1 0,0-2,0 0,1-2,0-1,23 4,72 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1:37.151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22,'19'0,"12"0,8 0,4-3,4 0,3 1,2-3,1 0,-8 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08.67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367 497,'-23'-7,"0"0,0 1,0 2,-1 1,0 0,-23 1,39 2,-1 1,1-1,-1 1,1 1,-1-1,1 1,0 1,0 0,0 0,0 0,1 1,-1 0,1 1,0 0,0 0,1 0,-1 1,1 0,0 0,-4 7,8-11,0 0,1 1,-1-1,0 1,1-1,0 1,-1 0,1-1,0 1,1 0,-1 0,0 0,1 0,0 0,-1 0,1 0,1 0,-1 0,0 0,1 0,-1 0,1 0,0-1,0 1,0 0,0 0,0-1,1 1,-1 0,1-1,0 0,0 1,0-1,0 0,0 0,0 0,1 0,-1 0,1-1,-1 1,1-1,8 3,0-2,0 1,0-1,0-1,0 0,0-1,0 0,1-1,-1 0,0 0,0-1,0-1,0 0,-1 0,1-1,-1-1,0 0,0 0,0-1,-1 0,0 0,0-1,0 0,-1-1,0 0,-1 0,0-1,0 0,-1 0,5-9,-2-5,0-1,-2 0,0-1,-2 1,-1-1,-1 0,-1-1,-1 1,-1 0,-1-1,-4-14,4 7,-3 1,0-1,-2 0,-7-19,-8 20,20 32,0 0,0-1,0 1,-1 1,1-1,0 0,0 0,0 0,0 1,0-1,0 0,0 1,0-1,0 1,0-1,0 1,0 0,0-1,0 1,0 0,0 0,0 0,1 0,-1-1,0 1,1 0,-1 0,1 0,-1 1,1-1,-1 1,-12 24,1 0,2 1,0 1,2 0,1 0,1 0,2 1,-1 15,2-29,0 0,2 1,-1-1,2 0,0 1,1-1,0 0,2 0,-1 0,2 0,0 0,1 0,0-1,1 0,1 0,0 0,1-1,0 0,1-1,1 0,0 0,4 3,-3-8,0 0,0 0,1-1,0 0,0-1,1-1,-1 0,1-1,0 0,0 0,0-2,0 0,0 0,0-1,0-1,1 0,3-1,-8 0,1 1,-1-1,0-1,0 1,0-2,0 1,-1-1,1-1,-1 1,0-1,-1-1,1 1,-1-2,0 1,0-1,-1 1,0-2,0 1,-1-1,0 0,0 0,-1 0,0-1,1-3,3-73,-8 82,0 1,0-1,0 1,-1-1,0 1,1-1,-1 1,0-1,0 1,0 0,0-1,-1 1,1 0,-1 0,1 0,-1 0,0 0,0 0,0 0,0 1,0-1,0 1,0-1,0 1,-1 0,1 0,0 0,-1 0,1 0,-1 1,0-1,1 1,0 0,0 0,0 0,-1 0,1 0,0 1,0-1,0 0,0 1,0 0,0 0,0-1,0 1,0 0,0 0,0 1,1-1,-1 0,0 1,1-1,-1 1,1-1,-1 1,1 0,0 0,0-1,0 1,0 0,0 0,0 0,0 0,1 0,-1 0,1 1,-1-1,1 0,-1 3,1 0,-1 0,1 0,0 0,0 0,0 0,1 0,0-1,0 1,0 0,0 0,1 0,0-1,0 1,2 2,5 3,0 0,1 0,1-1,0 0,0-1,0 0,1-1,1-1,-1 0,1 0,0-1,0-1,0 0,1 0,7 0,87 17,-2-6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09.261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0 546,'95'188,"-47"-82,-47-101,1-1,-1 1,1 0,0-1,1 1,-1-1,1 0,0 0,0 0,0 0,1-1,-1 1,1-1,0 0,0 0,0 0,0 0,1-1,-1 1,1-1,-1 0,1-1,0 1,0-1,0 0,0 0,-1-1,1 1,0-1,3 0,4-6,1 0,-1-1,-1-1,1 0,-1 0,0-1,-1 0,0-1,-1 0,0-1,0 0,-1 0,-1-1,0 0,1-3,1-2,0 0,-1 0,-1-1,-1 0,0 0,-2 0,2-11,-8 37,1-1,0 1,0 0,1-1,0 1,0 0,1 0,0-1,0 1,1 0,0-1,1 0,-1 1,1-1,0 0,1 0,0-1,0 1,1-1,-1 0,1 0,1 0,-1-1,1 1,0-1,0-1,0 1,1-1,5 2,0-1,1-1,0-1,0 0,0-1,0-1,0 0,0 0,0-2,1 1,-1-2,0 1,0-2,0 0,-1-1,1 0,-1 0,0-2,0 1,0-2,6-4,-12 7,-1-1,0 0,0 0,0 0,0 0,-1-1,0 0,0 0,-1 0,0-1,0 1,0-1,-1 1,0-1,0 0,0 0,-1 0,0 0,-1 0,0 0,0 0,0 0,-1 0,0-1,0 1,-1 1,-2-8,4 14,0 0,-1 0,1 0,-1 0,1-1,-1 1,1 0,-1 0,1 0,0 0,-1 0,1 0,-1 0,1 0,-1 0,1 1,-1-1,1 0,0 0,-1 0,1 0,-1 1,1-1,0 0,-1 0,1 1,-1-1,1 0,0 1,0-1,-1 0,1 1,0-1,0 0,-1 1,1-1,0 1,0-1,0 1,0-1,-1 0,1 1,0-1,0 1,0-1,0 1,0-1,0 1,0-1,0 1,0-1,1 0,-1 1,0-1,0 1,0-1,0 1,1-1,-1 0,0 1,0-1,1 0,-1 1,0-1,1 0,-1 1,0 10,0 1,1-1,0 0,1 1,0-1,1 0,0 0,0 0,2 0,-1-1,1 0,1 0,0 0,0 0,1-1,0 0,0 0,1-1,0 0,1-1,8 7,8 0</inkml:trace>
  <inkml:trace contextRef="#ctx0" brushRef="#br0" timeOffset="361.16">962 211,'-1'4,"-1"-1,1 1,0 0,0 0,1 0,-1-1,1 1,0 0,0 0,0 0,0 0,1 0,-1 0,1-1,0 1,0 0,1 0,-1-1,1 1,0-1,0 0,0 1,0-1,1 0,-1 0,1 0,-1 0,1-1,0 1,2 0,3 8,1 1,29 37,-2 2,-2 2,23 48,-42-67,47 83,-59-112,1 0,0 0,1 0,-1 0,1-1,0 0,0 0,0 0,0-1,1 1,0-1,-1 0,1-1,0 0,0 0,1 0,-1 0,4-1,-4-1,0 0,0-1,-1 0,1 0,0-1,-1 1,1-1,-1-1,1 1,-1-1,0 0,0 0,0 0,0-1,-1 1,1-1,-1 0,0-1,0 1,-1-1,1 0,-1 0,0 0,0 0,-1 0,0-1,0 1,0-1,0 1,-1-1,0 0,0 0,-1 0,1 0,-1 1,-1-5,5-49,-2 39</inkml:trace>
  <inkml:trace contextRef="#ctx0" brushRef="#br0" timeOffset="1045.884">1591 906,'23'-13,"1"-1,-2-1,0-1,-1-1,0-1,-2-1,0-1,-1 0,-1-2,-1 0,-1 0,9-19,-23 40,1-1,-1 0,0 0,1 1,-1-1,0 0,0 0,0 0,-1 0,1 0,0 0,-1-1,1 1,-1 0,0 0,0 0,0 0,0-1,0 1,0 0,-1 0,1 0,-1 0,1 0,-1 0,0 0,0 0,0 0,0 0,0 0,0 0,0 0,-1 1,1-1,-1 0,1 1,-1 0,0-1,0 1,1 0,-1 0,0 0,0 0,0 0,0 0,0 0,0 1,-2-1,-4 3,1 0,-1 1,1 0,0 0,0 0,0 1,0 0,1 1,-1-1,1 1,0 1,1-1,-1 1,1 0,0 0,1 0,-1 1,1 0,1 0,-1 0,1 0,0 0,1 1,0-1,-1 5,2-6,0 1,1-1,-1 0,1 0,0 0,1 1,0-1,0 0,0 0,1 0,0 0,0 0,0 0,1-1,0 1,0-1,0 1,1-1,-1 0,1 0,1-1,-1 1,1-1,2 2,4 3,1-1,0-1,0 0,0-1,1 0,0-1,0 0,0-1,1 0,8 0,-6-1,0 0,0-1,0-1,0-1,0-1,0 0,0 0,0-2,0 0,0-1,-1-1,0 0,0-1,0 0,-1-1,0-1,0 0,0-1,-1-1,-1 0,0-1,0 0,-1-1,0-1,11-23,-1-2,-2 0,-2-1,-2 0,-1-1,-2-1,-2 0,3-31,-6 39,43-243,-48 264,-1 7,0 0,0-1,0 1,-1-1,0 1,0 0,0-1,-1 1,0-1,0 1,0 0,-1-1,0-1,0 6,1 0,-1 1,1-1,-1 1,0-1,1 1,-1 0,1 0,-1-1,0 1,1 0,-1 1,0-1,1 0,-1 0,1 1,-1-1,0 1,1-1,-1 1,1 0,0-1,-1 1,1 0,-1 0,1 0,0 0,0 0,0 0,-1 1,1-1,0 0,1 1,-1-1,0 0,0 1,-23 26,2 1,1 1,1 1,1 1,2 0,2 1,0 1,-3 18,8-30,2 0,0 1,2 0,0 0,1 1,2-1,0 1,2 0,0 0,2 0,1 0,0-1,2 1,1-1,1 1,0-2,2 1,1-1,1 0,0-1,9 12,-10-21,0 0,0-1,2 0,-1 0,1-1,1-1,0 0,0 0,1-1,0-1,0 0,1-1,-1 0,2-1,-1-1,0 0,1-1,0-1,-1 0,1-1,0 0,0-1,0-1,0-1,0 0,-1 0,1-2,-1 0,1 0,-1-2,9-4,-10 3,0-2,-1 0,0 0,0-1,-1-1,0 0,-1 0,0-1,-1 0,0-1,-1 0,0 0,-1-1,-1 0,0 0,-1 0,3-14,-7 26,-1 0,1 0,0 1,-1-1,1 0,-1 0,0 0,1 0,-1 0,0 0,0 0,0 0,-1 0,1 0,0 0,-1 0,1 1,-1-1,0 0,1 0,-1 0,0 1,0-1,0 0,0 1,-1-1,1 1,0-1,-1 1,1 0,-1 0,1-1,-1 1,0 0,1 0,-1 0,0 1,0-1,-5 2,1 0,0 1,0 0,0 0,1 1,-1-1,0 1,1 1,0-1,0 1,0 0,0 0,0 0,1 1,0-1,0 1,0 0,0 0,1 1,0-1,0 1,1 0,-1-1,0 5,-1-2,1 0,0 0,0 1,1-1,0 1,0-1,1 1,0-1,1 1,0 0,0-1,1 1,0 0,0-1,1 1,0-1,1 1,0-1,0 0,0 0,1 0,1-1,-1 1,1-1,3 3,5 1,0 0,1 0,1-1,0-1,0 0,1-2,-1 1,2-2,-1 0,1-1,0-1,14 2,54 11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04.53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348 0,'-6'83,"3"-1,5 36,-1 43,-11 187,9-338,1-1,1 0,0 0,0 0,1 1,0-1,0-1,1 1,0 0,1-1,0 1,0-1,1 0,0 0,1-1,-1 0,1 0,1 0,-1 0,1-1,0 0,1-1,2 3,0-4,1 0,-1-1,0 0,1-1,0 0,-1-1,1 0,0 0,0-1,0 0,-1-1,1-1,0 1,-1-2,1 0,-1 0,0 0,0-2,0 1,0-1,-1 0,1-1,4-4,25-19</inkml:trace>
  <inkml:trace contextRef="#ctx0" brushRef="#br0" timeOffset="240.869">0 388,'26'-5,"27"-3,27-3,21-2,15 2,3 2,-19 3</inkml:trace>
  <inkml:trace contextRef="#ctx0" brushRef="#br0" timeOffset="619.648">803 1003,'11'-24,"0"0,-2 0,-1-1,-1 0,-1 0,-1-1,1-13,-5 25,0-1,-1 1,0 0,-1 0,-1 0,0 0,-1 0,0 1,-1-1,-1 1,0-1,-1 2,0-1,-5-6,-30-26,32 42,13 7,4 1,2 0,-1-1,0-1,1 1,-1-2,1 1,0-1,8 0,-7 0,231 28,-238-30,1 1,0-1,-1 1,1 0,-1 0,1 1,-1-1,1 1,-1 0,0 0,0 1,0-1,0 1,0 0,-1 0,1 0,-1 0,0 1,0-1,0 1,0 0,0 0,-1 0,0 0,0 0,0 1,0-1,-1 1,1 4,-12 102,-2-16,12-91,1-1,-1 1,1 0,0 0,0 0,0-1,0 1,0-1,1 1,0-1,0 1,0-1,0 0,0 0,1 0,-1 0,1 0,0 0,0-1,0 0,0 1,0-1,0 0,1 0,-1-1,1 1,0-1,104 18,-42-20,-4-4</inkml:trace>
  <inkml:trace contextRef="#ctx0" brushRef="#br0" timeOffset="1355.742">1792 708,'-122'-30,"118"30,-1-1,0 1,1 1,-1-1,1 0,-1 1,1 0,-1 0,1 1,0-1,0 1,-1 0,1 0,0 0,0 1,1-1,-1 1,1 0,-1 0,1 0,0 0,0 1,0 0,0-1,-1 5,0-2,0 1,0-1,1 1,0 0,0 0,1 0,0 1,0-1,1 0,0 1,0-1,1 1,-1-1,2 1,-1 0,1-1,0 1,1-1,0 0,0 1,1-1,-1 0,1 0,1-1,0 1,0-1,0 1,0-1,1 0,0-1,1 1,-1-1,1 0,0-1,4 4,-2-5,1 0,-1 0,1-1,-1 0,1-1,0 0,0 0,0-1,0 0,-1 0,1-1,0-1,0 1,-1-1,1-1,-1 1,1-1,-1-1,0 0,0 0,-1 0,1-1,-1 0,0-1,0 0,-1 0,1 0,-1-1,-1 1,1-2,-1 1,-1 0,1-1,-1 0,-1 0,1 0,-1-1,-1 1,1-2,-1 0,0 0,-1 0,0 0,-1 0,0 0,-1 0,0 0,0 0,-1 0,0 0,-1 0,0 1,0-1,-3-3,6 13,0-1,0 0,0 0,0 1,-1-1,1 0,0 0,0 1,-1-1,1 0,0 1,-1-1,1 0,-1 1,1-1,-1 1,1-1,-1 0,0 1,1-1,-1 1,1 0,-1-1,0 1,0 0,1-1,-1 1,0 0,1 0,-1-1,0 1,0 0,0 0,1 0,-1 0,0 0,0 0,1 0,-1 0,0 1,0-1,1 0,-1 0,0 1,0-1,1 0,-1 1,0-1,1 1,-1-1,1 1,-1-1,0 1,1-1,-1 1,1-1,0 1,-1 0,1-1,-1 1,1 0,0 0,-1-1,1 1,0 0,0 0,-4 12,1 0,1 1,0-1,1 1,0-1,1 1,1 0,0-1,1 1,0-1,1 0,1 0,1 3,-3-10,0 1,1-1,0 0,0 0,0 0,1 0,0-1,0 1,0-1,1 0,0 0,0-1,0 1,0-1,1 0,0-1,-1 1,1-1,1 0,-1-1,0 1,1-1,-1-1,1 1,0-1,-1 0,1-1,0 1,0-1,0-1,1 1,0-1,-1 0,1 0,-1-1,0 0,1 0,-1-1,0 0,0 0,-1-1,1 0,-1 0,1 0,-1-1,0 0,-1 0,1 0,-1-1,0 0,-1 0,1 0,-1 0,-1-1,1 0,-1 0,0 0,0 0,-1 0,1-5,1-13,0 0,-2 0,-1 0,-1 0,-3-25,5 125,-2-61,0-1,1 1,1 0,0-1,1 1,0-1,1 0,1 0,0 0,0-1,1 0,1 0,0 0,1-1,0 0,1 0,0-1,8 7,-12-14,0-1,1 1,-1-1,1 0,-1 0,1-1,0 0,0 0,-1 0,1-1,0 0,0 0,0 0,0-1,0 0,-1 0,1 0,0-1,-1 1,1-2,-1 1,1 0,-1-1,0 0,7-4,-1-1,1 0,-1 0,-1-1,0-1,0 1,-1-2,0 1,6-11,-6 7,-1-1,0 0,-1 0,-1 0,0-1,-1 0,-1 0,0-1,0-6,-8-8,-9 56,10-16,1 0,0 0,1 0,0 0,1 0,0 0,0 0,1 0,0 0,0 0,1 0,1 0,-1-1,1 1,1 0,-1-1,2 0,-1 0,1 0,0-1,5 6,1-3,-1-1,1 0,1-1,0 0,0-1,0 0,3 0,38 17</inkml:trace>
  <inkml:trace contextRef="#ctx0" brushRef="#br0" timeOffset="1739.502">3209 629,'-129'107,"119"-98,1-2,0 1,0 0,1 0,0 0,0 1,1 1,1-1,-1 1,2 0,-1 0,1 1,0 1,5-10,0 1,0-1,0 0,0 0,0 0,1 0,-1 0,0 0,1 0,0 0,0 0,-1 0,1 0,0 0,1 0,-1-1,0 1,0 0,1-1,-1 1,1-1,-1 1,1-1,0 0,0 0,-1 1,1-1,0-1,0 1,0 0,0 0,1 0,71 18,-74-19,313 29,-309-29,-1 0,-1 1,1-1,-1 0,0 1,1-1,-1 1,1 0,-1-1,0 1,1 1,-1-1,0 0,0 0,0 1,0-1,0 1,0 0,0-1,-1 1,-1 0,0-1,0 1,-1 0,1-1,-1 1,0-1,1 1,-1-1,0 0,0 1,0-1,0 0,0 0,0 1,0-1,0 0,0 0,-1 0,1 0,0 0,-1-1,1 1,-1 0,1-1,-1 1,1-1,-1 1,1-1,-35 17,-1-2,-1-2,-1-1,1-2,-1-1,-1-3,-16 1,50-7,-31-5,35-3</inkml:trace>
  <inkml:trace contextRef="#ctx0" brushRef="#br0" timeOffset="3530.748">3650 923,'112'-325,"-95"265,-3 0,-2-2,-3 1,-3-1,-2-1,-3-9,-1 61,-1-1,0 1,0-1,-1 1,-1 0,1 0,-2 0,-3-7,7 16,-1 0,0 1,-1-1,1 1,0-1,0 1,-1-1,1 1,-1 0,1 0,-1-1,0 1,1 0,-1 0,0 1,0-1,1 0,-1 1,0-1,0 1,0-1,0 1,0 0,0 0,0 0,0 0,0 0,0 0,0 1,0-1,1 1,-1-1,0 1,0 0,0 0,1-1,-1 1,0 1,1-1,-1 0,1 0,-1 0,1 1,-1-1,1 1,0-1,0 1,0 0,0-1,0 1,0 1,-11 15,1 0,0 1,2 0,0 1,2 0,0 0,1 0,1 1,1 0,0 7,-6 14,2 0,2 1,2-1,2 1,2 0,2 0,1-1,2 1,3-1,1 0,1-1,3 0,14 31,-20-59,1 0,0-1,1 0,1-1,-1 1,2-2,-1 0,1 0,1-1,0 0,0-1,1 0,0-1,0-1,1 0,0-1,0 0,0-1,0-1,1 0,-1-1,1 0,0-1,6-1,-3 1,1-2,-1 0,0-1,1 0,-1-2,0 0,-1-1,1-1,-1 0,0-1,0-1,-1-1,0-1,-1 0,0 0,0-2,-1 0,-1-1,0 0,4-6,-14 15,0 0,0 0,-1-1,1 1,-1-1,0 1,0-1,-1 0,1 0,-1 0,0 0,-1 0,1 0,-1 0,0 0,0 0,0 0,-1 0,0 0,0 0,0 0,0 0,-1 0,0 0,0 1,0-1,-1 1,0 0,0-1,0 1,0 0,-3-3,0 2,-1 0,1 0,-1 0,1 1,-1 0,-1 0,1 1,0 0,-1 0,0 1,1 0,-1 0,0 1,0 0,0 0,0 1,0 0,0 0,0 1,0 0,0 1,0-1,0 2,1-1,-1 1,1 0,-1 0,1 1,0 0,1 1,-1-1,1 1,0 0,0 1,0 0,-4 6,7-8,0 0,1 1,-1-1,1 1,0 0,1 0,-1-1,1 1,0 0,0 0,1 1,-1-1,1 0,0 0,1 0,-1 0,1 0,0 0,0 0,1 0,-1 0,1 0,0-1,0 1,1-1,-1 1,1-1,0 0,0 0,1 0,-1 0,1-1,0 1,0-1,0 0,0 0,2 0,5 1,0 0,0-2,0 1,1-1,-1-1,0 0,1 0,-1-1,1-1,-1 0,1-1,-1 0,0 0,0-1,0-1,0 0,0 0,-1-1,0 0,0-1,0 0,-1-1,0 0,0-1,0 1,0-3,16-30,-25 40,0 0,0 0,0 0,0 0,-1 1,1-1,0 0,0 0,0 0,-1 0,1 0,0 0,0 0,0 0,-1 0,1 0,0 0,0 0,0 0,0 0,-1 0,1 0,0 0,0 0,0-1,-1 1,1 0,0 0,0 0,0 0,0 0,-1 0,1-1,0 1,0 0,0 0,0 0,0 0,0 0,0-1,-1 1,1 0,0 0,0 0,0-1,-3 8,-1-1,1 1,1 0,-1 0,1 0,0 0,1 0,0 1,0-1,0 0,1 1,0-1,1 0,0 1,0-1,0 0,1 0,0 0,0 0,1 0,0 0,3 4,-5-8,1 0,0-1,-1 1,1-1,1 1,-1-1,0 0,1 0,-1 0,1 0,-1 0,1 0,0-1,0 1,0-1,0 0,0 0,0 0,0 0,0-1,0 1,0-1,1 0,-1 0,0 0,0 0,0 0,1-1,-1 0,0 1,0-1,0 0,0-1,0 1,1-1,7-3,-1-1,0 0,-1-1,1 0,-1 0,-1-1,1 0,-2-1,4-3,6-15,0-1,-2 0,0-1,-2 0,-2-2,-1 1,-1-1,-1-1,-2 1,1-17,4-33,-3 0,-3-1,-4 1,-9-65,-12 44,8 95,5 28,3 19,1 1,3 0,1-1,2 1,1 0,3-1,4 15,3 8,3 1,2-2,3 0,2-2,4 0,2-2,2-1,7 5,12-1,-46-63,-42-63,-13 2,-2 3,-3 2,-3 2,-2 3,-2 2,-33-17,59 40,36 28,1 0,-1 0,1 0,0 0,-1 0,1 0,-1 0,1 0,0 0,-1 0,1 0,-1-1,1 1,-1 0,1 0,-1-1,1 1,-1 0,1-1,-1 1,1-1,-1 1,0-1,1 1,-1 0,1-1,-1 1,0-1,0 0,1 1,-1-1,0 1,0-1,0 1,0-1,1 1,-1-1,0 0,0 1,0-1,0 1,0-1,-1 0,1 1,0-1,0 1,0-1,0 1,-1-1,1 0,0 1,0-1,-1 1,1-1,0 1,-1 0,1-1,-1 1,1-1,-1 1,1-1,137 7,512 52,-465-33,-135-12,-48-13,-1 0,1 0,-1 0,1 0,-1 0,1 0,0 0,-1 0,1 0,-1 0,1 0,-1 0,1 0,0 0,-1 0,1 1,-1-1,1 0,-1 0,1 1,-1-1,1 0,-1 1,0-1,1 1,-1-1,1 1,-1-1,0 0,1 1,-1-1,0 1,0-1,1 1,-1 0,0-1,0 1,0-1,0 1,0-1,1 1,-1-1,0 1,-1 0,1-1,0 1,0-1,0 1,0-1,0 1,0 0,-1-1,1 1,0-1,0 1,-1-1,1 1,0-1,-1 0,1 1,-1-1,1 1,0-1,-1 0,1 1,-1-1,-37 16,-78 10,82-21,1 2,0 2,0 1,-4 3,34-12,-1 0,1 1,0-1,0 1,-1 0,1 0,0 0,0 1,1-1,-1 1,0-1,1 1,0 0,0 0,-1 0,2 0,-1 0,0 1,1-1,-1 0,1 1,0-1,0 1,0 0,1-1,-1 1,1 0,0-1,0 1,0 0,1-1,-1 1,1-1,1 4,0 3,1-1,1 1,-1-1,2 0,-1-1,1 1,0-1,1 0,0 0,0 0,1-1,0 0,0-1,0 1,1-1,0-1,0 1,1-1,0-1,0 0,3 1,-4-5,0 0,0-1,0 0,0-1,0 0,0 0,0-1,0 0,-1 0,1 0,-1-1,0-1,0 1,0-1,-1 0,0 0,0-1,0 0,0 0,-1-1,0 1,0-3,7-3,60-60,-71 72,1 0,-1 0,0 0,1 1,-1-1,0 1,0-1,1 1,-1-1,0 1,0 0,0-1,0 1,0 0,0 0,0 0,0 0,0 0,0 0,0 0,0 0,-1 0,1 1,-1-1,1 0,-1 0,1 1,-1-1,1 0,-1 1,0-1,0 0,0 1,0-1,0 0,0 1,0-1,0 0,-1 1,1-1,0 0,-1 1,1-1,-1 1,2 7,-1 0,1-1,1 1,0 0,0 0,0-1,1 0,1 1,-1-1,1 0,5 6,-9-13,1 0,0-1,0 1,0 0,-1 0,1 0,0-1,0 1,0 0,0-1,1 1,-1-1,0 1,0-1,0 0,0 1,0-1,1 0,-1 0,0 0,0 0,0 0,1 0,-1 0,0 0,0-1,0 1,0 0,1-1,-1 1,0-1,0 1,0-1,0 1,0-1,0 0,0 0,0 1,-1-1,1 0,0 0,0 0,0-1,30-44,-21 22,-2 0,0 0,-2-1,-1 1,-1-1,-1-1,0-8,6-43,-9 75,0 0,0-1,0 1,1-1,-1 1,1 0,-1-1,1 1,0 0,0 0,0 0,0 0,1 0,-1 0,0 0,1 0,0 0,-1 0,1 1,0-1,0 1,0-1,0 1,0 0,0 0,0 0,0 0,0 0,1 0,-1 0,0 1,1-1,-1 1,0 0,1 0,-1 0,1 0,18 2,-1 0,1 2,-1 0,1 1,-1 1,-1 2,1-1,-1 2,-1 1,10 6,-18-10,0 1,0 0,0 1,-1 0,-1 0,1 1,-1 0,-1 1,0-1,0 1,-1 1,0-1,-1 1,0 0,0 1,-2-1,1 1,-1 0,-1 0,0-1,-1 5,0-9,-1-2,0 0,0-1,0 1,0 0,1-1,0 1,0-1,0 1,1-1,-1 0,1 1,0-1,0 0,1 0,-1 0,1-1,0 1,0 0,0-1,1 0,-1 0,1 0,2 2,4-3,-1 0,1 0,0-1,0-1,-1 1,1-1,0-1,0 0,0-1,-1 1,1-2,-1 1,1-2,-1 1,0-1,0 0,0-1,-1 0,0-1,0 1,2-3,4-2,-1 1,-1-2,0 0,0 0,-1-1,0 0,-1-1,-1 0,0-1,-1 0,0 0,-1-1,-1 0,0 0,-1 0,0-6,-4 19,0-1,-1 1,1-1,-1 0,1 1,-1-1,0 1,0-1,-1 1,1-1,0 0,-1 1,0-1,1 1,-1-1,0 1,0 0,0-1,-1 1,1 0,0 0,-1 0,0 0,1 0,-1 0,0 0,0 1,0-1,0 0,0 1,-1 0,1 0,0-1,-1 1,1 1,-1-1,1 0,-1 0,1 1,-1 0,1-1,-1 1,1 0,-1 0,0 1,1-1,-1 0,0 1,-2 0,0 1,0-1,1 1,-1 0,0 0,1 0,0 1,-1 0,1-1,0 2,0-1,1 0,-1 1,1 0,0-1,0 1,0 1,0-1,1 0,-1 1,1-1,0 1,1 0,-1-1,1 1,0 0,0 0,0 0,1 0,0 0,0 0,0 0,1 0,-1 0,1 0,0 0,1 0,-1 0,1-1,0 1,0 0,3 3,3 2,0 0,1-1,0 0,0 0,1-1,1 0,-1-1,1 0,0-1,0 0,1-1,1 0,32 13,1-3,0-2,2-2,21 2,68 8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14.03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19 291,'-19'98,"20"-98,-1 0,0 0,0 0,0-1,1 1,-1 0,0 0,0 0,1 0,-1 0,0 0,0 0,1 0,-1-1,0 1,1 0,-1 0,0 0,0 0,1 0,-1 1,0-1,0 0,1 0,-1 0,0 0,0 0,1 0,-1 0,0 0,0 1,1-1,-1 0,0 0,0 0,0 0,1 1,-1-1,0 0,0 0,0 1,0-1,1 0,-1 0,0 1,0-1,0 0,0 0,0 1,0-1,0 0,0 0,0 1,0-1,0 0,0 1,0-1,0 0,0 1,15-23,126-280,-140 302,0-4,0 0,0 0,1 1,-1-1,1 0,0 1,0-1,1 1,-1 0,1-1,0 1,-1 1,1-1,1 0,-1 1,0-1,0 1,1 0,0 0,-1 0,1 1,0-1,0 1,0 0,0 0,0 0,0 1,0-1,1 1,6 6,0-1,0 2,-1 0,0 0,0 1,-1 0,0 0,0 1,-1 0,0 1,0 0,5 10,-3-6,0 0,-1 1,0 0,-1 0,-1 1,0 1,-2-1,1 1,-1 3,-5-17,1-1,0 0,-1 1,0-1,0 1,0-1,0 1,0-1,0 1,0-1,-1 0,1 1,-1-1,0 1,0-1,0 0,0 0,0 1,0-1,-1 0,1 0,-1 0,1 0,-1-1,0 1,0 0,1-1,-1 1,0-1,-1 0,1 1,0-1,0 0,-1 0,1-1,0 1,-1 0,-1 0,-3 0,1-1,0 1,0-1,-1 0,1 0,0-1,0 0,-1 0,1 0,0-1,0 0,0 0,1 0,-3-2,6 3,-1-1,1 1,-1-1,1 1,-1-1,1 0,0 0,0 0,0 0,0 0,0-1,1 1,-1-1,1 1,0-1,-1 1,1-1,0 0,0 1,1-1,-1 0,1 0,-1 0,1 0,0 0,0 1,0-1,0 0,1 0,-1 0,1 0,0 0,3-6,1 0,1 0,-1 1,2 0,-1 0,1 0,0 1,0 0,1 0,0 1,0 0,1 0,0 1,0 0,0 1,5-2,6-4,-1 1,1 1,0 1,1 0,0 2,0 1,0 0,9 1,-26 2,0 1,0 0,0 1,0-1,0 1,0 0,-1 0,1 0,0 0,0 0,-1 1,1 0,-1 0,1 0,-1 0,0 1,1-1,-1 1,-1 0,1-1,0 2,-1-1,1 0,0 3,34 94,-19-40,-17-56,1 1,0-1,-1 0,2 0,-1 1,0-1,1 0,-1-1,1 1,0 0,1-1,-1 0,1 0,-1 0,1 0,0 0,0-1,0 1,0-1,1 0,11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14.23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163 1,'-16'0,"-12"2,-5 6,-1 5,5 6,6-1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14.445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30 1,'-7'23,"-2"18,1 15,3 8,7 3,11-4,7-5,1-13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14.80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55 99,'-1'6,"0"-1,0 1,1 0,0-1,0 1,0 0,1 0,0-1,0 1,0 0,1-1,0 0,0 1,0-1,0 0,1 0,0 0,0 0,1 0,-1-1,1 0,0 1,0-1,0-1,1 1,-1-1,1 1,0-1,4 1,0-1,-1-1,0-1,1 0,-1 0,1-1,-1 0,1 0,0-1,-1 0,1 0,-1-1,0 0,0-1,0 0,0 0,0 0,0-1,-1-1,0 1,0-1,0 0,0-1,-1 0,0 0,0 0,0 0,4-8,-8 10,0 1,-1-1,1 1,-1-1,0 0,0 1,0-1,0 0,-1 0,1 0,-1 0,0 0,0 0,-1 0,1 0,-1 1,0-1,0 0,0 0,0 0,-1 1,1-1,-1 1,0-1,0 1,0 0,-1 0,1 0,-1 0,0 0,1 0,-1 1,-2-2,-2-2,-1 1,1 0,-1 1,0 0,0 0,0 0,0 1,-1 0,1 1,-1 0,0 0,0 1,0 0,-4 0,3 2,0 0,0 1,1 0,-1 0,1 1,-1 0,1 1,0 0,0 0,1 1,-1 0,1 1,-6 4,9-6,1 0,-1 0,1 0,0 1,0 0,0-1,1 1,-1 1,1-1,0 0,1 1,0-1,-1 1,2 0,-1 0,1 0,0 0,0 0,0 0,1 0,0 0,0 3,8 24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15.08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188 265,'0'14,"0"13,2 9,1 5,0 3,0-2,-2-5,0-8,0-8</inkml:trace>
  <inkml:trace contextRef="#ctx0" brushRef="#br0" timeOffset="480.871">0 11,'76'-7,"0"4,-1 2,73 10,-132-7,0 0,0 2,-1 0,1 0,-1 2,0 0,5 3,-14-6,-1 0,0 0,0 1,-1-1,1 1,-1 0,0 0,0 1,0-1,0 1,-1 0,0 0,0 0,0 0,-1 1,1-1,-1 1,-1 0,1-1,-1 1,1 3,-2 11,0 0,-1 1,0-1,-2 0,-1-1,0 1,-1 0,-2 2,-17 80,24-101,-1 1,1 0,-1 0,1 0,0 0,0-1,-1 1,1 0,1 0,-1 0,0 0,0 0,1 0,-1-1,1 1,0 0,-1 0,1-1,0 1,0 0,0-1,0 1,0-1,1 1,-1-1,0 0,1 1,-1-1,1 0,-1 0,1 0,-1 0,1 0,0-1,0 1,-1 0,1-1,0 1,0-1,0 0,0 1,-1-1,1 0,0 0,0 0,0 0,0-1,1 1,10-4,0-1,0 0,0-1,0-1,-1 0,0 0,-1-1,0-1,0 0,0 0,-1-1,-1 0,0-1,0 0,-1 0,0-1,5-12,26-75,-45 119,1 0,1 0,1 0,1 0,0 0,2 12,0-25,0-1,0 0,0 0,1 1,0-1,1 0,-1 0,1 0,0 0,1 0,-1 0,1-1,0 1,1-1,-1 0,1 0,0 0,0 0,1-1,-1 0,1 1,17 9</inkml:trace>
  <inkml:trace contextRef="#ctx0" brushRef="#br0" timeOffset="778.107">1070 211,'0'14,"1"-1,0 0,0 1,1-1,1 0,0 0,1 0,1-1,-1 1,2-1,0 0,0 0,2-1,-1 0,1 0,5 4,-8-7,1 0,0-1,0 0,1 0,0-1,0 0,0 0,1-1,0 1,0-2,1 1,-1-1,1 0,0-1,0 0,0-1,0 0,0 0,7 0,-14-2,1-1,0 1,0-1,-1 0,1 0,-1 0,1 0,-1 0,1-1,-1 1,0-1,1 1,-1-1,0 0,0 0,0 0,0 0,-1 0,1 0,-1-1,1 1,-1-1,0 1,0-1,0 1,1-2,13-78,-12 56,-2 11,1-1,1 1,0 0,2 0,-1 0,1 0,1 1,1 0,0 0,1 0,0 1,6-5,3 1</inkml:trace>
  <inkml:trace contextRef="#ctx0" brushRef="#br0" timeOffset="1035.479">1565 519,'15'0,"1"-2,-1 0,1 0,-1-2,0 0,0-1,0 0,-1-1,0-1,0 0,0-1,-1 0,-1-1,1-1,-1 0,-1 0,0-2,0 1,-1-1,-1-1,0 1,0-2,-2 1,1-1,-2 0,0-1,-1 1,0-1,-1 0,-1-1,2-14,-16-25,11 53,-1 1,1 0,-1 0,0-1,1 1,-1 0,0 0,0 0,0 0,0 0,0 0,0 0,0 0,0 0,0 1,0-1,0 0,-1 1,1-1,0 1,0-1,-1 1,1 0,0-1,-1 1,1 0,-1 0,1 0,0 0,-1 0,1 0,0 0,-1 1,1-1,0 0,-1 1,0 0,-4 3,1 1,-1 0,1 0,0 1,0-1,1 1,-1 0,1 0,1 1,-1-1,1 1,0 0,1 0,-1 0,1 0,1 0,0 1,0-1,0 3,-1-1,1-1,0 0,1 0,0 1,0-1,0 0,1 0,1 0,-1 0,1 0,1 0,-1 0,2 0,-1-1,1 1,0-1,0 0,1 0,0 0,0-1,0 0,1 0,0 0,0-1,1 0,0 0,-1 0,2-1,-1 0,0-1,1 1,0-2,-1 1,1-1,0 0,4 0,-2-1,0 0,0-1,0 0,0-1,0 0,0-1,0 0,0 0,-1-1,1 0,3-3,21-10</inkml:trace>
  <inkml:trace contextRef="#ctx0" brushRef="#br0" timeOffset="1890.105">2234 198,'5'28,"1"-50,-4 3,-1 0,0 1,-2-1,0 0,-1 1,-1-1,-3-6,6 24,0 1,0-1,0 0,0 1,0-1,0 0,0 1,0-1,0 0,-1 1,1-1,0 1,0-1,-1 0,1 1,-1-1,1 1,0-1,-1 1,1-1,-1 1,1-1,-1 1,1 0,-1-1,1 1,-1 0,0-1,1 1,-1 0,0-1,1 1,-1 0,0 0,1 0,-1 0,0 0,1 0,-1 0,0 0,1 0,-1 0,0 0,1 0,-1 1,1 0,0 1,0-1,1 1,-1-1,1 0,-1 1,1-1,0 0,-1 1,1-1,0 0,0 0,0 0,0 0,0 1,0-1,0-1,0 1,0 0,1 0,-1 0,0-1,1 1,-1 0,0-1,1 1,-1-1,1 0,-1 1,1-1,17 5,1-1,-1-1,0 0,1-2,-1 0,13-2,78 8,-107-6,1 0,-1-1,0 1,0 0,0 1,0-1,0 1,0-1,0 1,0 0,-1 0,1 0,-1 0,1 0,-1 1,0-1,0 1,0 0,0-1,0 1,-1 0,1 0,-1 0,0 0,0 0,0 1,0-1,-1 0,1 0,-1 1,0-1,0 0,0 1,0-1,0 0,-1 0,0 2,-14 82,11-67,0-1,1 1,1 0,0 0,2 17,0-34,1 1,-1 0,1-1,0 1,0-1,0 1,1-1,-1 1,1-1,0 0,-1 0,2 0,-1 0,0 0,0 0,1 0,0-1,-1 1,1-1,0 0,0 0,1 0,-1 0,0-1,0 1,1-1,-1 0,1 0,0 0,-1 0,1 0,0-1,0 0,13 2,1-1,-1 0,1-2,-1 0,1-1,-1-1,0 0,27-8</inkml:trace>
  <inkml:trace contextRef="#ctx0" brushRef="#br0" timeOffset="2301.047">3223 158,'-8'-6,"0"1,-1 0,1 1,-1-1,0 2,0-1,-1 1,1 1,0 0,-1 0,0 1,1 0,-1 1,0 0,1 0,-1 1,0 0,1 1,-1 0,1 1,-1-1,1 2,0-1,1 2,-1-1,0 1,-2 2,9-6,0 1,0 0,0-1,0 1,0 0,0 0,0 0,1 0,-1 0,1 1,-1-1,1 0,0 1,0-1,0 1,0-1,0 1,1 0,-1-1,1 1,0 0,0-1,0 1,0 0,0-1,0 1,1 0,-1-1,1 1,0 0,0-1,0 1,0-1,0 1,0-1,1 0,9 9,1-1,-1 0,2-1,-1-1,2 0,-1 0,1-1,0-1,0 0,10 1,14 9,-25-11,-5-2,0-1,0 1,-1 0,1 1,-1 0,0 0,0 0,0 1,-1 0,0 0,0 1,0 0,0 0,-1 0,0 1,0 0,0 1,-5-6,0 0,1 1,-1-1,0 0,0 1,0-1,-1 0,1 0,-1 1,1-1,-1 0,0 0,1 0,-1 1,0-1,0 0,-1 0,1-1,0 1,-1 0,1 0,-1-1,0 1,1 0,-1-1,0 0,0 1,-1 0,-61 28,37-23,-1-1,0-2,0-1,-1-1,1-2,-18-1,-5-8,51 8,-1 1,1-1,0 1,0-1,0 1,0-1,0 1,0-1,-1 0,1 1,1-1,-1 1,0-1,0 1,0-1,0 0,0 1,0-1,1 1,-1-1,0 1,0-1,1 1,-1-1,0 1,1-1,-1 1,1 0,-1-1,1 1,-1-1,0 1,1 0,-1 0,1-1,-1 1,1 0,0 0,-1-1,1 1,-1 0,1 0,-1 0,1 0,0 0,0-1,21-9</inkml:trace>
  <inkml:trace contextRef="#ctx0" brushRef="#br0" timeOffset="3207.592">3824 412,'-170'-163,"169"161,0 1,0-1,0 1,0 0,0-1,0 1,0 0,-1 0,1 0,0 0,-1 0,1 0,-1 0,1 0,-1 0,1 1,-1-1,0 1,1-1,-1 1,0-1,1 1,-1 0,0 0,0 0,1 0,-1 0,0 0,1 1,-1-1,0 1,1-1,-1 1,0-1,1 1,-1 0,1 0,-1 0,1 0,0 0,-1 0,-5 10,2 0,-1 0,2 1,-1-1,1 1,1 0,0 0,1 0,0 1,1-1,1 0,0 1,1 7,-1-14,1-1,0 1,1 0,-1-1,1 1,0-1,1 1,-1-1,1 0,0 0,0 0,1 0,-1-1,1 1,0-1,0 0,1 0,-1-1,1 1,0-1,0 0,0 0,0-1,1 1,-1-1,1 0,-1-1,1 1,0-1,-1 0,1-1,0 1,0-1,0 0,-1 0,1-1,4-1,-3 1,1 0,-1-1,0 0,0-1,0 1,-1-1,1-1,-1 1,1-1,-1 0,0-1,-1 1,1-1,-1 0,0-1,0 1,0-1,-1 0,0 0,0 0,-1-1,0 1,0-1,0 0,-1 0,0 0,0 0,-1 0,1-1,-2 1,1 0,-1-7,1 26,1 0,0 1,1-1,0 0,1 0,1-1,0 1,0-1,1 0,1 0,1 1,-6-8,0-1,0 1,1-1,-1 0,1 0,0 0,0 0,0-1,0 1,0-1,1 0,-1 0,1 0,0 0,-1 0,1-1,0 0,0 0,0 0,0 0,0-1,0 1,0-1,0 0,0 0,0 0,0-1,0 0,0 1,0-1,-1-1,1 1,0 0,0-1,-1 0,1 0,4-8,0 0,-1-1,-1 0,1 0,-2 0,0-1,0 1,-1-1,0-1,-1 1,0 0,-1-1,-1 0,0 1,-1-1,0-6,4-114,-4 133,0-1,0 0,0 1,0-1,0 1,0-1,0 1,0-1,0 1,0-1,1 1,-1-1,0 1,0-1,1 1,-1-1,0 1,1-1,-1 1,0 0,1-1,-1 1,0 0,1-1,-1 1,1 0,-1-1,1 1,-1 0,1 0,-1 0,1-1,-1 1,1 0,-1 0,1 0,-1 0,1 0,-1 0,1 0,-1 0,1 0,0 0,-1 0,1 0,-1 1,1-1,-1 0,1 0,-1 0,1 1,-1-1,27 21,-23-17,66 56,67 67,-134-123,0 0,0 0,0 0,0 1,0-1,-1 1,0 0,0 0,0 0,-1 0,0 0,1 0,-2 0,1 0,-1 0,0 1,0-1,0 0,-1 0,1 1,-1-1,-1 3,1-5,-1 1,0-1,1 1,-1 0,1 0,0 0,0 0,0 0,1 0,-1 0,1 0,0 0,0 0,1 0,-1 0,1 0,0 0,0 0,0 0,0 0,1-1,-1 1,1 0,0-1,0 1,1-1,-1 0,1 0,0 0,-1 0,1 0,1 0,-1-1,0 0,3 2,10 1,0-2,0 1,1-2,-1 0,1-1,0-1,-1 0,1-1,0-1,-1-1,1 0,13-5,-9 2,1-1,-2-1,1 0,-1-2,0 0,-1-1,0-1,10-9,-21 15,0-1,0 0,0 0,-1-1,0 0,0-1,-1 1,0-1,-1 0,0-1,0 1,-1-1,0 0,-1 0,0 0,0-1,-1 1,0-8,-2 16,0-1,1 1,-1 0,0 0,0 0,-1-1,1 1,0 0,-1 0,1 0,-1 0,0 0,0 0,0 0,0 0,0 0,0 0,0 0,-1 0,1 1,-1-1,1 1,-1-1,0 1,1-1,-1 1,0 0,0 0,0 0,0 0,0 0,0 1,0-1,0 0,0 1,0 0,-1-1,1 1,0 0,0 0,0 0,-1 0,1 1,0-1,0 1,0-1,0 1,0 0,-5 2,1 0,0 0,0 1,0 0,1 0,-1 0,1 1,0 0,0 0,1 0,-1 1,1-1,1 1,-1 0,1 0,0 1,0-1,1 0,-1 1,1 0,1 0,0-1,0 1,0 0,1 0,-1 0,2 0,-1 0,1 0,0 0,1 0,-1-1,1 1,1 0,-1-1,1 0,2 3,64 37,-31-33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12.206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453 535,'-20'-5,"-1"1,0 0,0 2,0 1,0 0,0 1,0 1,0 2,0 0,1 1,-7 2,15-3,1 1,0 0,0 0,1 1,-1 0,1 1,0 0,0 1,1 0,0 0,0 1,1 0,0 1,0-1,1 2,0-1,1 1,0 0,0 0,-2 9,6-16,1 0,0 0,0 0,0 0,0 0,0 0,1 0,-1 0,1 0,0 1,0-1,0 0,0 0,1 0,-1 0,1 0,0 0,0 1,0-2,0 1,0 0,1 0,-1 0,1 0,0-1,0 1,0-1,0 0,0 1,1-1,-1 0,1 0,-1 0,1-1,0 1,-1-1,1 1,0-1,0 0,0 0,0 0,0-1,1 1,-1-1,0 1,0-1,2 0,11-2,0-1,-1 0,1-1,-1-1,1 0,-2-1,1 0,-1-2,0 1,0-2,-1 0,0 0,0-2,-1 1,9-12,-1-1,-1 0,-2-2,0 0,-1-1,-2-1,-1 0,-1-1,-1 0,-1-1,-2 0,-1-1,-2 1,0-1,-2 0,-1-1,-2 1,-1 0,-1 0,-1-1,-2 2,-4-11,8 34,1 3,0 0,0 0,-1 0,1 0,-1 0,0 1,0-1,0 0,0 0,-1 1,1-1,-1 1,1-1,-1 1,0 0,-1-2,-9 11,-15 74,17-19,2 0,3 1,2 0,4 26,0-69,1 0,0 1,1-1,2 0,0 0,1-1,1 1,0-1,2-1,5 9,18 21</inkml:trace>
  <inkml:trace contextRef="#ctx0" brushRef="#br0" timeOffset="667.31">908 616,'-2'-11,"0"1,-1-1,0 1,0 0,-1 0,-1 0,1 0,-2 1,1-1,-1 1,-1 1,-5-7,8 11,1 0,-2 0,1 0,0 0,-1 1,0 0,1 0,-1 0,0 0,-1 1,1 0,0 0,-1 0,1 1,-1-1,0 2,1-1,-1 0,0 1,1 0,-1 1,0-1,0 1,-2 1,3-1,1 0,-1 1,1 0,-1 0,1 0,0 1,0-1,0 1,0 0,1 0,-1 0,1 1,0-1,0 1,0 0,0 0,1 0,-1 0,1 1,0-1,0 0,1 1,-1 0,1-1,0 1,0 0,1-1,-1 5,1-2,0 0,0 0,0-1,1 1,0 0,1 0,-1 0,1 0,0-1,1 1,0-1,0 0,0 0,1 0,0 0,0 0,0-1,1 0,3 3,-1-2,0-1,1 1,0-2,1 1,-1-1,1 0,-1-1,1 0,0 0,0-1,1 0,-1-1,0 0,7 0,-11-1,0 0,0 0,0-1,0 1,0-1,0 0,-1 0,1-1,0 0,-1 1,1-2,-1 1,0 0,1-1,-1 0,0 0,-1 0,1 0,-1-1,1 1,-1-1,0 0,0 0,-1 0,1 0,-1-1,0 1,1-2,6-29,-10 45,1 1,1-1,-1 0,2 1,0-1,0 0,0 0,1 0,5 9,-7-16,0 0,1 1,-1-1,1 0,0 0,0 0,0-1,0 1,0 0,1-1,-1 1,1-1,0 0,0 0,0 0,0 0,0-1,0 1,0-1,0 0,1 0,-1 0,0 0,1 0,-1-1,1 1,-1-1,1 0,-1 0,1-1,0 1,1-2,0 1,0-1,0 0,0 0,0 0,0-1,-1 0,1 0,-1 0,0-1,0 1,0-1,-1 0,1 0,-1 0,0 0,0-1,0 1,1-5,35-96,0-103,-40 206,1 1,0 0,0-1,0 1,0-1,0 1,0-1,0 1,0-1,1 1,-1-1,1 1,-1 0,1-1,-1 1,1 0,0-1,0 1,-1 0,1 0,0 0,0 0,0 0,0 0,1 0,-1 0,0 0,0 0,0 0,1 1,-1-1,1 1,-1-1,0 1,1-1,-1 1,1 0,-1 0,1-1,-1 1,1 0,-1 0,0 1,1-1,-1 0,1 1,189 80,-185-78,0 0,0 0,-1 0,1 1,-1-1,0 1,0 1,0-1,0 1,-1-1,0 1,0 1,0-1,0 1,-1-1,0 1,0 0,-1 0,0 0,0 0,0 1,0-1,-1 1,-1-1,1 1,-1 6,-9 34,7-42,0 1,0-1,1 1,-1-1,1 1,1-1,-1 1,1 0,0 0,0-1,1 1,-1 0,1-1,1 1,-1-1,1 1,0-1,0 1,0-1,1 0,0 0,1 2,9 2,1 0,0-1,1-1,-1 0,1 0,1-2,-1 0,1 0,0-2,0 0,0-1,0 0,0-2,0 0,3 0,-17 0,83 2,-10-3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20.228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67 1185,'0'-22,"1"1,1-1,1 1,1-1,1 1,1 0,0 0,3-1,43-38,-28 39,-1-7,-1-1,-1 0,-1-1,-1-2,-2 0,-2 0,-1-2,-1 0,-2 0,-1-1,-2-1,-1 1,-2-1,-2 0,-1-1,-2 1,-2-22,2 42,0 0,-1 0,0 1,-1-1,-1 0,-1 1,0 0,-1 0,0 0,-2 1,1-1,-2 1,0 1,0 0,-2 0,1 0,-4-2,9 12,-1 1,1-1,0 1,-1 0,0 0,1 0,-1 0,0 1,0 0,0 0,0 0,0 1,0 0,0 0,0 0,0 0,0 1,0 0,0 0,0 0,0 1,1-1,-1 1,1 0,-1 1,1-1,-1 1,1 0,0 0,0 0,1 0,-1 1,1 0,-1-1,1 1,0 0,1 1,-1-1,1 0,-1 3,-15 25,2 1,1 1,2 0,1 1,2 0,2 1,1 0,1 0,2 1,2 2,-2 0,2 0,2-1,1 1,2 0,2 0,5 18,-6-41,1 1,0-1,1 0,0-1,2 0,0 0,0 0,1-1,1 0,1-1,0 0,0 0,1-1,1-1,0 0,1-1,-2-1,0-1,1 0,0 0,0-2,1 1,0-2,0 0,0-1,1 0,-1-1,1-1,0 0,0-1,0 0,0-1,0-1,0-1,0 0,-1-1,1 0,-1-1,1-1,-1 0,4-3,-12 4,0-1,-1 1,1-1,-1 0,0 0,0 0,-1-1,1 0,-1 0,-1 0,1 0,-1-1,0 1,-1-1,1 0,-1 0,-1 0,1 0,-1 0,0 0,-1 0,0 0,0-2,0 9,0 1,-1 0,1-1,0 0,-1 1,1-1,-1 1,1-1,0 1,-1-1,1 0,-1 1,1-1,-1 0,0 0,1 1,-1-1,1 0,-1 0,1 0,-1 1,0-1,1 0,-1 0,1 0,-1 0,1 0,-1 0,0-1,1 1,-1 0,1 0,-1 0,0 0,1-1,-1 1,1 0,-1-1,1 1,-1 0,1-1,0 1,-1 0,1-1,-1 1,1-1,0 1,-1-1,1 1,0-1,-1 1,1-1,-1 5,1 0,-1 0,1 0,0 0,0 0,0 0,1 0,-1 0,1 0,0 0,0 0,0-1,1 1,-1 0,1 0,0-1,0 1,0-1,1 0,-1 0,1 0,-1 0,1 0,0 0,1-1,-1 1,0-1,1 0,-1 0,1 0,-1-1,1 1,3 0,0 1,-1-1,1-1,0 1,-1-1,1 0,0-1,0 1,0-1,0-1,-1 1,1-1,0 0,0-1,-1 0,1 0,-1 0,1-1,-1 0,5-3,-6 3,-1-1,1 0,-1 0,0-1,-1 1,1-1,-1 0,0 0,0 0,0 0,0 0,-1-1,0 1,0-1,-1 1,0-1,0 0,0 0,0 1,-1-1,0 0,0 0,-1 0,0 0,0 1,0-1,-1 0,1 1,-1-1,-1 1,1-1,-1 1,0 0,0 0,0 0,-1 1,0-1,0 1,0 0,0 0,-1 0,1 1,-1-1,0 1,0 0,-4-1,4 1,-1 0,-1 1,1 0,0 0,0 1,-1 0,1 0,-1 0,1 1,-1 0,1 0,-1 0,1 1,-1 0,1 1,0-1,-1 1,1 0,0 1,0-1,1 1,-1 0,0 1,1 0,0-1,0 2,0-1,0 0,1 1,-1 0,1 0,1 1,-1-1,1 1,0-1,0 1,0 0,1 1,1-3,1 0,-1-1,1 1,0 0,0 0,1-1,-1 1,1 0,0 0,0-1,0 1,0 0,0-1,1 0,0 1,0-1,0 0,0 0,0 0,1 0,-1 0,1 0,0-1,0 1,0-1,6 5,0-1,1 0,-1-1,1 0,1 0,-1-1,1 0,1-1,154 24,-83-22</inkml:trace>
  <inkml:trace contextRef="#ctx0" brushRef="#br0" timeOffset="605.419">1230 917,'3'-6,"-1"-1,0 0,0 0,-1 1,0-1,0 0,-1 0,1 0,-2 0,1 0,-1 0,0 0,0 0,-1 0,0 0,0 0,-1 1,0-1,0 1,0 0,-1 0,0 0,0 0,0 1,-1 0,0 0,0 0,0 0,0 1,-1 0,0 0,0 0,0 1,0 0,-1 0,-2-1,0 1,-2 0,1 1,0 0,0 0,-1 1,1 1,-1-1,1 2,-1-1,1 2,0-1,-1 1,-3 2,8-2,1-1,-1 1,1 1,0-1,0 1,0 0,0 0,1 0,-1 0,1 1,0 0,0 0,0 0,0 1,1-1,0 1,0 0,0 0,0 0,1 0,0 0,0 1,0-1,1 1,-1 1,2-3,-1 0,1-1,0 1,0 0,0 0,1 0,-1 0,1 0,0-1,0 1,1 0,-1 0,1-1,-1 1,1-1,0 0,0 1,1-1,-1 0,1 0,0-1,-1 1,1 0,0-1,1 0,-1 0,0 0,1 0,2 1,6 3,0-1,1 0,0-1,0-1,0 0,0 0,1-2,0 1,0-1,1-1,-1-1,0 0,1 0,-1-1,0-1,0-1,0 0,8-4,-22 8,1-1,0 0,0 1,0-1,0 1,-1-1,1 1,0-1,0 1,0-1,0 1,0 0,0 0,0 0,1-1,-1 1,0 0,0 0,0 0,0 1,0-1,0 0,0 0,0 0,0 1,0-1,0 1,0-1,0 1,0-1,0 1,-1-1,1 1,0 0,0-1,-1 1,1 0,0 0,-1 0,1 0,0-1,-1 1,1 0,-1 0,0 0,1 0,-1 0,18 135,-3 2,-6 1,-6 87,-3-212,-1 1,0 0,-1 0,0-1,-1 1,-1-1,-1 0,0 0,0 0,-7 9,12-21,-1 0,1 0,-1-1,0 1,0-1,0 1,0-1,0 1,0-1,-1 1,1-1,0 0,-1 0,1 0,-1 0,1 0,-1 0,0 0,1 0,-1 0,0-1,0 1,1-1,-1 1,0-1,0 0,0 0,1 0,-1 0,0 0,0 0,0 0,0 0,1-1,-1 1,0-1,0 0,1 1,-1-1,0 0,1 0,-1 0,0-1,-4-6,2-1,-1 1,1-1,1 0,0-1,0 1,0 0,2-1,-1 0,1 1,0-1,1 0,0 1,1-8,4-42,1-1,4 1,2 0,2 1,3 1,3 0,2 1,26-46,-14 30,4 1,2 2,23-26,-57 88,-5 4,1-1,0 2,0-1,0 0,1 0,-1 1,0-1,1 1,0-1,0 1,0 0,-1 0,2 1,-1-1,0 0,-1 3,-1 0,0-1,0 1,0 0,0 0,0 0,0-1,-1 1,1 0,0 0,0 0,-1 1,1-1,0 0,-1 0,1 0,-1 0,0 1,1-1,-1 0,0 0,0 1,0-1,0 0,0 0,0 1,0-1,0 0,0 1,0-1,1 98,-3-82,1 1,1 0,0-1,2 1,0-1,1 1,0-1,2 0,0 0,1-1,3 7,-7-19,-1-1,1 0,0 1,0-1,0 0,0-1,1 1,-1 0,1-1,0 1,0-1,0 0,0 0,0 0,0 0,1 0,-1-1,0 1,1-1,0 0,-1 0,1-1,-1 1,1-1,0 0,-1 1,1-2,0 1,0 0,-1-1,1 0,-1 1,1-1,-1-1,1 1,0-1,17-11</inkml:trace>
  <inkml:trace contextRef="#ctx0" brushRef="#br0" timeOffset="802.892">1698 342,'-14'0,"-6"2,-1 8,5 9,10 8,14 6,17 7,16 1,0-7</inkml:trace>
  <inkml:trace contextRef="#ctx0" brushRef="#br0" timeOffset="1310.055">2233 784,'-20'-7,"1"1,-1 1,-1 1,1 1,0 0,-1 2,-8 0,21 1,0 1,1 0,-1 0,1 0,-1 1,1 0,-1 1,1-1,0 2,0-1,1 1,-1 0,1 0,0 0,0 1,0 0,0 0,1 1,0 0,0 0,-1 1,4-3,0 0,0 0,0 1,0-1,1 0,-1 1,1-1,0 1,1-1,-1 1,1 0,0-1,0 1,0-1,1 1,-1-1,1 1,0-1,1 1,-1-1,1 1,0-1,0 0,0 0,0 0,1 0,0-1,-1 1,1 0,1-1,-1 0,0 0,1 0,0 0,0-1,-1 1,2-1,-1 0,20 10,1-1,0-1,1-1,0-2,0 0,0-2,1-1,0-1,0-1,0-1,0-2,0 0,4-3,97-23,-121 24,0 1,-1-1,1 0,-1-1,0 1,0-1,0-1,0 1,-1-1,0 0,0 0,0 0,0-1,-1 0,0 0,0 0,-1 0,-2 5,0 0,-1 0,1 0,0 0,-1 0,1-1,-1 1,1 0,-1 0,0-1,0 1,1 0,-1 0,0-1,0 1,0 0,0 0,0-1,-1 1,1 0,0 0,-1-1,1 1,0 0,-1 0,1 0,-1 0,0 0,1-1,-1 1,0 0,0 0,0 1,0-1,0 0,0 0,0 0,0 1,0-1,0 0,0 1,0-1,0 1,-1-1,1 1,0 0,0 0,-1-1,1 1,0 0,0 0,-1 0,1 0,0 0,-1 1,1-1,0 0,0 1,-1-1,-1 3,1-1,0 1,0-1,0 1,0 0,0 0,1 0,0 0,-1 0,1 0,0 0,0 1,1-1,-1 0,1 0,-1 1,1-1,0 0,0 1,1-1,-1 0,1 1,-1-1,1 0,0 0,1 1,-1-1,0 0,1 0,0-1,-1 1,1 0,0 0,2 1,3 1,1 0,0-1,-1 0,1 0,0-1,1 0,-1-1,1 0,-1 0,1 0,0-1,-1-1,1 0,0 0,-1 0,1-1,0 0,-1-1,1 0,-1 0,1-1,3-2,-8 4,0 0,0 0,-1 0,1-1,-1 0,1 0,-1 0,0 0,0 0,0 0,0-1,0 0,0 1,-1-1,1 0,-1 0,0-1,0 1,0 0,0-1,0 1,-1-1,0 0,1 1,-2-1,1 0,0 0,-1 0,1 1,-1-1,0 0,-1 0,1 0,0 0,-1 0,0 1,0-1,0 0,-2-1,-2-6,-1 1,0 0,-1 0,0 0,-1 1,0 0,0 1,-1 0,0 0,-1 1,1 0,-1 1,-1 0,1 0,-1 1,0 1,0-1,0 2,-1 0,0 0,1 1,-1 0,0 1,0 1,0 0,-11 1,18 0,0 0,0 1,0-1,0 1,0 0,1 1,-1-1,1 1,-1 0,1 0,0 0,0 0,0 1,0 0,1 0,0 0,0 0,0 0,0 1,0-1,1 1,0 0,0 0,0 0,1 0,-1 0,1 0,1 0,-1 0,1 1,-1-1,1 0,1 0,-1 1,1-1,0 0,0 0,1 0,-1 0,1 0,0 0,1-1,-1 1,1 0,0-1,0 0,1 2,27 18,2-6</inkml:trace>
  <inkml:trace contextRef="#ctx0" brushRef="#br0" timeOffset="1564.378">2861 503,'-16'0,"-9"4,-4 7,4 8,5 7,8 6,6 5,6-4</inkml:trace>
  <inkml:trace contextRef="#ctx0" brushRef="#br0" timeOffset="1896.558">3022 1104,'20'5,"17"1,1 0</inkml:trace>
  <inkml:trace contextRef="#ctx0" brushRef="#br0" timeOffset="1897.558">3730 1224,'-4'-6,"-3"-3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1:37.399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0 32,'16'0,"12"0,8-2,7-1,6-2,5-3,3 1,-9 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33.70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0 510,'3'-2,"-1"1,0-1,1 1,0 0,-1 0,1 0,0 0,0 0,-1 1,1-1,0 1,0 0,0 0,0 0,0 0,-1 0,1 1,0-1,0 1,0 0,-1-1,65 14,0 2,41 17,29 7,12-2,2-7,97 6,-168-35,-79-2,0 0,0-1,0 1,0 0,0 0,-1-1,1 1,0 0,0-1,0 1,-1-1,1 1,0-1,-1 1,1-1,0 0,-1 1,1-1,-1 0,1 0,-1 1,1-1,-1 0,0 0,1 0,-1 1,0-1,1 0,-1 0,0 0,0 0,0 0,0 1,0-1,0 0,0 0,0 0,0 0,-1 0,1 0,0 1,-1-1,1 0,-21-42,15 31,-7-9,2-1,1 0,0-1,2 0,0-1,2 0,1 0,0 0,2 0,1-1,1 0,1 1,3-23,1 31,4 28,17 196,-21-158,39 539,-39-561,-5-68,-12-313,-18-213,5 399,19 147,1 19,6 8,-1 0,1-1,1 1,-1 0,1-1,0 1,1-1,0 1,0-1,0 0,0 1,1-1,2 3,3 6,1 0,0 0,1-1,0 0,1-1,1 0,0-1,0 0,2-1,12 9,155 84,-151-88,48 24,-3 4,24 20,-75-47,-1 1,0 1,-2 1,0 1,-1 1,-2 0,0 2,13 23,-25-38,-1 0,0 0,0 1,-1 0,0 0,-1 0,0 0,0 1,-1-1,-1 1,0 0,0-1,-1 1,0 0,-1 0,0-1,-1 1,0-1,-1 1,0-1,0 0,-1 0,-1 0,0 0,-4 5,-1-2,-1 0,-1 0,0-2,-1 1,0-2,-1 0,0 0,-1-1,0-1,0 0,-12 3,-16 5,-1-2,0-1,-35 3,-235 27,314-43,0 1,1-1,-1 0,0 0,0 1,0-1,0 0,0 0,0 0,0 1,0-1,0 0,0 0,0 1,0-1,0 0,0 1,0-1,0 0,0 0,158-24,-89 7</inkml:trace>
  <inkml:trace contextRef="#ctx0" brushRef="#br0" timeOffset="345.867">1912 750,'-4'8,"0"-1,0 1,1 0,0 1,0-1,1 0,0 1,1-1,0 1,0 0,1-1,0 1,0 0,1-1,0 1,1 0,0-1,0 0,1 1,0-1,0 0,1 0,0-1,0 1,1-1,0 0,0 0,1 0,0-1,6 5,-5-4,0 0,1-1,0 0,0-1,0 0,1 0,0-1,0 0,0 0,1-1,-1 0,1-1,-1 0,1 0,0-1,0-1,0 1,-1-2,1 1,0-1,0-1,-1 0,1 0,0-1,-1 0,0-1,8-3,-13 3,0 0,0 0,0 0,-1 0,1 0,-1-1,0 1,-1-1,1 0,-1 0,0 0,0 0,0 0,-1 0,0-1,0 1,0 0,-1-1,1 1,-1-1,-1 1,1-1,-1 1,0-1,-2-7,0 0,0 1,-1-1,-1 1,0 0,-1 0,0 1,-1 0,-4-6,2 5,0 1,0 1,-1 0,0 0,-1 1,0 1,0-1,-1 2,-12-7,20 12,0 0,-1-1,0 2,1-1,-1 1,0-1,0 1,0 0,0 1,0-1,0 1,0 0,0 1,0-1,0 1,0 0,1 0,-1 0,0 1,0 0,1 0,-1 0,1 0,0 1,-1-1,1 1,0 0,1 1,-1-1,0 1,1 0,0 0,0 0,0 1,1-1,-1 0,1 1,0 0,0 0,1 0,-1 0,1 0,0 0,1 0,-1 2,1 31</inkml:trace>
  <inkml:trace contextRef="#ctx0" brushRef="#br0" timeOffset="619.134">2500 870,'21'-2,"19"-1,23 0,22-1,22-3,18-2,8 0,-19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9:07.320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  <inkml:brush xml:id="br1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3984 583,'3'-299,"5"246,-8 53,0 1,0-1,0 0,0 0,0 1,0-1,0 0,0 0,1 0,-1 1,0-1,0 0,0 0,0 0,0 1,0-1,1 0,-1 0,0 0,0 0,0 0,1 1,-1-1,0 0,0 0,0 0,1 0,-1 0,0 0,0 0,0 0,1 0,-1 0,0 0,0 0,1 0,-1 0,0 0,0 0,0 0,1 0,-1 0,0 0,0 0,1 0,-1 0,0 0,0 0,0-1,1 1,-1 0,0 0,0 0,0 0,4 25,-7 207,-3-75,15-118,-1-30</inkml:trace>
  <inkml:trace contextRef="#ctx0" brushRef="#br0" timeOffset="383.429">4278 476,'-4'14,"0"0,0 0,1 1,1-1,1 1,0 0,1-1,1 8,-1-18,0 0,1 0,0 0,-1 0,2 0,-1 0,0 0,1 0,0-1,-1 1,2 0,-1-1,0 0,1 1,-1-1,1 0,0 0,0-1,0 1,0-1,1 1,-1-1,1 0,-1 0,1-1,0 1,0-1,0 1,0-1,0-1,0 1,1 0,1-1,0 0,-1 0,1 0,0-1,0 0,0 0,0-1,-1 1,1-1,-1-1,1 1,-1-1,0 1,0-2,0 1,0 0,-1-1,1 0,-1 0,0-1,0 1,3-5,0-1,1 0,-1-1,-1 0,0-1,-1 1,0-1,0 0,-1 0,-1-1,0-1,-1 7,0-1,-1 1,0 0,-1-1,1 1,-1 0,-1-1,1 1,-1 0,-1-1,1 1,-1 0,-1 0,1 0,-1 0,0 0,-1 1,1-1,-1 1,-1 0,1 0,-1 1,0-1,0 1,-1 0,0 0,0 1,0 0,0 0,0 0,-1 1,0 0,1 0,-1 0,-1 1,1 0,-6 0,5 2,1 1,-1 0,1 1,-1 0,1 0,0 1,0 0,0 0,0 0,0 1,1 0,0 0,0 1,0 0,0 0,1 0,-1 1,1 0,1 0,-1 0,1 0,0 1,1 0,-1 0,2-3,-1 1,1-1,0 1,1-1,-1 1,1 0,0 0,0 0,0 0,0 0,1 0,0 0,0 0,1 0,-1 0,1 0,0 0,0 0,1-1,0 1,-1 0,1-1,1 1,-1-1,1 1,0-1,0 0,0 0,0-1,1 1,0-1,-1 1,1-1,0 0,1-1,0 2,37 14,0-7</inkml:trace>
  <inkml:trace contextRef="#ctx0" brushRef="#br0" timeOffset="749.891">4760 169,'8'33,"2"1,1-1,1-1,2 0,2-1,11 17,-11-16,-11-24,9 21,1-1,1 0,2-1,1-1,1-1,11 11,-29-34,-1 0,0-1,0 1,1 0,-1-1,1 1,-1-1,1 1,0-1,-1 0,1 0,0 0,0 0,0 0,0 0,0 0,0-1,0 1,0-1,0 1,0-1,0 0,1 0,-1 0,0 0,0 0,0 0,0-1,0 1,0-1,0 1,1-1,-2 0,1 0,0 0,0 0,0 0,0 0,-1-1,3 0,3-11,0-1,0 0,-1 0,-1 0,-1-1,0 1,0-1,-1 0,-1 0,-1-11,3 0,32-345,-39 312,-5 52</inkml:trace>
  <inkml:trace contextRef="#ctx0" brushRef="#br0" timeOffset="-627.37">3423 302,'0'9,"0"8,0 9,0 8,0 7,0 6,0 4,0 2,0 1,-2-4,-1-6,0-8,0-7,1-15,1-8</inkml:trace>
  <inkml:trace contextRef="#ctx0" brushRef="#br0" timeOffset="-366.023">3142 502,'-11'5,"-2"3,6 1,11-1,12-3,14-1,14-4,10-4,10-4,6-3,-1 1,-2 1,-8 4,-15 1</inkml:trace>
  <inkml:trace contextRef="#ctx0" brushRef="#br0" timeOffset="2137.026">709 222,'33'51,"-3"1,-1 2,8 27,18 35,-15-52,-39-63,-1 0,0-1,1 1,-1-1,1 1,-1 0,1-1,-1 1,1-1,0 1,-1-1,1 1,0-1,-1 0,1 1,0-1,-1 0,1 1,0-1,0 0,-1 0,1 0,0 0,0 0,0 0,-1 0,1 0,0 0,0 0,-1 0,1 0,0-1,0 1,-1 0,1 0,0-1,0 1,-1-1,1 1,-1 0,1-1,0 1,-1-1,1 0,-1 1,1-1,-1 1,1-1,-1 0,0 1,1-1,-1 0,0 0,1 1,-1-1,0 0,0 0,0 1,0-2,10-49,-6-61,-4 0,-7-15,0-35,9 93,-2 69,0 1,0-1,0 0,0 1,0-1,0 0,0 1,0-1,0 0,0 1,0-1,0 0,1 1,-1-1,0 0,0 1,0-1,0 0,1 1,-1-1,0 0,0 0,0 1,1-1,-1 0,0 0,1 1,-1-1,0 0,0 0,1 0,-1 0,0 0,1 1,-1-1,0 0,1 0,-1 0,0 0,1 0,-1 0,0 0,1 0,-1 0,0 0,1 0,-1 0,0 0,1-1,-1 1,0 0,1 0,-1 0,0 0,1-1,-1 1,0 0,0 0,1 0,-1-1,0 1,0 0,0-1,27 76,-14-31</inkml:trace>
  <inkml:trace contextRef="#ctx0" brushRef="#br0" timeOffset="3416.063">1992 409,'16'5,"10"1,5 2,2 2,1-1,1-2,-2-2,-2-2,-6-1</inkml:trace>
  <inkml:trace contextRef="#ctx0" brushRef="#br0" timeOffset="3701.33">2099 622,'21'7,"17"2,15-2,4-3,-7-2</inkml:trace>
  <inkml:trace contextRef="#ctx0" brushRef="#br0" timeOffset="2397.29">1204 556,'0'16,"0"12,0 8,2 3,1-2,2-1,1-5,0-8,1-8</inkml:trace>
  <inkml:trace contextRef="#ctx0" brushRef="#br0" timeOffset="2589.275">1230 463,'100'137,"-89"-124,-1 0,1 1,-2 0,0 0,-1 1,0 0,-1 0,-1 1,-1 0,0 0,-1 1,0-1,-2 1,1 8,-3-22,0-1,0 0,0 0,0 1,-1-1,1 0,-1 0,0 0,0 0,1 1,-1-1,-1 0,1 0,0-1,0 1,-1 0,1 0,-1-1,1 1,-1 0,0-1,0 0,1 1,-1-1,0 0,0 0,0 0,-1 0,1-1,0 1,0 0,0-1,0 0,-1 1,1-1,0 0,-1 0,1 0,0 0,0-1,-1 1,1-1,0 1,0-1,0 0,0 0,0 0,0 0,0 0,0 0,-17-12,3-2</inkml:trace>
  <inkml:trace contextRef="#ctx0" brushRef="#br0" timeOffset="2821.029">1552 502,'0'21,"0"15,0 9,0 3,0 1,0-2,0-3,0-6,0-6,0-9</inkml:trace>
  <inkml:trace contextRef="#ctx0" brushRef="#br0" timeOffset="3141.744">1591 476,'18'44,"2"-1,1-1,2-1,3-1,3 3,-24-37,-4-4,3 2,0 1,0-1,-1 1,0 0,0 0,0 0,0 1,-1-1,0 1,0-1,0 1,-1 0,1-1,-2 1,1 0,-1 0,1 0,-2 0,1 0,-1 0,1 0,-2-1,-1 6,-2-4,0 0,-1-1,0 0,-1 0,1 0,-1-1,0 0,0 0,-1-1,1 0,-1 0,0 0,0-1,-1-1,1 1,0-1,-1-1,-5 1,-36-11,35-2</inkml:trace>
  <inkml:trace contextRef="#ctx0" brushRef="#br1" timeOffset="84826.677">428 2307,'-36'-1,"27"0,0 0,0 0,0 1,0 0,0 1,0-1,0 2,0 0,0 0,1 0,-1 1,1 0,-1 1,1 0,-7 5,2 5,1 0,1 1,1 0,0 1,0 0,2 1,0 0,1 0,-4 13,-22 67,4 1,5 1,3 1,5 0,5 2,4-1,4 11,8 61,21 129,4 70,-37 96,-3-313,8 0,6 0,8 0,14 56,39 70,13-2,-29-106,-2-2,34 122,42 78,-70-249,6-3,5-3,6-3,4-3,4-3,49 47,-69-86,4-1,2-4,3-2,40 26,-63-55,1-3,1-1,2-2,1-3,0-1,2-3,0-2,13 1,-14-8,0-1,1-3,0-2,0-2,1-2,-1-3,0-1,0-3,-1-3,0-1,40-15,-20 2,-1-3,-1-3,-2-3,-1-3,-2-2,-1-4,-3-2,-1-2,-2-3,-3-2,11-17,16-28,-5-4,-4-2,-4-4,24-58,-59 100,-3-1,-3-2,-3 0,-2-2,-4 0,4-40,-1-71,-6-128,-8 157,4-316,-12 431,-2 0,-1 1,-1 0,-3 0,0 1,-2 0,-2 0,-9-16,6 17,-17-34,3-1,3-2,3 0,0-13,-6-86,20 99,-4 1,-19-60,-36-107,48 148,-4 2,-4 1,-12-20,11 41,12 27,2 0,1-1,-7-34,0-112,14 74,-9-56,5-137,12 250,2-7,-4-1,-2 1,-7-32,-7 3,0 1,3-2,3-24,9 64,3 1,1-1,3 1,2 0,8-28,-3 21,-2 0,-3-1,-2 0,-3-7,12-178,-10 210,2-1,-2 0,-1 0,-2 0,-2-10,0 38,-1 0,0 0,1 0,-2 0,1 0,-1 0,1 1,-1 0,0 0,-1 0,1 0,-1 1,0-1,0 1,0 0,0 1,0-1,-1 1,1 0,-1 0,1 1,-1 0,0 0,0 0,1 1,-1-1,0 1,0 1,-3-3,-57-7,0 3,-1 3,0 3,-34 5,34 2,0 4,1 2,1 3,1 3,0 3,1 3,2 2,-35 23,-247 147,-27 40,-209 124,480-306,-4-6,-1-3,-20 1,39-18,56-18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49.16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1615 0,'-41'31,"2"1,1 2,1 1,-11 18,-85 85,-5-6,-39 21,153-132,1 1,1 0,0 2,2 0,1 1,-15 27,-35 66,-6-2,-72 82,86-119,3 3,4 3,3 1,-21 57,60-116,1 2,1-1,1 1,2 1,1-1,2 1,0 7,-16 110,-6 0,-8 3,14-66,4 0,4 2,4 0,3 17,1 692,-1-635,7 0,9 22,6-20,7-1,8-2,6-1,22 46,143 417,-182-552,4 0,2-1,10 11,-23-52,1 0,2-2,1 0,0 0,2-2,1-1,0 0,2-2,1 1,3-2,1-2,1 0,0-2,0-1,2-1,0-1,0-2,23 4,31 2,0-3,64 1,-44-7,1-5,0-4,0-5,-1-5,0-4,66-21,-83 13,0-3,-2-4,-1-4,-2-4,-2-3,73-52,-85 47,-3-3,-1-3,-3-3,-3-2,11-17,-42 34,-2 0,-2-1,-1-2,-3 0,-1-1,-3-1,5-24,-6 27,-14 37,9-16,-1-1,-1-1,-1 0,-1 0,-2 0,0-1,-2 1,0-1,-2 0,0 0,-2 1,-1-1,-1-1,-76-246,55 173,-5 1,-33-74,-106-257,128 334,3-1,-9-47,40 122,-7-50,13 62,0 0,0 0,-1 0,0-1,-1 2,0-1,0 0,-1 1,0-1,-1 1,1 0,-2 0,1 1,-2-1,-171-192,158 172,2-2,0 1,2-2,1 0,2-1,0-4,-5-9,-2 1,-2 0,-16-21,26 43,1-1,2 0,0-1,2 0,0 0,2 0,0-1,0-19,-5-43,4 0,3-33,3-244,-15 183,4 130,-3 0,-1 1,-10-16,-1-7,8 23,-3 1,-2 1,-2 1,-20-27,-132-253,169 314,-1 0,0 1,-1 0,0 0,-1 1,0 1,0 0,-3-1,0-1,1-1,0-1,1 0,1-1,0 0,1-1,0-1,-18-32,-111-170,133 210,-1 0,1 0,-2 1,1 0,-1 0,0 1,-1 0,0 0,0 1,0 0,-1 0,0 1,0 1,0-1,-1 2,1-1,-1 2,0-1,0 1,0 1,0 0,-3 1,-30 4,1 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52.70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60 0,'-7'18,"-2"16,0 12,2 11,2 6,2 5,1 1,-1-1,0-6,1-7,0-10,-2-13,1-12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53.517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47,'13'-7,"0"0,1 1,0 1,0 0,0 1,0 0,1 1,-1 1,1 0,-1 1,1 1,0 0,0 1,13 3,-14-4,0 2,0 0,0 0,0 1,0 1,-1 0,1 1,-1 1,0 0,-1 1,1 0,-1 0,-1 2,5 3,-14-10,0 0,0 1,0 0,-1-1,1 1,-1 0,1 0,-1 0,0 0,0 0,0 0,0 0,-1 0,1 0,-1 0,0 1,0-1,0 0,0 0,-1 0,1 0,-1 1,0-1,1 0,-2 0,1 0,0 0,-1-1,1 1,-1 1,-67 71,45-59,0 0,-1-1,-1-2,0 0,-10 1,17-5,19-8,0-1,0 1,0-1,-1 0,1 1,0-1,0 1,0-1,0 1,0-1,0 0,0 1,0-1,0 1,0-1,0 1,0-1,1 0,-1 1,0-1,0 1,0-1,1 0,-1 1,0-1,0 1,1-1,-1 0,0 0,1 1,-1-1,0 0,1 1,-1-1,0 0,1 0,-1 0,1 1,-1-1,0 0,1 0,-1 0,1 0,-1 0,1 0,-1 0,0 0,1 0,-1 0,1 0,-1 0,1 0,-1 0,2 0,112 37,-76-27,0 2,-1 1,0 3,-1 0,0 3,3 4,-32-19,0 2,0-1,-1 1,1 0,-1 1,0-1,-1 1,0 0,0 1,2 3,-6-8,1 0,-1 0,0 0,0 1,0-1,-1 1,1-1,-1 1,1-1,-1 1,0-1,-1 1,1-1,0 0,-1 1,0-1,0 1,0-1,0 0,-1 0,1 1,-1-1,0 0,0 0,0-1,0 1,-1 0,-10 9,-1-1,-1-1,0-1,0 0,-1 0,0-2,0 0,-1-1,0 0,0-2,-1 0,1-1,-1-1,1 0,-1-1,-6-1,-51-6,73 5,1 1,0-1,0 1,-1-1,1 0,0 0,0 1,0-1,0 0,0 0,0 0,0 0,1 0,-1 0,0 0,0 0,1-1,-1 1,1 0,-1 0,1-1,0 1,-1 0,1 0,0-1,0 1,0 0,0-1,0 1,0 0,0-1,0 1,0 0,1-1,-1 1,1 0,-1 0,1-1,-1 1,1 0,0 0,-1 0,1 0,0 0,0 0,0 0,0 0,0 0,0 0,0 1,0-1,0 0,0 1,0-1,1 0,18-16,0 1,2 0,0 2,0 0,1 2,1 0,0-1,22-13,1 2,2 1,0 3,1 2,1 2,45-7,-93 22,0 0,0 0,0 0,0 0,0 1,0 0,1-1,-1 1,0 0,0 1,0-1,1 1,-1-1,0 1,0 0,0 0,0 0,0 0,0 1,-1-1,1 1,0 0,-1 0,1 0,-1 0,1 0,-1 0,0 1,0-1,0 1,0-1,-1 1,1 0,-1 0,0 0,1 0,-1 0,-1 0,2 3,-8 114,6-119,0 1,0-1,-1 1,1-1,0 1,1 0,-1-1,0 1,0-1,1 1,-1 0,1-1,-1 1,1-1,0 0,-1 1,1-1,0 1,0-1,0 0,0 0,0 0,0 1,1-1,-1 0,0 0,1-1,-1 1,0 0,1 0,-1-1,1 1,-1-1,1 1,-1-1,1 1,0-1,-1 0,1 0,-1 0,1 0,1 0,65-22,-57 15,-1 0,1-1,-1 0,-1 0,0-1,0 0,-1-1,0 0,0 0,-1-1,-1 0,0 0,0-1,-1 1,-1-1,0-1,0 1,-2 0,1-1,-1 1,-1-1,0-11,2 146,-3-114,1 0,0 0,0 0,1 0,0 0,0 0,1-1,0 1,0-1,1 0,0 0,0 0,1 0,0-1,0 0,0 0,1 0,0-1,0 1,1-1,-1-1,1 1,0-1,0 0,0-1,2 1,33 0,-3-8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53.89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11 402,'-1'2,"0"-1,0 0,0 0,0 1,0-1,1 0,-1 1,0-1,1 1,-1-1,1 1,-1-1,1 1,0-1,0 1,-1 0,1-1,0 1,1-1,-1 1,0-1,0 1,1 0,-1-1,1 1,-1-1,1 0,-1 1,1-1,0 1,0-1,0 0,0 1,0-1,0 0,0 0,0 0,0 0,1 0,-1 0,0 0,1-1,-1 1,1 0,-1-1,1 1,-1-1,1 1,1-1,8-1,0 0,0-1,0 0,-1 0,1-2,0 1,-1-1,0-1,0 0,0 0,-1-1,1 0,1-3,-4 5,33-22,-1 0,-1-3,-2-1,-1-2,-1-1,-2-2,6-9,2-34,-39 75,-1 1,1 0,-1 0,1 0,-1 0,0-1,0 1,0 0,0 0,0 0,-1-1,1 1,-1 0,1 0,-1 0,0 0,0 0,0 0,0 0,0 0,0 0,-1 0,1 1,0-1,-1 0,1 1,-1 0,0-1,0 1,1 0,-1-1,0 1,0 0,0 1,0-1,0 0,-1 0,-1 0,-1 0,1 0,0 1,-1-1,1 1,-1 0,1 0,-1 0,1 1,0-1,-1 1,1 0,0 0,0 1,-1 0,1-1,0 1,1 0,-1 1,0-1,0 1,1 0,0 0,-1 0,-4 5,0 0,0 1,1 0,0 1,1 0,0 0,0 0,-3 9,-9 36,3 0,2 1,3 0,2 0,3 1,2 48,-6 339,8-176,-23 125,-13-188,18-141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54.30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1105,'95'-68,"-2"-4,-4-5,-4-3,-3-3,-3-5,-5-2,-3-4,25-50,-74 111,-2 0,-2-2,0 0,-3-1,7-24,-20 58,-1 0,0 0,0 1,0-1,0 0,-1 0,1 0,0 0,-1-1,1 1,-1 0,0 0,0 0,0 0,0 0,0-1,0 1,0 0,-1 0,1 0,-1 0,0 0,0 0,1 0,-1 0,0 0,-1 0,1 0,0 1,0-1,-1 0,1 1,-1-1,0 1,1 0,-1-1,0 1,0 0,0 0,0 0,0 0,0 0,-5 2,0 0,0 1,0 0,0 0,1 0,-1 1,0 0,1 0,0 0,0 1,0 0,0 0,1 1,0 0,0 0,0 0,0 0,0 2,-8 9,2 0,0 0,0 1,2 0,0 1,1 0,0 1,2-1,0 1,2 1,-1 2,-3 30,1 1,3 0,2 29,9 101,18 94,-6-89,-7 76,-11-179,-5 0,-3 0,-3-1,-5 0,-3-1,-13 33,8-61,4-21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55.13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1 506,'34'-24,"1"2,0 1,2 2,1 1,0 2,1 2,18-4,-52 16,87-26,-37 11,-1-1,-1-3,1-3,-50 22,0 0,0 1,0-2,-1 1,1 0,-1-1,0 1,1-1,-1 0,0 0,-1 0,1-1,-1 1,1-1,-1 1,0-1,0 0,0 0,-1 0,0 0,1 0,-1 0,-1 0,1-1,-1 1,1 0,-1 0,0-1,-1 1,1-2,-1-3,1 1,-1-1,0 0,-1 0,0 1,-1-1,0 1,0 0,0 0,-1 0,-1 0,1 1,-1-1,-4-4,7 11,0 0,1 0,-1 0,0 0,0 1,0-1,0 1,0-1,0 1,0-1,0 1,0 0,0 0,0 0,0 0,0 0,0 1,0-1,0 1,0-1,0 1,0 0,0 0,0-1,0 1,0 1,1-1,-1 0,1 0,-1 1,-46 43,38-36,1 1,1 0,0 1,0-1,1 2,0-1,1 1,0 0,1 0,0 1,1-1,1 1,0 0,0 0,0 13,6-16,0 0,0-1,1 1,1-1,-1 0,1 0,1 0,0 0,0-1,0 0,1-1,1 1,-1-1,1 0,5 3,-8-6,14 15,1-1,0-2,1 0,1-1,0 0,1-2,9 2,-28-13,1 0,0-1,0 0,0 0,0 0,0 0,0-1,0 0,0 0,1-1,-1 1,0-1,0 0,0 0,-1-1,1 1,0-1,0 0,-1-1,1 1,-1-1,0 0,0 0,0 0,0 0,0-1,0 0,15-19,-1 0,-1-2,-1 0,-1-1,-2 0,0-1,-2 0,-1-1,-1-1,0-3,-5 19,0 0,-1 0,0 0,-1 0,0 0,-1-1,-1 1,0-1,-1 1,0 0,-3-11,5 24,-1 0,0 1,1-1,-1 0,0 0,1 1,-1-1,1 0,-1 0,0 0,1 0,-1 0,1 0,-1 0,1 0,-1 0,1 0,-1 0,0 0,1 0,-1 0,1 0,-1 0,1 0,-1 0,1-1,-1 1,0 0,1 0,-1 0,0-1,1 1,-1 0,0-1,1 1,-1 0,0-1,1 1,-1 0,0-1,0 1,0-1,1 1,-1 0,0-1,0 1,0-1,0 1,0-1,0 1,0 0,0-1,0 1,0-1,0 1,0-1,0 1,0-1,0 1,0 0,0-1,-1 1,1-1,0 1,0 0,0-1,-1 1,1 0,0-1,2 1,71 7,-1 3,67 19,-133-28,1 0,-1 0,0 1,1 0,-1 0,0 1,0 0,0 0,-1 0,1 1,-1 0,0 0,0 0,0 0,0 1,-1 0,0 0,0 0,0 1,-1-1,1 1,-1 0,-1 0,1 0,-1 0,0 0,0 1,-1-1,0 1,0-1,0 3,-32 111,25-105,0 0,1 0,1 0,1 0,0 1,1 0,0 6,3-18,0 0,1 0,-1 0,1 0,0 0,0 0,0 0,1-1,0 1,-1-1,1 0,0 0,0 0,1 0,-1 0,1-1,-1 0,1 1,0-1,0-1,0 1,0 0,0-1,0 0,0 0,1 0,-1-1,0 1,1-1,-1 0,0 0,0-1,1 1,3-2,53 1,0-4,0-2,-1-3,0-2,8-5,-25 7,72-17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55.543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38 0,'-4'21,"-4"17,-1 17,2 10,1 5,2 1,5-4,1-8,2-10,2-13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55.926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 21,'33'8,"1"-2,0-1,0-1,1-2,-1-2,0-1,1-1,-1-2,4 1,132-11,-11 1,112 6,-257 7,0-1,0 1,0 0,0 1,0 0,0 1,0 1,-1 0,1 1,-1 1,0 0,0 0,-1 1,0 1,2 1,-10-2,0-1,-1 1,0 0,0 1,0-1,-1 0,0 1,0-1,0 1,-1 0,0 0,-1-1,1 1,-1 0,-1 0,1 0,-1 0,0-1,-1 3,0 13,-7 415,9-432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11:37.555"/>
    </inkml:context>
    <inkml:brush xml:id="br0">
      <inkml:brushProperty name="width" value="0.1" units="cm"/>
      <inkml:brushProperty name="height" value="0.1" units="cm"/>
      <inkml:brushProperty name="color" value="#33CCFF"/>
      <inkml:brushProperty name="ignorePressure" value="1"/>
    </inkml:brush>
  </inkml:definitions>
  <inkml:trace contextRef="#ctx0" brushRef="#br0">1 1,'18'2,"12"1,12 0,6-1,5 0,4-1,2-3,-9-1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0:56.352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1,'39'9,"0"-1,0-2,1-2,25-1,-40-2,563 3,-457 6,-128-10,0 0,0 1,-1 0,1-1,-1 1,1 0,0 0,-1 0,0 1,1-1,-1 1,0-1,0 1,0 0,0-1,0 1,0 0,0 1,0-1,-1 0,1 0,-1 1,0-1,0 1,0-1,0 1,0-1,0 1,-1 0,1-1,-1 1,0 0,0-1,0 1,0 0,0 0,0-1,-1 1,0 0,1-1,-2 2,-63 270,65-271,-9 38,1 0,3 1,1-1,2 1,2 0,5 35,-5-71,1-1,0 1,0 0,0-1,1 0,0 1,0-1,0 0,1 0,-1 0,1 0,0 0,1 0,-1-1,1 0,0 0,0 0,0 0,1-1,-1 1,1-1,0 0,0 0,0-1,0 0,0 0,1 0,4 1,13-2,0-1,-1-2,1 0,-1-1,0-1,0-1,0-2,0 0,19-9,7-1,-32 12,0-2,1 2,0 0,0 1,0 0,1 2,-1 0,18 0,-14 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1:01.42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377 2,'-17'-1,"0"0,0 1,0 1,0 1,0 0,0 1,0 1,1 1,0 0,0 1,0 1,0 0,1 1,1 1,-1 0,1 1,1 0,-12 13,19-19,1 1,-1 0,1 1,1-1,-1 1,1 0,0 0,0 1,1-1,-1 1,1 0,1-1,0 1,0 1,0-1,1 0,0 0,0 1,0-1,1 0,1 1,-1-1,1 0,0 1,1-1,0 0,0 0,0 0,1 0,0-1,0 1,1-1,4 6,4-1,1-2,0 1,0-2,1 0,0 0,1-2,0 1,0-2,0 0,1-1,-1-1,1 0,0-1,0 0,0-2,0 0,0 0,0-2,0 0,0 0,-1-2,1 0,5-3,-8 4,-1-1,0 0,1-1,-2-1,1 0,-1 0,1-1,-2-1,1 1,-1-2,0 1,-1-2,0 1,-1-1,0-1,0 1,-1-1,0 0,-1-1,-1 0,1 0,-2 0,0-1,0 1,-1-1,-1 0,0-3,-4 1,0 27,2 11,2 0,0 0,1-1,2 1,0-1,1 0,4 8,-9-26,1 0,-1 0,0 0,1 0,0 0,0 0,0-1,0 1,0-1,1 1,0-1,0 0,0 0,0 0,0 0,0-1,1 0,-1 1,1-1,0 0,0 0,0-1,0 1,0-1,0 0,0 0,0 0,4-1,6-3,0-1,0-1,0-1,-1 0,0 0,0-1,-1-1,0 0,0-1,-1 0,0-1,-1 0,0-1,-1 0,0 0,2-4,4-4,0 0,-2 0,0-2,-1 1,-2-2,0 1,-1-1,0-4,-3-6,-6 32,0-1,0 1,0-1,0 1,0-1,0 1,0-1,0 0,0 1,0-1,0 1,0-1,0 1,0-1,0 1,-1-1,1 1,0 0,0-1,0 1,-1-1,1 1,0-1,-1 1,1 0,0-1,-1 1,1 0,-1-1,1 1,-1 0,1-1,0 1,-1 0,1 0,-1 0,1-1,-1 1,1 0,-1 0,1 0,-1 0,1 0,-1 0,0 0,1 0,-1 0,1 0,-1 0,1 1,-1-1,1 0,-1 0,1 1,-7 3,0 0,0 1,1 0,0 0,0 1,1 0,-1 0,1 0,1 1,-1 0,1-1,-3 8,3-9,-1 1,1 0,1 0,-1 1,1-1,0 1,1 0,-1 0,1 0,1 0,-1 0,1 0,1 0,-1 1,1-1,0 0,1 0,0 0,0 1,0-1,1 0,0 0,0 0,1-1,0 1,0-1,1 1,0-1,0 0,0 0,1-1,0 1,4 3,8 1,1-1,1 0,0-2,0 0,0-1,1-1,0-1,0 0,0-2,0 0,5-1,82 4,-7-5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1:03.634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93 362,'12'20,"10"16,8 12,6 5,0 2,-5-5,-8-8,-7-9,-6-11</inkml:trace>
  <inkml:trace contextRef="#ctx0" brushRef="#br0" timeOffset="369.426">0 1,'31'19,"0"-1,1-2,0-1,29 8,0 2,-55-23,191 95,-184-89,1 1,-2 1,1 0,-1 1,-1 0,0 1,0 0,-1 1,-1 0,0 1,-1-1,3 10,36 157,-46-176,1-1,-1 1,1-1,0 1,-1-1,2 0,-1 0,0 0,1 0,-1 0,1 0,0-1,0 1,0-1,0 0,1 0,-1 0,0 0,1-1,-1 1,1-1,0 0,-1 0,1 0,0 0,0-1,0 0,0 1,-1-1,1-1,0 1,0-1,0 1,-1-1,1 0,0 0,-1-1,1 1,-1-1,3-1,6-3,0 0,-1-1,0 0,-1-1,0 0,0-1,-1 0,0-1,0 0,-1 0,0 0,-1-1,0 0,-1-1,0 0,-1 0,0 0,-1 0,1-7,-2-2,-4 21,1-1,0 1,0 0,-1-1,1 1,0 0,-1 0,1-1,0 1,-1 0,1 0,0-1,-1 1,1 0,0 0,-1 0,1 0,-1 0,1 0,0 0,-1 0,1 0,-1 0,1 0,0 0,-1 0,1 0,0 0,-1 0,1 0,-1 0,1 0,0 1,-1-1,1 0,0 0,-1 0,1 1,0-1,-1 0,1 0,0 1,0-1,-1 0,1 1,0-1,0 0,0 1,-1-1,1 1,0-1,0 0,0 1,0-1,0 0,0 1,0-1,0 1,0-1,0 1,-4 5,1 0,0 1,0 0,0-1,1 1,0 0,0 0,1 0,0 1,0-1,1 0,0 0,0 1,1-1,-1 0,2 0,-1 0,1 0,0 0,0 0,1 0,0 0,0-1,1 0,0 1,0-1,0-1,3 4,10 4,-1 0,2 0,0-2,0 0,1-2,0 0,0-1,1 0,0-2,1 0,12 1,65 15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1:01.81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139 482,'6'22,"6"18,1 10,5 3,0-2,0-8,-3-11</inkml:trace>
  <inkml:trace contextRef="#ctx0" brushRef="#br0" timeOffset="256.674">5 27,'-5'16,"8"14,13 9,12 5,1-5</inkml:trace>
  <inkml:trace contextRef="#ctx0" brushRef="#br0" timeOffset="426.221">446 776,'16'-10,"-1"-1,0-1,-1 0,0-1,-1 0,0-1,-1-1,-1 0,0 0,-1-1,-1-1,0 1,-1-2,-1 1,-1-1,0 0,-1 0,1-12,-6 28,1 0,-1 0,1 0,-1 0,0 0,0-1,0 1,0 0,0 0,-1 0,1 0,-1 0,1 0,-1-1,0 1,0 0,1 1,-1-1,-1 0,1 0,0 0,0 1,-1-1,1 0,-1 1,1-1,-1 1,0 0,0 0,1-1,-1 1,0 0,0 1,0-1,0 0,0 0,0 1,-1-1,1 1,0 0,0 0,0 0,0 0,-1 0,1 0,0 0,0 1,0-1,0 1,-1 0,-5 5,-1 1,1 0,1 0,0 1,0 0,0 0,1 0,0 1,0 0,1 1,1-1,0 1,0 0,0 0,1 0,1 0,0 0,0 1,1-1,1 1,-1 6,1-10,0 1,0 0,0-1,1 1,0 0,0-1,1 1,0-1,1 1,-1-1,1 0,1 0,-1 0,1-1,0 1,1-1,0 0,0 0,0 0,0-1,1 0,0 0,0 0,1-1,-1 0,4 1,2 1,0-1,1-1,0 0,0-1,0 0,1-1,-1-1,4 1,43-1</inkml:trace>
  <inkml:trace contextRef="#ctx0" brushRef="#br0" timeOffset="882.998">1154 402,'-118'2,"113"-1,-1 0,1 0,0 1,-1 0,1 0,0 0,1 0,-1 1,0 0,1 0,-1 0,1 1,0-1,0 1,0 0,1 0,-1 0,1 1,0-1,-1 2,3-3,0 0,0 0,1 0,-1 0,1 0,-1 0,1 0,0 0,0 0,0 0,1-1,-1 1,1 0,-1 0,1 0,0 0,0 0,0 0,1-1,-1 1,1-1,-1 1,1-1,0 1,0-1,57 54,-59-56,61 45,-43-34,-2 1,0 0,0 1,-1 0,-1 1,0 1,-1 1,3 4,-14-17,0 0,0 0,-1 0,0 0,1 0,-1 0,0 1,0-1,-1 0,1 1,-1-1,0 1,0-1,0 0,0 1,0-1,-1 0,1 1,-1-1,0 0,0 1,0-1,-1 0,1 0,-1 0,0 0,0 0,0 0,0-1,0 1,0-1,-1 1,1-1,-1 0,0 0,0 0,1 0,-1-1,0 1,-1-1,1 0,0 1,-2-1,3 0,0 0,0-1,0 1,-1-1,1 1,0-1,-1 0,1 0,0 0,0 0,-1 0,1 0,0-1,-1 1,1-1,0 1,0-1,0 0,0 0,0 0,0 0,0 0,0-1,0 1,0-1,0 1,1-1,-1 0,1 1,-1-1,1 0,0 0,0 0,0 0,0 0,0 0,0 0,0-1,1 1,-1 0,1 0,-1-1,1 1,0 0,0-1,0-1,2-11,0 1,1 0,0-1,2 1,-1 0,2 1,-1-1,2 1,0 0,0 1,2-1,-1 1,1 1,1 0,0 0,1 1,0 0,6-3,-8 4,0 1,0 1,1-1,0 2,0-1,1 1,0 1,0 0,0 0,1 1,-1 1,1 0,0 0,0 1,0 1,-8 2,0-1,-1 1,1 0,0 0,-1 1,1-1,-1 1,0 0,1 0,-1 0,0 0,0 0,0 1,-1-1,1 1,-1 0,1 0,-1 0,0 0,0 0,0 1,0 0,31 83,-28-70,1 5,-2-4,2 0,0 0,1 0,1-1,0 0,2 0,0-1,-9-14,0 0,0 0,0 0,0-1,1 1,-1-1,1 1,-1-1,1 1,-1-1,1 0,0 0,0 0,-1 0,1 0,0 0,0-1,0 1,0 0,0-1,0 0,0 1,1-1,-1 0,0 0,0 0,0 0,0-1,0 1,0 0,0-1,0 0,0 1,0-1,0 0,0 0,-1 0,1 0,0 0,0-1,-1 1,1 0,-1-1,1 1,-1-2,16-17</inkml:trace>
  <inkml:trace contextRef="#ctx0" brushRef="#br0" timeOffset="1150.804">1515 1,'-14'11,"-4"13,3 12,9 10,10 10,10 4,4-9</inkml:trace>
  <inkml:trace contextRef="#ctx0" brushRef="#br0" timeOffset="1541.422">1823 883,'6'-43,"-2"0,-1 0,-3 0,-1 0,-2 0,-3 0,-1 1,-9-29,12 44,5 27,0-1,0 0,0 1,0-1,0 1,0-1,0 1,0 0,0-1,0 1,0 0,0 0,0 0,0 0,1 0,-1 0,0 0,0 0,0 0,0 0,0 1,0-1,0 0,0 1,0-1,0 1,0-1,0 1,0-1,0 1,0 0,-1 0,1-1,0 1,0 0,-1 0,1 0,0 0,0 0,4 3,33 15,0-1,2-1,40 9,-66-21,-9-4,1 1,-1-1,1 1,-1 0,0 0,1 1,-1 0,-1 0,1 0,0 0,-1 1,1-1,-1 1,0 1,-1-1,1 0,-1 1,1 0,-1 0,-1 0,1 0,1 5,0 94,-5-93,0 0,0 0,1 0,1-1,-1 1,2 0,0 0,0-1,1 1,0-1,1 3,-2-9,1 0,-1-1,1 1,0-1,0 1,0-1,1 0,-1 0,1 0,-1-1,1 1,0-1,0 0,0 0,0 0,1-1,-1 1,0-1,1 0,-1 0,1-1,-1 1,1-1,-1 0,3 0,4-1,-1 0,1 0,0-1,0 0,-1-1,1 0,-1-1,0 0,0 0,1-2,1-1,-1-1,0 0,0 0,0-1,-1-1,-1 0,0 0,0-1,-1 0,0 0,-1-1,0 0,-1 0,-1-1,0 0,0 0,-1 0,-1 0,0-1,1-12,-4 23,1 1,0-1,-1 0,0 0,0 0,0 0,0 0,0 0,0 0,-1 0,1 0,-1 1,0-1,0 0,0 0,0 1,0-1,-1 1,1-1,-1 1,0-1,0 1,0 0,0 0,0 0,0 0,0 0,-1 0,1 1,-1-1,1 1,-1 0,0-1,1 1,-1 0,0 1,-1-1,-2 2,-1 2,1-1,0 0,1 1,-1 0,0 1,1-1,0 1,0 0,0 1,0-1,1 1,-1 0,1 0,1 0,-1 0,1 1,-1-1,2 1,-1 0,1 0,0 0,0 0,0 1,1-1,0 0,0 6,0-7,1 1,-1-1,1 1,1-1,-1 0,1 1,0-1,0 0,0 1,1-1,0 0,0 0,0 0,1 0,-1-1,1 1,0-1,1 1,-1-1,1 0,0 0,0-1,0 1,0-1,5 3,6 3,0-1,0 0,1-2,0 1,1-2,0 0,11 1,72 11,-1-5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1:05.08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417 1323,'-40'-7,"0"1,0 2,-1 2,1 1,-13 3,46-2,0 1,0-1,0 1,0 0,0 1,1 0,-1 0,0 0,1 1,0 0,-1 0,1 0,0 1,1 0,-1 0,1 1,0-1,0 1,0 0,0 1,1-1,0 1,0 0,1 0,0 0,0 0,0 1,1-1,-1 1,2 0,-1 0,0 5,2-6,0 0,1 0,0 0,0 0,0 0,1 0,-1 0,1 0,1 0,-1-1,1 1,0-1,1 0,-1 0,1 0,0 0,0 0,0-1,1 0,-1 0,1 0,0-1,1 1,-1-1,0 0,1-1,0 1,3 0,1 1,0-1,0 0,1-1,-1 0,1 0,-1-1,1-1,0 0,-1 0,1-1,0 0,-1-1,1 0,-1-1,0 0,3-1,-2-3,0 1,0-2,0 1,-1-2,0 1,0-1,-1-1,-1 1,1-2,-1 1,-1-1,0 0,-1-1,0 1,1-7,-4 13,-3 4,0 0,0-1,0 1,0 0,0 0,1-1,-1 1,1 0,-1 0,1 0,-1 0,1-1,0 1,-1 0,1 0,0 0,0 0,0 1,0-1,0 0,0 0,0 0,0 1,0-1,0 0,0 1,0-1,1 1,-1 0,0-1,0 1,1 0,-1 0,0 0,1-1,28 59,30 95,15 71,-63-182,-1 0,-2 0,-2 0,0 29,-6-58,-1 0,0 0,-1 0,0 0,-1-1,0 1,-1-1,-1 1,0-1,-1 0,0 0,0-1,-1 1,-1-1,0 0,-1-1,-5 7,8-12,-1 0,0 0,0-1,0 1,0-1,-1-1,0 1,1-1,-1 0,0 0,-1-1,1 0,0-1,-1 1,1-1,-1-1,1 1,-1-1,1-1,-1 1,1-1,-1-1,1 1,0-1,0-1,0 1,0-1,0 0,0-1,1 1,-1-2,1 1,0 0,0-1,1 0,-1-1,1 1,1-1,-2-2,-4-5,2 0,-1-1,2 0,0 0,1 0,0-1,1 0,0 0,2-1,0 1,0-1,2 0,0 0,1 0,0 0,1 1,1-1,3-12,1-3,2 1,1 0,2 0,1 1,1 0,1 1,2 0,1 2,1-1,-2 4,1 1,2 0,0 1,1 1,1 1,0 1,2 1,0 0,1 2,1 1,0 1,1 1,0 1,1 1,0 2,13-2,-35 8,-1 0,1 1,-1 0,1 0,0 0,-1 1,1 0,0 0,-1 0,1 0,0 1,-1-1,1 1,0 0,-1 1,0-1,1 1,-1 0,0 0,0 0,0 1,0 0,0-1,0 1,-1 0,1 1,0 1,18 86,-8-18,-11-67,0 0,-1-1,2 1,-1-1,1 1,0-1,0 0,0-1,1 1,-1-1,1 1,0-2,1 1,-1 0,0-1,1 0,0 0,0-1,0 0,0 0,0 0,0-1,1 0,-1 0,1 0,-1-1,0 0,1 0,-1-1,1 1,-1-2,0 1,0-1,0 1,0-2,1 1,-3-1,0 1,0-1,0 1,-1-1,0 0,1-1,-1 1,0 0,0-1,-1 0,1 1,-1-1,0 0,0 0,0-1,0 1,-1 0,0-1,0 1,0 0,0-1,-1 0,0 1,0-1,0 1,0-2,-1-6,-1-1,0 1,0 0,-2 0,1 0,-1 0,-1 0,0 1,-1-1,0 1,0 0,0 0,-1 1,-1-1,1 2,-2-1,1 1,-1 0,-1 1,1 0,-1 1,-1 0,1 0,-1 1,-1 0,1 1,-1 1,0-1,0 2,0 0,0 0,0 1,-1 1,1 0,-1 1,-10 0,-20 19,42-19,0 1,1-1,-1 1,0 0,0-1,0 1,0 0,0-1,1 1,-1 0,0 0,1 0,-1 0,0 0,1 0,-1 0,1 0,0 0,-1 0,1 0,0 0,0 0,-1 0,1 0,0 0,0 0,0 0,0 0,0 0,1 1,-1-1,0 0,0 0,1 0,-1 0,1 0,-1 0,1 1,3 1,1 0,-1-1,1 1,0-1,0 0,0 0,0 0,0-1,0 0,0 0,0 0,0-1,1 1,-1-1,0 0,3-1,-5 1,19-1,-1-2,1 0,-1-1,0-1,0-1,-1-1,0 0,0-2,0-1,-1 0,-1-1,0-1,0-1,-1 0,-1-1,0-1,-1-1,-1 0,0-1,-1 0,-1-1,-1-1,0 0,4-12,4-6,-2-1,-2 0,-1-1,-2 0,-1-1,-3-1,-1 1,-2-1,-1-18,-3 52,0 0,-1-1,0 1,0 0,0 0,-1 0,0 0,-1 0,0 0,0 0,0 0,-1 0,0 1,0-1,0 1,-1 0,0 0,-1 0,1 1,-1 0,0-1,0 1,-1 1,1-1,-1 1,0 0,0 1,-1-1,-5-1,4 2,-1 1,0 0,0 1,0 0,0 1,0-1,0 2,1-1,-1 1,0 1,0 0,0 0,1 0,-1 1,1 1,0-1,0 1,0 1,0-1,1 1,0 1,0-1,0 1,1 1,-1-1,2 1,-1 0,1 0,0 1,-3 5,2 7,0 0,2 1,0-1,1 1,1 0,2 0,0 0,0 0,2 0,1 0,1-1,0 1,2-1,0 0,9 18,13 37,4-1,3-2,3-1,4-2,2-2,3-2,33 34,-54-68,0-2,2-1,30 24,-31-32</inkml:trace>
  <inkml:trace contextRef="#ctx0" brushRef="#br0" timeOffset="2062.965">1834 0,'3'23,"2"19,3 11,2 5,0-1,-2-5,-3-9,-2-11</inkml:trace>
  <inkml:trace contextRef="#ctx0" brushRef="#br0" timeOffset="2238.498">2061 80,'-9'16,"-3"24,0 22,10 20,13 11,6-10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1:06.22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1,'2'16,"4"14,4 14,4 5,1 5,0-4,0-4,-2-9,-3-11</inkml:trace>
  <inkml:trace contextRef="#ctx0" brushRef="#br0" timeOffset="283.492">174 41,'-2'2,"-1"15,2 20,6 19,5 17,5 9,-1-9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06.929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0 83,'0'2,"7"1,12 0,15-3,16-6,16-4,9-3,7-1,-2-1,-8 3,-12 3,-13 2,-13 4,-12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10.025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225 489,'-12'-4,"1"0,-1 0,1 1,-1 1,0 0,0 1,0 0,-1 1,1 0,0 1,0 0,0 1,-6 2,15-3,0 1,0-1,0 1,0 0,0 0,0 0,1 0,-1 0,1 1,-1-1,1 1,0 0,0 0,0-1,0 1,0 1,1-1,0 0,-1 0,1 0,0 1,1-1,-1 0,0 1,1-1,0 1,0-1,0 1,0-1,1 1,-1-1,1 3,1 1,0 0,0 0,0 0,1 0,0-1,0 1,1-1,0 0,0 1,0-2,1 1,0 0,0-1,0 0,2 0,-2-1,1 0,-1-1,1 0,0 0,0 0,0 0,0-1,0 0,1-1,-1 1,1-1,-1-1,1 1,-1-1,1 0,-1 0,1-1,-1 0,1 0,-1-1,0 0,1 0,-1 0,0-1,0 1,-1-1,1-1,-1 1,1-1,-1 0,0-1,0 1,-1-1,3-3,5-11,0-1,-2 0,0-1,-1 0,-1 0,-1-1,-1 0,-1 0,-1 0,-1-1,-1 0,-1 0,-2-13,5-2,-3-1,-1 0,-2 0,-2 0,-1 1,-5-15,10 51,0 0,0 1,0-1,0 0,0 1,0-1,0 0,-1 1,1-1,0 0,-1 1,0-1,1 1,-1-1,0 1,0-1,0 1,0-1,0 1,0 0,0 0,0-1,0 1,-1 0,1 0,0 0,-1 0,1 1,-1-1,1 0,-1 1,1-1,-1 1,0-1,1 1,-1-1,0 1,1 0,-1 0,0 0,1 0,-1 0,0 1,1-1,-1 0,1 1,-1-1,0 1,0 0,-6 8,1 1,0 0,0 0,1 0,1 1,0 0,0 0,1 1,0-1,1 1,-1 10,1-13,-4 18,1-1,2 1,0 0,2 0,1 1,1-1,2 0,0 0,3 7,-3-21,1 0,1 0,0 0,1-1,0 1,0-1,2 0,-1-1,2 1,-1-2,1 1,1-1,0 0,1 0,0-1,0-1,1 0,0 0,9 4,-12-7,0-1,1 0,-1 0,1-1,0 0,0-1,0 0,0 0,1-1,-1 0,0 0,1-1,-1-1,0 1,0-2,1 1,-1-1,0-1,0 1,0-2,-1 1,1-1,-1 0,0-1,0 0,0 0,-1-1,0 0,0 0,0-1,-1 0,0 0,0 0,0-2,1-1,-2-1,1 1,-1-1,-1 0,0 0,-1 0,0 0,0-1,-1 1,-1-1,0 1,-1-1,0 0,0-1,0 12,0 0,0 0,0 0,0 0,0 0,0 0,0 0,0 0,0 0,0 0,0 0,-1 0,1 0,0 1,-1-1,1 0,0 0,-1 0,1 0,-1 1,1-1,-1 0,0 0,1 1,-1-1,0 0,0 1,1-1,-1 1,0-1,0 1,0 0,0-1,0 1,1 0,-1-1,0 1,0 0,0 0,0 0,0 0,0 0,0 0,0 0,0 0,0 0,0 0,0 1,0-1,1 0,-1 1,0-1,0 0,0 1,0-1,1 1,-1 0,0-1,0 1,1-1,-1 1,0 1,-4 5,-1 1,2 0,-1 0,1 0,1 0,-1 1,1 0,1-1,0 1,0 0,1 1,0-1,0 0,1 0,0 0,1 0,0 1,1 3,1-1,1 0,0 0,0 0,1-1,1 1,0-1,1 0,-1-1,2 0,0 0,0-1,1 1,4 2,29 26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07.55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56 400,'-7'25,"-4"17,-1 15,2 10,3 4,2 0,3-6,0-9,2-15</inkml:trace>
  <inkml:trace contextRef="#ctx0" brushRef="#br0" timeOffset="375.12">29 346,'2'32,"2"0,2-1,1 1,1-1,1-1,2 0,1 0,2-1,6 10,-7-14,0-1,1 0,2-1,0-1,1 0,2-1,0-1,1-1,15 11,-34-29,0 0,0 1,1-1,-1 0,0 1,1-1,-1 0,1 0,0 0,-1 0,1-1,0 1,-1 0,1-1,0 1,0-1,0 0,0 1,0-1,-1 0,1 0,0 0,0 0,0-1,0 1,0 0,-1-1,1 1,0-1,0 0,-1 0,1 1,0-1,-1 0,1 0,-1-1,1 1,-1 0,0 0,1-1,-1 1,0-1,0 1,0-1,0 1,0-1,0 0,-1 0,1 0,4-20,0 0,-2 0,-1-1,-1 1,0-1,-3-15,1-2,0-381,4 395,-3 26,0 1,0-1,0 0,0 0,0 1,0-1,0 0,0 0,0 0,0 1,0-1,0 0,0 0,0 0,1 1,-1-1,0 0,0 0,0 0,0 1,0-1,1 0,-1 0,0 0,0 0,0 0,0 1,1-1,-1 0,0 0,0 0,0 0,1 0,-1 0,0 0,0 0,1 0,-1 0,0 0,0 0,0 0,1 0,-1 0,0 0,0 0,1 0,-1 0,0 0,0 0,1 1,3 18</inkml:trace>
  <inkml:trace contextRef="#ctx0" brushRef="#br0" timeOffset="651.415">631 640,'0'14,"0"11,0 8,0 6,0 0,0 1,0-5,0-5,2-9,3-9,1-8</inkml:trace>
  <inkml:trace contextRef="#ctx0" brushRef="#br0" timeOffset="855.969">684 280,'-16'-7,"-8"-2,-3 0,2 4,5 8,6 7,11 9,12 7,13 2,4-3</inkml:trace>
  <inkml:trace contextRef="#ctx0" brushRef="#br0" timeOffset="1141.204">898 734,'2'14,"1"-1,1 1,0-1,1 0,0-1,1 1,0-1,1 0,0-1,1 1,1-2,0 1,0-1,1 0,0-1,0 0,1-1,1 0,-1-1,1 0,0 0,3 0,-13-7,-1 1,0-1,0 1,1-1,-1 1,0-1,0 0,1 1,-1-1,0 0,1 0,-1 0,0 0,1 0,-1 0,0-1,1 1,-1 0,0-1,0 1,1-1,-1 1,0-1,0 1,0-1,0 0,0 0,0 0,0 0,0 1,0-1,0 0,0-1,0 1,-1 0,1 0,0 0,-1 0,1-1,-1 1,11-57,-11 50,4-48,-3 27,1 1,2-1,0 0,2 1,3-7,-8 31,1 0,-1 0,1-1,0 1,0 0,1 1,-1-1,1 0,0 1,0-1,0 1,0 0,0 0,1 0,0 0,-1 1,1 0,0-1,0 1,2 0,16-3</inkml:trace>
  <inkml:trace contextRef="#ctx0" brushRef="#br0" timeOffset="1824.224">1406 1015,'16'-11,"13"-9,0-1,-2-1,0-1,-2-1,0-2,-2 0,2-6,-23 31,0-1,0 1,-1-1,1 1,-1-1,1 0,-1 0,0 1,0-1,0 0,0 0,0 0,0 0,0 0,-1-1,1 1,-1 0,1 0,-1 0,0 0,0-1,0 1,0 0,0 0,-1 0,1-1,0 1,-1 0,0 0,0 0,1 0,-1 0,-1 0,1 0,0 0,0 0,-1 1,1-1,-1 0,1 1,-1-1,0 1,1 0,-1-1,-2 0,-4 2,0 0,1 0,-1 1,0 0,0 0,1 1,-1 0,1 0,-1 1,1 0,0 0,0 1,0-1,1 2,-1-1,1 1,0 0,0 0,1 1,0-1,0 1,-5 6,8-9,-1 1,1-1,0 0,0 0,0 1,0 0,0-1,1 1,-1 0,1-1,0 1,0 0,1 0,-1 0,1 0,0 0,0 0,0 0,1 0,-1 0,1 0,0 0,0 0,0 0,1-1,-1 1,1 0,0-1,0 0,0 1,0-1,1 0,-1 0,1 0,1 0,9 6,0-1,1-1,0-1,1 0,0-1,-1 0,2-1,-1-1,0 0,1-1,-1-1,1 0,10-1,-11 1,1-1,-1 0,1-1,-1-1,0 0,0-1,0 0,0-2,0 1,-1-2,0 0,0-1,0 0,-1-1,0 0,-1-1,0-1,0 0,-1-1,0 0,6-9,3-14,-1 0,-2-2,-2 0,-1 0,-1-1,-3-1,-1 0,-1-1,-2-7,1 17,-2-1,0 0,-2 0,-2 0,0 0,-2 0,-2 0,0 0,-2 1,-1-1,-2 1,-4-8,9 29,-1 1,0 0,-1 0,0 1,0-1,0 1,-1 1,1-1,-1 1,-1-1,1 2,-2-2,5 5,1-1,-1 1,1 0,-1 0,0 0,1 0,-1 0,0 1,0-1,1 1,-1 0,0 0,0 0,0 0,0 0,1 1,-1-1,0 1,0-1,1 1,-1 0,0 0,1 1,-1-1,1 0,0 1,-1 0,1-1,0 1,0 0,0 0,0 0,0 0,0 1,-1 1,-6 12,1 0,0 1,2 0,-1 0,2 1,0-1,2 1,0 0,0 0,2 0,0 5,-3 21,2 0,1 0,3 0,2 0,1 0,2-1,2 1,3-2,1 0,1 0,3-1,1-1,2-1,2 0,1-2,8 6,-20-29,0-1,1 0,1-1,0-1,0 0,1-1,6 3,-16-10,0-1,1 1,0-1,-1 0,1 0,0-1,0 1,0-1,0 0,0-1,0 1,0-1,0 0,1 0,-1-1,0 1,0-1,0 0,0-1,0 1,-1-1,1 0,0 0,-1-1,1 1,1-3,8-7,-1 0,-1-2,0 1,-1-2,-1 0,0 0,-1 0,-1-1,0-1,-1 1,-1-1,0-1,-1 1,2-16,-5 26,0-1,0 0,0 0,-1 0,0 0,-1 0,0 0,0 0,-1 0,0 0,0 0,-1 0,0 1,0-1,-3-6,4 12,0 1,0-1,-1 1,1 0,0-1,-1 1,1 0,-1 0,1-1,-1 1,0 1,1-1,-1 0,0 0,0 1,1-1,-1 1,0-1,0 1,0 0,0-1,0 1,0 0,0 1,1-1,-1 0,0 0,0 1,0-1,0 1,0 0,1-1,-1 1,0 0,0 0,-55 43,52-39,0 0,0 0,1 0,0 1,0-1,0 1,0 0,1 0,0 1,0-1,1 0,0 1,0 0,0-1,1 1,0 0,1 0,-1 0,1 0,1 0,-1 0,1-1,0 1,1 0,-1 0,1-1,1 1,-1-1,1 0,0 1,1-1,-1 0,1-1,1 1,-1-1,2 2,11 4,0-1,1 0,-1-1,2-1,-1-1,1-1,0 0,1-1,-1-2,1 0,12 0,61 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08:22:06.108"/>
    </inkml:context>
    <inkml:brush xml:id="br0">
      <inkml:brushProperty name="width" value="0.1" units="cm"/>
      <inkml:brushProperty name="height" value="0.1" units="cm"/>
      <inkml:brushProperty name="color" value="#F6630D"/>
      <inkml:brushProperty name="ignorePressure" value="1"/>
    </inkml:brush>
  </inkml:definitions>
  <inkml:trace contextRef="#ctx0" brushRef="#br0">361 197,'3'8,"0"0,-1 0,0 1,0-1,-1 1,-1-1,1 1,-1-1,-1 4,1 8,-2 29,-2 1,-2-1,-2 0,-11 32,3-9,1 4,15-76,-1 1,1-1,0 0,0 0,-1 1,1-1,0 0,0 0,-1 1,1-1,0 0,-1 0,1 0,0 0,-1 1,1-1,0 0,-1 0,1 0,0 0,-1 0,1 0,0 0,-1 0,1 0,-1 0,1 0,0 0,-1 0,1 0,0 0,-1-1,1 1,0 0,-1 0,1 0,0 0,-1-1,1 1,0 0,0 0,-1-1,1 1,0 0,0 0,-1-1,1 1,0 0,0-1,0 1,0 0,0-1,-1 1,1 0,0-1,0 1,0-1,0 1,0 0,0-1,0 1,0 0,0-1,0 0,-7-12</inkml:trace>
  <inkml:trace contextRef="#ctx0" brushRef="#br0" timeOffset="414.388">1 62,'0'3,"6"2,15 1,16-1,16-3,17-4,11-7,2-4,-4-2,-7 0,-16 1,-13 4,-15 6,-14 5,-14 10,-8 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ante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Substituent dată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EF644C-1960-4D37-93F6-E461BDC070E2}" type="datetimeFigureOut">
              <a:rPr lang="ro-RO" smtClean="0"/>
              <a:t>03.12.2021</a:t>
            </a:fld>
            <a:endParaRPr lang="ro-RO"/>
          </a:p>
        </p:txBody>
      </p:sp>
      <p:sp>
        <p:nvSpPr>
          <p:cNvPr id="4" name="Substituent imagine diapozitiv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Substituent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6" name="Substituent subsol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ubstituent număr diapozitiv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CE7765-3615-4616-AA7E-8A391D8DB9E5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4555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zitiv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1ED4770-19B2-467E-A820-4D252C5FBD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titlu 2">
            <a:extLst>
              <a:ext uri="{FF2B5EF4-FFF2-40B4-BE49-F238E27FC236}">
                <a16:creationId xmlns:a16="http://schemas.microsoft.com/office/drawing/2014/main" id="{B9EAB633-709C-4215-A83B-C70829A740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EB80A60A-C062-4A61-89EF-C8229597B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6D5DAC12-4BB4-4FB3-ADBA-6607EC1CB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C308DA7-86E3-4F2D-9B4F-316D4B49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86285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AE2CB809-B633-455A-95F7-E832C33C0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C290D47F-C0E1-4C94-8473-5DC64230F4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75517D53-86C8-48DF-AC25-A958CDECE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91120475-F473-42EE-8D79-2E4A3366C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201D6381-EED8-487B-AD15-9C46332B2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896835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vertical 1">
            <a:extLst>
              <a:ext uri="{FF2B5EF4-FFF2-40B4-BE49-F238E27FC236}">
                <a16:creationId xmlns:a16="http://schemas.microsoft.com/office/drawing/2014/main" id="{0FBDDED8-45D2-469D-AE8E-7BCAE64F1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vertical 2">
            <a:extLst>
              <a:ext uri="{FF2B5EF4-FFF2-40B4-BE49-F238E27FC236}">
                <a16:creationId xmlns:a16="http://schemas.microsoft.com/office/drawing/2014/main" id="{D8F55C66-06F2-46F9-9FF0-5AD08240E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BA9260EA-BCED-4401-8284-2DB0D9ACB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15860957-C43E-493D-9739-5C5F3F0A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A9412FF-50B1-43AD-80B5-F3316BCF7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68195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394A3EC2-79AE-41E8-A92A-BEE7F74BB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18520C22-FB2B-4035-A1DE-07728BB71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CD13D92D-4D72-47D8-A0E2-2E9ED2450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8EA7473-B08B-4D14-9003-06719883C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9619E0BC-7CCD-40FC-B257-81CF53ABF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59633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ntet secți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7D1A535-10A7-4DD9-BCE9-2641197B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5F637BA4-7257-4270-8DF3-1C906899D4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9AB487B0-1099-48CD-9680-5785576A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7AF0A5DC-7B12-4247-9F76-821534F30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DAC0A7B7-CE57-44FD-BF2E-A71F1823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7306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A587257-FE4B-4BA8-8DBA-E352AAA8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383CC3E4-EA2D-43AE-B7B1-D3297EB8A1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A02512AF-6977-4C7A-8732-5A3D4ECAD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F7169090-FB27-485B-8C27-95AC952E0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DB17E1E-7CF9-4F87-852F-DB6FB23C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D79A5AB8-2E23-4BB6-9BF8-06CA2A6D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6353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F225706-9157-4618-A97E-DEB030C80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0D618A8D-1947-403B-B7AD-F54B2CD50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Substituent conținut 3">
            <a:extLst>
              <a:ext uri="{FF2B5EF4-FFF2-40B4-BE49-F238E27FC236}">
                <a16:creationId xmlns:a16="http://schemas.microsoft.com/office/drawing/2014/main" id="{A1BF42C8-F81B-4BE1-9B8F-68B21591C1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5" name="Substituent text 4">
            <a:extLst>
              <a:ext uri="{FF2B5EF4-FFF2-40B4-BE49-F238E27FC236}">
                <a16:creationId xmlns:a16="http://schemas.microsoft.com/office/drawing/2014/main" id="{80A1361D-98BC-47A1-BA7C-BAE80FA01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72032982-A9C9-429E-948E-0F1DB04E4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7" name="Substituent dată 6">
            <a:extLst>
              <a:ext uri="{FF2B5EF4-FFF2-40B4-BE49-F238E27FC236}">
                <a16:creationId xmlns:a16="http://schemas.microsoft.com/office/drawing/2014/main" id="{FFC008B6-CE0F-4BE4-ABA6-0FC5EF0DC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8" name="Substituent subsol 7">
            <a:extLst>
              <a:ext uri="{FF2B5EF4-FFF2-40B4-BE49-F238E27FC236}">
                <a16:creationId xmlns:a16="http://schemas.microsoft.com/office/drawing/2014/main" id="{A380FC15-7219-40D1-9AD0-8E3D9ABFF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9" name="Substituent număr diapozitiv 8">
            <a:extLst>
              <a:ext uri="{FF2B5EF4-FFF2-40B4-BE49-F238E27FC236}">
                <a16:creationId xmlns:a16="http://schemas.microsoft.com/office/drawing/2014/main" id="{E0E67A9F-114C-4374-A10E-8E4110243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9246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C4E8672-328F-46F5-8F33-CAA6923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dată 2">
            <a:extLst>
              <a:ext uri="{FF2B5EF4-FFF2-40B4-BE49-F238E27FC236}">
                <a16:creationId xmlns:a16="http://schemas.microsoft.com/office/drawing/2014/main" id="{50E7DFD8-6BF1-4F57-A0B0-E1176672F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4" name="Substituent subsol 3">
            <a:extLst>
              <a:ext uri="{FF2B5EF4-FFF2-40B4-BE49-F238E27FC236}">
                <a16:creationId xmlns:a16="http://schemas.microsoft.com/office/drawing/2014/main" id="{43F7D0E0-D38C-43A1-9F3D-92DE11293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5" name="Substituent număr diapozitiv 4">
            <a:extLst>
              <a:ext uri="{FF2B5EF4-FFF2-40B4-BE49-F238E27FC236}">
                <a16:creationId xmlns:a16="http://schemas.microsoft.com/office/drawing/2014/main" id="{F03262CE-D94A-4480-ABED-74902A16B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74242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dată 1">
            <a:extLst>
              <a:ext uri="{FF2B5EF4-FFF2-40B4-BE49-F238E27FC236}">
                <a16:creationId xmlns:a16="http://schemas.microsoft.com/office/drawing/2014/main" id="{21F2B153-6FF7-4407-9DA8-728332E67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3" name="Substituent subsol 2">
            <a:extLst>
              <a:ext uri="{FF2B5EF4-FFF2-40B4-BE49-F238E27FC236}">
                <a16:creationId xmlns:a16="http://schemas.microsoft.com/office/drawing/2014/main" id="{DC2D4B50-25D4-44CC-9C17-720F39742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ubstituent număr diapozitiv 3">
            <a:extLst>
              <a:ext uri="{FF2B5EF4-FFF2-40B4-BE49-F238E27FC236}">
                <a16:creationId xmlns:a16="http://schemas.microsoft.com/office/drawing/2014/main" id="{6B1DF0DC-94B8-4D88-BD39-E42A00B3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61390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706A31A-5FB6-4F9C-A411-418F2475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C013DA19-875D-490E-B87E-DBEB5D995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6CE431BE-ED4A-4CD8-9344-B1C946F119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A56F4DDD-6B9F-4633-B667-D2C69F0F2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1459D24-23EC-41CD-9287-124D0C2FF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70C83946-98A2-4E98-95DF-F7C6FC1F3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5234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64683FC-1DCE-43B5-8D93-44B4DC620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imagine 2">
            <a:extLst>
              <a:ext uri="{FF2B5EF4-FFF2-40B4-BE49-F238E27FC236}">
                <a16:creationId xmlns:a16="http://schemas.microsoft.com/office/drawing/2014/main" id="{D96C83C8-E8AE-4620-BF96-8922237E0D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 dirty="0"/>
          </a:p>
        </p:txBody>
      </p:sp>
      <p:sp>
        <p:nvSpPr>
          <p:cNvPr id="4" name="Substituent text 3">
            <a:extLst>
              <a:ext uri="{FF2B5EF4-FFF2-40B4-BE49-F238E27FC236}">
                <a16:creationId xmlns:a16="http://schemas.microsoft.com/office/drawing/2014/main" id="{BB7FFD63-0F30-49D7-B490-D0C73C37BD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Substituent dată 4">
            <a:extLst>
              <a:ext uri="{FF2B5EF4-FFF2-40B4-BE49-F238E27FC236}">
                <a16:creationId xmlns:a16="http://schemas.microsoft.com/office/drawing/2014/main" id="{7D5E5649-6B0A-43C4-BB7E-0F59CF5D0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6" name="Substituent subsol 5">
            <a:extLst>
              <a:ext uri="{FF2B5EF4-FFF2-40B4-BE49-F238E27FC236}">
                <a16:creationId xmlns:a16="http://schemas.microsoft.com/office/drawing/2014/main" id="{C2D2AC23-82AA-4055-A673-9B577E3C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7" name="Substituent număr diapozitiv 6">
            <a:extLst>
              <a:ext uri="{FF2B5EF4-FFF2-40B4-BE49-F238E27FC236}">
                <a16:creationId xmlns:a16="http://schemas.microsoft.com/office/drawing/2014/main" id="{9D866400-6F8F-4111-AFCA-C85796035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758592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stituent titlu 1">
            <a:extLst>
              <a:ext uri="{FF2B5EF4-FFF2-40B4-BE49-F238E27FC236}">
                <a16:creationId xmlns:a16="http://schemas.microsoft.com/office/drawing/2014/main" id="{4F5EB4E9-E70E-4B6C-AA38-D77617C88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o-RO"/>
              <a:t>Faceți clic pentru a edita stilul de titlu coordonator</a:t>
            </a:r>
          </a:p>
        </p:txBody>
      </p:sp>
      <p:sp>
        <p:nvSpPr>
          <p:cNvPr id="3" name="Substituent text 2">
            <a:extLst>
              <a:ext uri="{FF2B5EF4-FFF2-40B4-BE49-F238E27FC236}">
                <a16:creationId xmlns:a16="http://schemas.microsoft.com/office/drawing/2014/main" id="{D593F9A6-FB02-4209-83AA-F3B74B610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</a:p>
        </p:txBody>
      </p:sp>
      <p:sp>
        <p:nvSpPr>
          <p:cNvPr id="4" name="Substituent dată 3">
            <a:extLst>
              <a:ext uri="{FF2B5EF4-FFF2-40B4-BE49-F238E27FC236}">
                <a16:creationId xmlns:a16="http://schemas.microsoft.com/office/drawing/2014/main" id="{288AD35E-BB51-437C-9835-CA75CDF826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8A049-8667-49AC-8762-F4AFF392D404}" type="datetimeFigureOut">
              <a:rPr lang="ro-RO" smtClean="0"/>
              <a:t>03.12.2021</a:t>
            </a:fld>
            <a:endParaRPr lang="ro-RO" dirty="0"/>
          </a:p>
        </p:txBody>
      </p:sp>
      <p:sp>
        <p:nvSpPr>
          <p:cNvPr id="5" name="Substituent subsol 4">
            <a:extLst>
              <a:ext uri="{FF2B5EF4-FFF2-40B4-BE49-F238E27FC236}">
                <a16:creationId xmlns:a16="http://schemas.microsoft.com/office/drawing/2014/main" id="{EA56834E-943C-4A6C-ABFA-1ADD132AC6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 dirty="0"/>
          </a:p>
        </p:txBody>
      </p:sp>
      <p:sp>
        <p:nvSpPr>
          <p:cNvPr id="6" name="Substituent număr diapozitiv 5">
            <a:extLst>
              <a:ext uri="{FF2B5EF4-FFF2-40B4-BE49-F238E27FC236}">
                <a16:creationId xmlns:a16="http://schemas.microsoft.com/office/drawing/2014/main" id="{5AD2AFDC-A203-4AB7-8908-78AF98360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B61B3-69B7-465B-BAE5-416DEA9E2CBE}" type="slidenum">
              <a:rPr lang="ro-RO" smtClean="0"/>
              <a:t>‹#›</a:t>
            </a:fld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79646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customXml" Target="../ink/ink86.xml"/><Relationship Id="rId18" Type="http://schemas.openxmlformats.org/officeDocument/2006/relationships/image" Target="../media/image103.png"/><Relationship Id="rId26" Type="http://schemas.openxmlformats.org/officeDocument/2006/relationships/image" Target="../media/image107.png"/><Relationship Id="rId3" Type="http://schemas.openxmlformats.org/officeDocument/2006/relationships/image" Target="../media/image96.png"/><Relationship Id="rId21" Type="http://schemas.openxmlformats.org/officeDocument/2006/relationships/customXml" Target="../ink/ink90.xml"/><Relationship Id="rId7" Type="http://schemas.openxmlformats.org/officeDocument/2006/relationships/customXml" Target="../ink/ink83.xml"/><Relationship Id="rId12" Type="http://schemas.openxmlformats.org/officeDocument/2006/relationships/image" Target="../media/image100.png"/><Relationship Id="rId17" Type="http://schemas.openxmlformats.org/officeDocument/2006/relationships/customXml" Target="../ink/ink88.xml"/><Relationship Id="rId25" Type="http://schemas.openxmlformats.org/officeDocument/2006/relationships/customXml" Target="../ink/ink92.xml"/><Relationship Id="rId2" Type="http://schemas.openxmlformats.org/officeDocument/2006/relationships/image" Target="../media/image37.png"/><Relationship Id="rId16" Type="http://schemas.openxmlformats.org/officeDocument/2006/relationships/image" Target="../media/image102.png"/><Relationship Id="rId20" Type="http://schemas.openxmlformats.org/officeDocument/2006/relationships/image" Target="../media/image104.png"/><Relationship Id="rId29" Type="http://schemas.openxmlformats.org/officeDocument/2006/relationships/customXml" Target="../ink/ink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11" Type="http://schemas.openxmlformats.org/officeDocument/2006/relationships/customXml" Target="../ink/ink85.xml"/><Relationship Id="rId24" Type="http://schemas.openxmlformats.org/officeDocument/2006/relationships/image" Target="../media/image106.png"/><Relationship Id="rId32" Type="http://schemas.openxmlformats.org/officeDocument/2006/relationships/image" Target="../media/image110.png"/><Relationship Id="rId5" Type="http://schemas.openxmlformats.org/officeDocument/2006/relationships/customXml" Target="../ink/ink82.xml"/><Relationship Id="rId15" Type="http://schemas.openxmlformats.org/officeDocument/2006/relationships/customXml" Target="../ink/ink87.xml"/><Relationship Id="rId23" Type="http://schemas.openxmlformats.org/officeDocument/2006/relationships/customXml" Target="../ink/ink91.xml"/><Relationship Id="rId28" Type="http://schemas.openxmlformats.org/officeDocument/2006/relationships/image" Target="../media/image108.png"/><Relationship Id="rId10" Type="http://schemas.openxmlformats.org/officeDocument/2006/relationships/image" Target="../media/image99.png"/><Relationship Id="rId19" Type="http://schemas.openxmlformats.org/officeDocument/2006/relationships/customXml" Target="../ink/ink89.xml"/><Relationship Id="rId31" Type="http://schemas.openxmlformats.org/officeDocument/2006/relationships/customXml" Target="../ink/ink95.xml"/><Relationship Id="rId4" Type="http://schemas.openxmlformats.org/officeDocument/2006/relationships/image" Target="../media/image48.png"/><Relationship Id="rId9" Type="http://schemas.openxmlformats.org/officeDocument/2006/relationships/customXml" Target="../ink/ink84.xml"/><Relationship Id="rId14" Type="http://schemas.openxmlformats.org/officeDocument/2006/relationships/image" Target="../media/image101.png"/><Relationship Id="rId22" Type="http://schemas.openxmlformats.org/officeDocument/2006/relationships/image" Target="../media/image105.png"/><Relationship Id="rId27" Type="http://schemas.openxmlformats.org/officeDocument/2006/relationships/customXml" Target="../ink/ink93.xml"/><Relationship Id="rId30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9.png"/><Relationship Id="rId21" Type="http://schemas.openxmlformats.org/officeDocument/2006/relationships/image" Target="../media/image121.png"/><Relationship Id="rId42" Type="http://schemas.openxmlformats.org/officeDocument/2006/relationships/customXml" Target="../ink/ink115.xml"/><Relationship Id="rId63" Type="http://schemas.openxmlformats.org/officeDocument/2006/relationships/image" Target="../media/image142.png"/><Relationship Id="rId84" Type="http://schemas.openxmlformats.org/officeDocument/2006/relationships/customXml" Target="../ink/ink136.xml"/><Relationship Id="rId138" Type="http://schemas.openxmlformats.org/officeDocument/2006/relationships/customXml" Target="../ink/ink163.xml"/><Relationship Id="rId107" Type="http://schemas.openxmlformats.org/officeDocument/2006/relationships/image" Target="../media/image164.png"/><Relationship Id="rId11" Type="http://schemas.openxmlformats.org/officeDocument/2006/relationships/image" Target="../media/image116.png"/><Relationship Id="rId32" Type="http://schemas.openxmlformats.org/officeDocument/2006/relationships/customXml" Target="../ink/ink110.xml"/><Relationship Id="rId53" Type="http://schemas.openxmlformats.org/officeDocument/2006/relationships/image" Target="../media/image137.png"/><Relationship Id="rId74" Type="http://schemas.openxmlformats.org/officeDocument/2006/relationships/customXml" Target="../ink/ink131.xml"/><Relationship Id="rId128" Type="http://schemas.openxmlformats.org/officeDocument/2006/relationships/customXml" Target="../ink/ink158.xml"/><Relationship Id="rId149" Type="http://schemas.openxmlformats.org/officeDocument/2006/relationships/image" Target="../media/image185.png"/><Relationship Id="rId5" Type="http://schemas.openxmlformats.org/officeDocument/2006/relationships/image" Target="../media/image113.png"/><Relationship Id="rId95" Type="http://schemas.openxmlformats.org/officeDocument/2006/relationships/image" Target="../media/image158.png"/><Relationship Id="rId22" Type="http://schemas.openxmlformats.org/officeDocument/2006/relationships/customXml" Target="../ink/ink105.xml"/><Relationship Id="rId27" Type="http://schemas.openxmlformats.org/officeDocument/2006/relationships/image" Target="../media/image124.png"/><Relationship Id="rId43" Type="http://schemas.openxmlformats.org/officeDocument/2006/relationships/image" Target="../media/image132.png"/><Relationship Id="rId48" Type="http://schemas.openxmlformats.org/officeDocument/2006/relationships/customXml" Target="../ink/ink118.xml"/><Relationship Id="rId64" Type="http://schemas.openxmlformats.org/officeDocument/2006/relationships/customXml" Target="../ink/ink126.xml"/><Relationship Id="rId69" Type="http://schemas.openxmlformats.org/officeDocument/2006/relationships/image" Target="../media/image145.png"/><Relationship Id="rId113" Type="http://schemas.openxmlformats.org/officeDocument/2006/relationships/image" Target="../media/image167.png"/><Relationship Id="rId118" Type="http://schemas.openxmlformats.org/officeDocument/2006/relationships/customXml" Target="../ink/ink153.xml"/><Relationship Id="rId134" Type="http://schemas.openxmlformats.org/officeDocument/2006/relationships/customXml" Target="../ink/ink161.xml"/><Relationship Id="rId139" Type="http://schemas.openxmlformats.org/officeDocument/2006/relationships/image" Target="../media/image180.png"/><Relationship Id="rId80" Type="http://schemas.openxmlformats.org/officeDocument/2006/relationships/customXml" Target="../ink/ink134.xml"/><Relationship Id="rId85" Type="http://schemas.openxmlformats.org/officeDocument/2006/relationships/image" Target="../media/image153.png"/><Relationship Id="rId12" Type="http://schemas.openxmlformats.org/officeDocument/2006/relationships/customXml" Target="../ink/ink100.xml"/><Relationship Id="rId17" Type="http://schemas.openxmlformats.org/officeDocument/2006/relationships/image" Target="../media/image119.png"/><Relationship Id="rId33" Type="http://schemas.openxmlformats.org/officeDocument/2006/relationships/image" Target="../media/image127.png"/><Relationship Id="rId38" Type="http://schemas.openxmlformats.org/officeDocument/2006/relationships/customXml" Target="../ink/ink113.xml"/><Relationship Id="rId59" Type="http://schemas.openxmlformats.org/officeDocument/2006/relationships/image" Target="../media/image140.png"/><Relationship Id="rId103" Type="http://schemas.openxmlformats.org/officeDocument/2006/relationships/image" Target="../media/image162.png"/><Relationship Id="rId108" Type="http://schemas.openxmlformats.org/officeDocument/2006/relationships/customXml" Target="../ink/ink148.xml"/><Relationship Id="rId124" Type="http://schemas.openxmlformats.org/officeDocument/2006/relationships/customXml" Target="../ink/ink156.xml"/><Relationship Id="rId129" Type="http://schemas.openxmlformats.org/officeDocument/2006/relationships/image" Target="../media/image175.png"/><Relationship Id="rId54" Type="http://schemas.openxmlformats.org/officeDocument/2006/relationships/customXml" Target="../ink/ink121.xml"/><Relationship Id="rId70" Type="http://schemas.openxmlformats.org/officeDocument/2006/relationships/customXml" Target="../ink/ink129.xml"/><Relationship Id="rId75" Type="http://schemas.openxmlformats.org/officeDocument/2006/relationships/image" Target="../media/image148.png"/><Relationship Id="rId91" Type="http://schemas.openxmlformats.org/officeDocument/2006/relationships/image" Target="../media/image156.png"/><Relationship Id="rId96" Type="http://schemas.openxmlformats.org/officeDocument/2006/relationships/customXml" Target="../ink/ink142.xml"/><Relationship Id="rId140" Type="http://schemas.openxmlformats.org/officeDocument/2006/relationships/customXml" Target="../ink/ink164.xml"/><Relationship Id="rId145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7.xml"/><Relationship Id="rId23" Type="http://schemas.openxmlformats.org/officeDocument/2006/relationships/image" Target="../media/image122.png"/><Relationship Id="rId28" Type="http://schemas.openxmlformats.org/officeDocument/2006/relationships/customXml" Target="../ink/ink108.xml"/><Relationship Id="rId49" Type="http://schemas.openxmlformats.org/officeDocument/2006/relationships/image" Target="../media/image135.png"/><Relationship Id="rId114" Type="http://schemas.openxmlformats.org/officeDocument/2006/relationships/customXml" Target="../ink/ink151.xml"/><Relationship Id="rId119" Type="http://schemas.openxmlformats.org/officeDocument/2006/relationships/image" Target="../media/image170.png"/><Relationship Id="rId44" Type="http://schemas.openxmlformats.org/officeDocument/2006/relationships/customXml" Target="../ink/ink116.xml"/><Relationship Id="rId60" Type="http://schemas.openxmlformats.org/officeDocument/2006/relationships/customXml" Target="../ink/ink124.xml"/><Relationship Id="rId65" Type="http://schemas.openxmlformats.org/officeDocument/2006/relationships/image" Target="../media/image143.png"/><Relationship Id="rId81" Type="http://schemas.openxmlformats.org/officeDocument/2006/relationships/image" Target="../media/image151.png"/><Relationship Id="rId86" Type="http://schemas.openxmlformats.org/officeDocument/2006/relationships/customXml" Target="../ink/ink137.xml"/><Relationship Id="rId130" Type="http://schemas.openxmlformats.org/officeDocument/2006/relationships/customXml" Target="../ink/ink159.xml"/><Relationship Id="rId135" Type="http://schemas.openxmlformats.org/officeDocument/2006/relationships/image" Target="../media/image178.png"/><Relationship Id="rId13" Type="http://schemas.openxmlformats.org/officeDocument/2006/relationships/image" Target="../media/image117.png"/><Relationship Id="rId18" Type="http://schemas.openxmlformats.org/officeDocument/2006/relationships/customXml" Target="../ink/ink103.xml"/><Relationship Id="rId39" Type="http://schemas.openxmlformats.org/officeDocument/2006/relationships/image" Target="../media/image130.png"/><Relationship Id="rId109" Type="http://schemas.openxmlformats.org/officeDocument/2006/relationships/image" Target="../media/image165.png"/><Relationship Id="rId34" Type="http://schemas.openxmlformats.org/officeDocument/2006/relationships/customXml" Target="../ink/ink111.xml"/><Relationship Id="rId50" Type="http://schemas.openxmlformats.org/officeDocument/2006/relationships/customXml" Target="../ink/ink119.xml"/><Relationship Id="rId55" Type="http://schemas.openxmlformats.org/officeDocument/2006/relationships/image" Target="../media/image138.png"/><Relationship Id="rId76" Type="http://schemas.openxmlformats.org/officeDocument/2006/relationships/customXml" Target="../ink/ink132.xml"/><Relationship Id="rId97" Type="http://schemas.openxmlformats.org/officeDocument/2006/relationships/image" Target="../media/image159.png"/><Relationship Id="rId104" Type="http://schemas.openxmlformats.org/officeDocument/2006/relationships/customXml" Target="../ink/ink146.xml"/><Relationship Id="rId120" Type="http://schemas.openxmlformats.org/officeDocument/2006/relationships/customXml" Target="../ink/ink154.xml"/><Relationship Id="rId125" Type="http://schemas.openxmlformats.org/officeDocument/2006/relationships/image" Target="../media/image173.png"/><Relationship Id="rId141" Type="http://schemas.openxmlformats.org/officeDocument/2006/relationships/image" Target="../media/image181.png"/><Relationship Id="rId146" Type="http://schemas.openxmlformats.org/officeDocument/2006/relationships/customXml" Target="../ink/ink167.xml"/><Relationship Id="rId7" Type="http://schemas.openxmlformats.org/officeDocument/2006/relationships/image" Target="../media/image114.png"/><Relationship Id="rId71" Type="http://schemas.openxmlformats.org/officeDocument/2006/relationships/image" Target="../media/image146.png"/><Relationship Id="rId92" Type="http://schemas.openxmlformats.org/officeDocument/2006/relationships/customXml" Target="../ink/ink140.xml"/><Relationship Id="rId2" Type="http://schemas.openxmlformats.org/officeDocument/2006/relationships/image" Target="../media/image111.png"/><Relationship Id="rId29" Type="http://schemas.openxmlformats.org/officeDocument/2006/relationships/image" Target="../media/image125.png"/><Relationship Id="rId24" Type="http://schemas.openxmlformats.org/officeDocument/2006/relationships/customXml" Target="../ink/ink106.xml"/><Relationship Id="rId40" Type="http://schemas.openxmlformats.org/officeDocument/2006/relationships/customXml" Target="../ink/ink114.xml"/><Relationship Id="rId45" Type="http://schemas.openxmlformats.org/officeDocument/2006/relationships/image" Target="../media/image133.png"/><Relationship Id="rId66" Type="http://schemas.openxmlformats.org/officeDocument/2006/relationships/customXml" Target="../ink/ink127.xml"/><Relationship Id="rId87" Type="http://schemas.openxmlformats.org/officeDocument/2006/relationships/image" Target="../media/image154.png"/><Relationship Id="rId110" Type="http://schemas.openxmlformats.org/officeDocument/2006/relationships/customXml" Target="../ink/ink149.xml"/><Relationship Id="rId115" Type="http://schemas.openxmlformats.org/officeDocument/2006/relationships/image" Target="../media/image168.png"/><Relationship Id="rId131" Type="http://schemas.openxmlformats.org/officeDocument/2006/relationships/image" Target="../media/image176.png"/><Relationship Id="rId136" Type="http://schemas.openxmlformats.org/officeDocument/2006/relationships/customXml" Target="../ink/ink162.xml"/><Relationship Id="rId61" Type="http://schemas.openxmlformats.org/officeDocument/2006/relationships/image" Target="../media/image141.png"/><Relationship Id="rId82" Type="http://schemas.openxmlformats.org/officeDocument/2006/relationships/customXml" Target="../ink/ink135.xml"/><Relationship Id="rId19" Type="http://schemas.openxmlformats.org/officeDocument/2006/relationships/image" Target="../media/image120.png"/><Relationship Id="rId14" Type="http://schemas.openxmlformats.org/officeDocument/2006/relationships/customXml" Target="../ink/ink101.xml"/><Relationship Id="rId30" Type="http://schemas.openxmlformats.org/officeDocument/2006/relationships/customXml" Target="../ink/ink109.xml"/><Relationship Id="rId35" Type="http://schemas.openxmlformats.org/officeDocument/2006/relationships/image" Target="../media/image128.png"/><Relationship Id="rId56" Type="http://schemas.openxmlformats.org/officeDocument/2006/relationships/customXml" Target="../ink/ink122.xml"/><Relationship Id="rId77" Type="http://schemas.openxmlformats.org/officeDocument/2006/relationships/image" Target="../media/image149.png"/><Relationship Id="rId100" Type="http://schemas.openxmlformats.org/officeDocument/2006/relationships/customXml" Target="../ink/ink144.xml"/><Relationship Id="rId105" Type="http://schemas.openxmlformats.org/officeDocument/2006/relationships/image" Target="../media/image163.png"/><Relationship Id="rId126" Type="http://schemas.openxmlformats.org/officeDocument/2006/relationships/customXml" Target="../ink/ink157.xml"/><Relationship Id="rId147" Type="http://schemas.openxmlformats.org/officeDocument/2006/relationships/image" Target="../media/image184.png"/><Relationship Id="rId8" Type="http://schemas.openxmlformats.org/officeDocument/2006/relationships/customXml" Target="../ink/ink98.xml"/><Relationship Id="rId51" Type="http://schemas.openxmlformats.org/officeDocument/2006/relationships/image" Target="../media/image136.png"/><Relationship Id="rId72" Type="http://schemas.openxmlformats.org/officeDocument/2006/relationships/customXml" Target="../ink/ink130.xml"/><Relationship Id="rId93" Type="http://schemas.openxmlformats.org/officeDocument/2006/relationships/image" Target="../media/image157.png"/><Relationship Id="rId98" Type="http://schemas.openxmlformats.org/officeDocument/2006/relationships/customXml" Target="../ink/ink143.xml"/><Relationship Id="rId121" Type="http://schemas.openxmlformats.org/officeDocument/2006/relationships/image" Target="../media/image171.png"/><Relationship Id="rId142" Type="http://schemas.openxmlformats.org/officeDocument/2006/relationships/customXml" Target="../ink/ink165.xml"/><Relationship Id="rId3" Type="http://schemas.openxmlformats.org/officeDocument/2006/relationships/image" Target="../media/image112.png"/><Relationship Id="rId25" Type="http://schemas.openxmlformats.org/officeDocument/2006/relationships/image" Target="../media/image123.png"/><Relationship Id="rId46" Type="http://schemas.openxmlformats.org/officeDocument/2006/relationships/customXml" Target="../ink/ink117.xml"/><Relationship Id="rId67" Type="http://schemas.openxmlformats.org/officeDocument/2006/relationships/image" Target="../media/image144.png"/><Relationship Id="rId116" Type="http://schemas.openxmlformats.org/officeDocument/2006/relationships/customXml" Target="../ink/ink152.xml"/><Relationship Id="rId137" Type="http://schemas.openxmlformats.org/officeDocument/2006/relationships/image" Target="../media/image179.png"/><Relationship Id="rId20" Type="http://schemas.openxmlformats.org/officeDocument/2006/relationships/customXml" Target="../ink/ink104.xml"/><Relationship Id="rId41" Type="http://schemas.openxmlformats.org/officeDocument/2006/relationships/image" Target="../media/image131.png"/><Relationship Id="rId62" Type="http://schemas.openxmlformats.org/officeDocument/2006/relationships/customXml" Target="../ink/ink125.xml"/><Relationship Id="rId83" Type="http://schemas.openxmlformats.org/officeDocument/2006/relationships/image" Target="../media/image152.png"/><Relationship Id="rId88" Type="http://schemas.openxmlformats.org/officeDocument/2006/relationships/customXml" Target="../ink/ink138.xml"/><Relationship Id="rId111" Type="http://schemas.openxmlformats.org/officeDocument/2006/relationships/image" Target="../media/image166.png"/><Relationship Id="rId132" Type="http://schemas.openxmlformats.org/officeDocument/2006/relationships/customXml" Target="../ink/ink160.xml"/><Relationship Id="rId15" Type="http://schemas.openxmlformats.org/officeDocument/2006/relationships/image" Target="../media/image118.png"/><Relationship Id="rId36" Type="http://schemas.openxmlformats.org/officeDocument/2006/relationships/customXml" Target="../ink/ink112.xml"/><Relationship Id="rId57" Type="http://schemas.openxmlformats.org/officeDocument/2006/relationships/image" Target="../media/image139.png"/><Relationship Id="rId106" Type="http://schemas.openxmlformats.org/officeDocument/2006/relationships/customXml" Target="../ink/ink147.xml"/><Relationship Id="rId127" Type="http://schemas.openxmlformats.org/officeDocument/2006/relationships/image" Target="../media/image174.png"/><Relationship Id="rId10" Type="http://schemas.openxmlformats.org/officeDocument/2006/relationships/customXml" Target="../ink/ink99.xml"/><Relationship Id="rId31" Type="http://schemas.openxmlformats.org/officeDocument/2006/relationships/image" Target="../media/image126.png"/><Relationship Id="rId52" Type="http://schemas.openxmlformats.org/officeDocument/2006/relationships/customXml" Target="../ink/ink120.xml"/><Relationship Id="rId73" Type="http://schemas.openxmlformats.org/officeDocument/2006/relationships/image" Target="../media/image147.png"/><Relationship Id="rId78" Type="http://schemas.openxmlformats.org/officeDocument/2006/relationships/customXml" Target="../ink/ink133.xml"/><Relationship Id="rId94" Type="http://schemas.openxmlformats.org/officeDocument/2006/relationships/customXml" Target="../ink/ink141.xml"/><Relationship Id="rId99" Type="http://schemas.openxmlformats.org/officeDocument/2006/relationships/image" Target="../media/image160.png"/><Relationship Id="rId101" Type="http://schemas.openxmlformats.org/officeDocument/2006/relationships/image" Target="../media/image161.png"/><Relationship Id="rId122" Type="http://schemas.openxmlformats.org/officeDocument/2006/relationships/customXml" Target="../ink/ink155.xml"/><Relationship Id="rId143" Type="http://schemas.openxmlformats.org/officeDocument/2006/relationships/image" Target="../media/image182.png"/><Relationship Id="rId148" Type="http://schemas.openxmlformats.org/officeDocument/2006/relationships/customXml" Target="../ink/ink168.xml"/><Relationship Id="rId4" Type="http://schemas.openxmlformats.org/officeDocument/2006/relationships/customXml" Target="../ink/ink96.xml"/><Relationship Id="rId9" Type="http://schemas.openxmlformats.org/officeDocument/2006/relationships/image" Target="../media/image115.png"/><Relationship Id="rId26" Type="http://schemas.openxmlformats.org/officeDocument/2006/relationships/customXml" Target="../ink/ink107.xml"/><Relationship Id="rId47" Type="http://schemas.openxmlformats.org/officeDocument/2006/relationships/image" Target="../media/image134.png"/><Relationship Id="rId68" Type="http://schemas.openxmlformats.org/officeDocument/2006/relationships/customXml" Target="../ink/ink128.xml"/><Relationship Id="rId89" Type="http://schemas.openxmlformats.org/officeDocument/2006/relationships/image" Target="../media/image155.png"/><Relationship Id="rId112" Type="http://schemas.openxmlformats.org/officeDocument/2006/relationships/customXml" Target="../ink/ink150.xml"/><Relationship Id="rId133" Type="http://schemas.openxmlformats.org/officeDocument/2006/relationships/image" Target="../media/image177.png"/><Relationship Id="rId16" Type="http://schemas.openxmlformats.org/officeDocument/2006/relationships/customXml" Target="../ink/ink102.xml"/><Relationship Id="rId37" Type="http://schemas.openxmlformats.org/officeDocument/2006/relationships/image" Target="../media/image129.png"/><Relationship Id="rId58" Type="http://schemas.openxmlformats.org/officeDocument/2006/relationships/customXml" Target="../ink/ink123.xml"/><Relationship Id="rId79" Type="http://schemas.openxmlformats.org/officeDocument/2006/relationships/image" Target="../media/image150.png"/><Relationship Id="rId102" Type="http://schemas.openxmlformats.org/officeDocument/2006/relationships/customXml" Target="../ink/ink145.xml"/><Relationship Id="rId123" Type="http://schemas.openxmlformats.org/officeDocument/2006/relationships/image" Target="../media/image172.png"/><Relationship Id="rId144" Type="http://schemas.openxmlformats.org/officeDocument/2006/relationships/customXml" Target="../ink/ink166.xml"/><Relationship Id="rId90" Type="http://schemas.openxmlformats.org/officeDocument/2006/relationships/customXml" Target="../ink/ink13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6.png"/><Relationship Id="rId7" Type="http://schemas.openxmlformats.org/officeDocument/2006/relationships/customXml" Target="../ink/ink170.xm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customXml" Target="../ink/ink169.xml"/><Relationship Id="rId4" Type="http://schemas.openxmlformats.org/officeDocument/2006/relationships/image" Target="../media/image187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2.xml"/><Relationship Id="rId21" Type="http://schemas.openxmlformats.org/officeDocument/2006/relationships/image" Target="../media/image199.png"/><Relationship Id="rId34" Type="http://schemas.openxmlformats.org/officeDocument/2006/relationships/customXml" Target="../ink/ink186.xml"/><Relationship Id="rId42" Type="http://schemas.openxmlformats.org/officeDocument/2006/relationships/customXml" Target="../ink/ink190.xml"/><Relationship Id="rId47" Type="http://schemas.openxmlformats.org/officeDocument/2006/relationships/image" Target="../media/image212.png"/><Relationship Id="rId50" Type="http://schemas.openxmlformats.org/officeDocument/2006/relationships/customXml" Target="../ink/ink194.xml"/><Relationship Id="rId55" Type="http://schemas.openxmlformats.org/officeDocument/2006/relationships/image" Target="../media/image216.png"/><Relationship Id="rId63" Type="http://schemas.openxmlformats.org/officeDocument/2006/relationships/image" Target="../media/image220.png"/><Relationship Id="rId7" Type="http://schemas.openxmlformats.org/officeDocument/2006/relationships/image" Target="../media/image192.png"/><Relationship Id="rId2" Type="http://schemas.openxmlformats.org/officeDocument/2006/relationships/image" Target="../media/image111.png"/><Relationship Id="rId16" Type="http://schemas.openxmlformats.org/officeDocument/2006/relationships/customXml" Target="../ink/ink177.xml"/><Relationship Id="rId29" Type="http://schemas.openxmlformats.org/officeDocument/2006/relationships/image" Target="../media/image203.png"/><Relationship Id="rId11" Type="http://schemas.openxmlformats.org/officeDocument/2006/relationships/image" Target="../media/image194.png"/><Relationship Id="rId24" Type="http://schemas.openxmlformats.org/officeDocument/2006/relationships/customXml" Target="../ink/ink181.xml"/><Relationship Id="rId32" Type="http://schemas.openxmlformats.org/officeDocument/2006/relationships/customXml" Target="../ink/ink185.xml"/><Relationship Id="rId37" Type="http://schemas.openxmlformats.org/officeDocument/2006/relationships/image" Target="../media/image207.png"/><Relationship Id="rId40" Type="http://schemas.openxmlformats.org/officeDocument/2006/relationships/customXml" Target="../ink/ink189.xml"/><Relationship Id="rId45" Type="http://schemas.openxmlformats.org/officeDocument/2006/relationships/image" Target="../media/image211.png"/><Relationship Id="rId53" Type="http://schemas.openxmlformats.org/officeDocument/2006/relationships/image" Target="../media/image215.png"/><Relationship Id="rId58" Type="http://schemas.openxmlformats.org/officeDocument/2006/relationships/customXml" Target="../ink/ink198.xml"/><Relationship Id="rId66" Type="http://schemas.openxmlformats.org/officeDocument/2006/relationships/customXml" Target="../ink/ink202.xml"/><Relationship Id="rId5" Type="http://schemas.openxmlformats.org/officeDocument/2006/relationships/image" Target="../media/image191.png"/><Relationship Id="rId61" Type="http://schemas.openxmlformats.org/officeDocument/2006/relationships/image" Target="../media/image219.png"/><Relationship Id="rId19" Type="http://schemas.openxmlformats.org/officeDocument/2006/relationships/image" Target="../media/image198.png"/><Relationship Id="rId14" Type="http://schemas.openxmlformats.org/officeDocument/2006/relationships/customXml" Target="../ink/ink176.xml"/><Relationship Id="rId22" Type="http://schemas.openxmlformats.org/officeDocument/2006/relationships/customXml" Target="../ink/ink180.xml"/><Relationship Id="rId27" Type="http://schemas.openxmlformats.org/officeDocument/2006/relationships/image" Target="../media/image202.png"/><Relationship Id="rId30" Type="http://schemas.openxmlformats.org/officeDocument/2006/relationships/customXml" Target="../ink/ink184.xml"/><Relationship Id="rId35" Type="http://schemas.openxmlformats.org/officeDocument/2006/relationships/image" Target="../media/image206.png"/><Relationship Id="rId43" Type="http://schemas.openxmlformats.org/officeDocument/2006/relationships/image" Target="../media/image210.png"/><Relationship Id="rId48" Type="http://schemas.openxmlformats.org/officeDocument/2006/relationships/customXml" Target="../ink/ink193.xml"/><Relationship Id="rId56" Type="http://schemas.openxmlformats.org/officeDocument/2006/relationships/customXml" Target="../ink/ink197.xml"/><Relationship Id="rId64" Type="http://schemas.openxmlformats.org/officeDocument/2006/relationships/customXml" Target="../ink/ink201.xml"/><Relationship Id="rId8" Type="http://schemas.openxmlformats.org/officeDocument/2006/relationships/customXml" Target="../ink/ink173.xml"/><Relationship Id="rId51" Type="http://schemas.openxmlformats.org/officeDocument/2006/relationships/image" Target="../media/image214.png"/><Relationship Id="rId3" Type="http://schemas.openxmlformats.org/officeDocument/2006/relationships/image" Target="../media/image190.png"/><Relationship Id="rId12" Type="http://schemas.openxmlformats.org/officeDocument/2006/relationships/customXml" Target="../ink/ink175.xml"/><Relationship Id="rId17" Type="http://schemas.openxmlformats.org/officeDocument/2006/relationships/image" Target="../media/image197.png"/><Relationship Id="rId25" Type="http://schemas.openxmlformats.org/officeDocument/2006/relationships/image" Target="../media/image201.png"/><Relationship Id="rId33" Type="http://schemas.openxmlformats.org/officeDocument/2006/relationships/image" Target="../media/image205.png"/><Relationship Id="rId38" Type="http://schemas.openxmlformats.org/officeDocument/2006/relationships/customXml" Target="../ink/ink188.xml"/><Relationship Id="rId46" Type="http://schemas.openxmlformats.org/officeDocument/2006/relationships/customXml" Target="../ink/ink192.xml"/><Relationship Id="rId59" Type="http://schemas.openxmlformats.org/officeDocument/2006/relationships/image" Target="../media/image218.png"/><Relationship Id="rId67" Type="http://schemas.openxmlformats.org/officeDocument/2006/relationships/image" Target="../media/image222.png"/><Relationship Id="rId20" Type="http://schemas.openxmlformats.org/officeDocument/2006/relationships/customXml" Target="../ink/ink179.xml"/><Relationship Id="rId41" Type="http://schemas.openxmlformats.org/officeDocument/2006/relationships/image" Target="../media/image209.png"/><Relationship Id="rId54" Type="http://schemas.openxmlformats.org/officeDocument/2006/relationships/customXml" Target="../ink/ink196.xml"/><Relationship Id="rId62" Type="http://schemas.openxmlformats.org/officeDocument/2006/relationships/customXml" Target="../ink/ink20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2.xml"/><Relationship Id="rId15" Type="http://schemas.openxmlformats.org/officeDocument/2006/relationships/image" Target="../media/image196.png"/><Relationship Id="rId23" Type="http://schemas.openxmlformats.org/officeDocument/2006/relationships/image" Target="../media/image200.png"/><Relationship Id="rId28" Type="http://schemas.openxmlformats.org/officeDocument/2006/relationships/customXml" Target="../ink/ink183.xml"/><Relationship Id="rId36" Type="http://schemas.openxmlformats.org/officeDocument/2006/relationships/customXml" Target="../ink/ink187.xml"/><Relationship Id="rId49" Type="http://schemas.openxmlformats.org/officeDocument/2006/relationships/image" Target="../media/image213.png"/><Relationship Id="rId57" Type="http://schemas.openxmlformats.org/officeDocument/2006/relationships/image" Target="../media/image217.png"/><Relationship Id="rId10" Type="http://schemas.openxmlformats.org/officeDocument/2006/relationships/customXml" Target="../ink/ink174.xml"/><Relationship Id="rId31" Type="http://schemas.openxmlformats.org/officeDocument/2006/relationships/image" Target="../media/image204.png"/><Relationship Id="rId44" Type="http://schemas.openxmlformats.org/officeDocument/2006/relationships/customXml" Target="../ink/ink191.xml"/><Relationship Id="rId52" Type="http://schemas.openxmlformats.org/officeDocument/2006/relationships/customXml" Target="../ink/ink195.xml"/><Relationship Id="rId60" Type="http://schemas.openxmlformats.org/officeDocument/2006/relationships/customXml" Target="../ink/ink199.xml"/><Relationship Id="rId65" Type="http://schemas.openxmlformats.org/officeDocument/2006/relationships/image" Target="../media/image221.png"/><Relationship Id="rId4" Type="http://schemas.openxmlformats.org/officeDocument/2006/relationships/customXml" Target="../ink/ink171.xml"/><Relationship Id="rId9" Type="http://schemas.openxmlformats.org/officeDocument/2006/relationships/image" Target="../media/image193.png"/><Relationship Id="rId13" Type="http://schemas.openxmlformats.org/officeDocument/2006/relationships/image" Target="../media/image195.png"/><Relationship Id="rId18" Type="http://schemas.openxmlformats.org/officeDocument/2006/relationships/customXml" Target="../ink/ink178.xml"/><Relationship Id="rId39" Type="http://schemas.openxmlformats.org/officeDocument/2006/relationships/image" Target="../media/image20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customXml" Target="../ink/ink203.xml"/><Relationship Id="rId7" Type="http://schemas.openxmlformats.org/officeDocument/2006/relationships/customXml" Target="../ink/ink205.xml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5.png"/><Relationship Id="rId5" Type="http://schemas.openxmlformats.org/officeDocument/2006/relationships/customXml" Target="../ink/ink204.xml"/><Relationship Id="rId4" Type="http://schemas.openxmlformats.org/officeDocument/2006/relationships/image" Target="../media/image224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7.xml"/><Relationship Id="rId21" Type="http://schemas.openxmlformats.org/officeDocument/2006/relationships/image" Target="../media/image237.png"/><Relationship Id="rId42" Type="http://schemas.openxmlformats.org/officeDocument/2006/relationships/customXml" Target="../ink/ink225.xml"/><Relationship Id="rId47" Type="http://schemas.openxmlformats.org/officeDocument/2006/relationships/image" Target="../media/image250.png"/><Relationship Id="rId63" Type="http://schemas.openxmlformats.org/officeDocument/2006/relationships/image" Target="../media/image258.png"/><Relationship Id="rId68" Type="http://schemas.openxmlformats.org/officeDocument/2006/relationships/customXml" Target="../ink/ink238.xml"/><Relationship Id="rId84" Type="http://schemas.openxmlformats.org/officeDocument/2006/relationships/customXml" Target="../ink/ink246.xml"/><Relationship Id="rId89" Type="http://schemas.openxmlformats.org/officeDocument/2006/relationships/image" Target="../media/image271.png"/><Relationship Id="rId16" Type="http://schemas.openxmlformats.org/officeDocument/2006/relationships/customXml" Target="../ink/ink212.xml"/><Relationship Id="rId11" Type="http://schemas.openxmlformats.org/officeDocument/2006/relationships/image" Target="../media/image232.png"/><Relationship Id="rId32" Type="http://schemas.openxmlformats.org/officeDocument/2006/relationships/customXml" Target="../ink/ink220.xml"/><Relationship Id="rId37" Type="http://schemas.openxmlformats.org/officeDocument/2006/relationships/image" Target="../media/image245.png"/><Relationship Id="rId53" Type="http://schemas.openxmlformats.org/officeDocument/2006/relationships/image" Target="../media/image253.png"/><Relationship Id="rId58" Type="http://schemas.openxmlformats.org/officeDocument/2006/relationships/customXml" Target="../ink/ink233.xml"/><Relationship Id="rId74" Type="http://schemas.openxmlformats.org/officeDocument/2006/relationships/customXml" Target="../ink/ink241.xml"/><Relationship Id="rId79" Type="http://schemas.openxmlformats.org/officeDocument/2006/relationships/image" Target="../media/image266.png"/><Relationship Id="rId5" Type="http://schemas.openxmlformats.org/officeDocument/2006/relationships/image" Target="../media/image229.png"/><Relationship Id="rId90" Type="http://schemas.openxmlformats.org/officeDocument/2006/relationships/customXml" Target="../ink/ink249.xml"/><Relationship Id="rId95" Type="http://schemas.openxmlformats.org/officeDocument/2006/relationships/image" Target="../media/image274.png"/><Relationship Id="rId22" Type="http://schemas.openxmlformats.org/officeDocument/2006/relationships/customXml" Target="../ink/ink215.xml"/><Relationship Id="rId27" Type="http://schemas.openxmlformats.org/officeDocument/2006/relationships/image" Target="../media/image240.png"/><Relationship Id="rId43" Type="http://schemas.openxmlformats.org/officeDocument/2006/relationships/image" Target="../media/image248.png"/><Relationship Id="rId48" Type="http://schemas.openxmlformats.org/officeDocument/2006/relationships/customXml" Target="../ink/ink228.xml"/><Relationship Id="rId64" Type="http://schemas.openxmlformats.org/officeDocument/2006/relationships/customXml" Target="../ink/ink236.xml"/><Relationship Id="rId69" Type="http://schemas.openxmlformats.org/officeDocument/2006/relationships/image" Target="../media/image261.png"/><Relationship Id="rId80" Type="http://schemas.openxmlformats.org/officeDocument/2006/relationships/customXml" Target="../ink/ink244.xml"/><Relationship Id="rId85" Type="http://schemas.openxmlformats.org/officeDocument/2006/relationships/image" Target="../media/image269.png"/><Relationship Id="rId3" Type="http://schemas.openxmlformats.org/officeDocument/2006/relationships/image" Target="../media/image228.png"/><Relationship Id="rId12" Type="http://schemas.openxmlformats.org/officeDocument/2006/relationships/customXml" Target="../ink/ink210.xml"/><Relationship Id="rId17" Type="http://schemas.openxmlformats.org/officeDocument/2006/relationships/image" Target="../media/image235.png"/><Relationship Id="rId25" Type="http://schemas.openxmlformats.org/officeDocument/2006/relationships/image" Target="../media/image239.png"/><Relationship Id="rId33" Type="http://schemas.openxmlformats.org/officeDocument/2006/relationships/image" Target="../media/image243.png"/><Relationship Id="rId38" Type="http://schemas.openxmlformats.org/officeDocument/2006/relationships/customXml" Target="../ink/ink223.xml"/><Relationship Id="rId46" Type="http://schemas.openxmlformats.org/officeDocument/2006/relationships/customXml" Target="../ink/ink227.xml"/><Relationship Id="rId59" Type="http://schemas.openxmlformats.org/officeDocument/2006/relationships/image" Target="../media/image256.png"/><Relationship Id="rId67" Type="http://schemas.openxmlformats.org/officeDocument/2006/relationships/image" Target="../media/image260.png"/><Relationship Id="rId20" Type="http://schemas.openxmlformats.org/officeDocument/2006/relationships/customXml" Target="../ink/ink214.xml"/><Relationship Id="rId41" Type="http://schemas.openxmlformats.org/officeDocument/2006/relationships/image" Target="../media/image247.png"/><Relationship Id="rId54" Type="http://schemas.openxmlformats.org/officeDocument/2006/relationships/customXml" Target="../ink/ink231.xml"/><Relationship Id="rId62" Type="http://schemas.openxmlformats.org/officeDocument/2006/relationships/customXml" Target="../ink/ink235.xml"/><Relationship Id="rId70" Type="http://schemas.openxmlformats.org/officeDocument/2006/relationships/customXml" Target="../ink/ink239.xml"/><Relationship Id="rId75" Type="http://schemas.openxmlformats.org/officeDocument/2006/relationships/image" Target="../media/image264.png"/><Relationship Id="rId83" Type="http://schemas.openxmlformats.org/officeDocument/2006/relationships/image" Target="../media/image268.png"/><Relationship Id="rId88" Type="http://schemas.openxmlformats.org/officeDocument/2006/relationships/customXml" Target="../ink/ink248.xml"/><Relationship Id="rId91" Type="http://schemas.openxmlformats.org/officeDocument/2006/relationships/image" Target="../media/image272.png"/><Relationship Id="rId96" Type="http://schemas.openxmlformats.org/officeDocument/2006/relationships/customXml" Target="../ink/ink25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07.xml"/><Relationship Id="rId15" Type="http://schemas.openxmlformats.org/officeDocument/2006/relationships/image" Target="../media/image234.png"/><Relationship Id="rId23" Type="http://schemas.openxmlformats.org/officeDocument/2006/relationships/image" Target="../media/image238.png"/><Relationship Id="rId28" Type="http://schemas.openxmlformats.org/officeDocument/2006/relationships/customXml" Target="../ink/ink218.xml"/><Relationship Id="rId36" Type="http://schemas.openxmlformats.org/officeDocument/2006/relationships/customXml" Target="../ink/ink222.xml"/><Relationship Id="rId49" Type="http://schemas.openxmlformats.org/officeDocument/2006/relationships/image" Target="../media/image251.png"/><Relationship Id="rId57" Type="http://schemas.openxmlformats.org/officeDocument/2006/relationships/image" Target="../media/image255.png"/><Relationship Id="rId10" Type="http://schemas.openxmlformats.org/officeDocument/2006/relationships/customXml" Target="../ink/ink209.xml"/><Relationship Id="rId31" Type="http://schemas.openxmlformats.org/officeDocument/2006/relationships/image" Target="../media/image242.png"/><Relationship Id="rId44" Type="http://schemas.openxmlformats.org/officeDocument/2006/relationships/customXml" Target="../ink/ink226.xml"/><Relationship Id="rId52" Type="http://schemas.openxmlformats.org/officeDocument/2006/relationships/customXml" Target="../ink/ink230.xml"/><Relationship Id="rId60" Type="http://schemas.openxmlformats.org/officeDocument/2006/relationships/customXml" Target="../ink/ink234.xml"/><Relationship Id="rId65" Type="http://schemas.openxmlformats.org/officeDocument/2006/relationships/image" Target="../media/image259.png"/><Relationship Id="rId73" Type="http://schemas.openxmlformats.org/officeDocument/2006/relationships/image" Target="../media/image263.png"/><Relationship Id="rId78" Type="http://schemas.openxmlformats.org/officeDocument/2006/relationships/customXml" Target="../ink/ink243.xml"/><Relationship Id="rId81" Type="http://schemas.openxmlformats.org/officeDocument/2006/relationships/image" Target="../media/image267.png"/><Relationship Id="rId86" Type="http://schemas.openxmlformats.org/officeDocument/2006/relationships/customXml" Target="../ink/ink247.xml"/><Relationship Id="rId94" Type="http://schemas.openxmlformats.org/officeDocument/2006/relationships/customXml" Target="../ink/ink251.xml"/><Relationship Id="rId4" Type="http://schemas.openxmlformats.org/officeDocument/2006/relationships/customXml" Target="../ink/ink206.xml"/><Relationship Id="rId9" Type="http://schemas.openxmlformats.org/officeDocument/2006/relationships/image" Target="../media/image231.png"/><Relationship Id="rId13" Type="http://schemas.openxmlformats.org/officeDocument/2006/relationships/image" Target="../media/image233.png"/><Relationship Id="rId18" Type="http://schemas.openxmlformats.org/officeDocument/2006/relationships/customXml" Target="../ink/ink213.xml"/><Relationship Id="rId39" Type="http://schemas.openxmlformats.org/officeDocument/2006/relationships/image" Target="../media/image246.png"/><Relationship Id="rId34" Type="http://schemas.openxmlformats.org/officeDocument/2006/relationships/customXml" Target="../ink/ink221.xml"/><Relationship Id="rId50" Type="http://schemas.openxmlformats.org/officeDocument/2006/relationships/customXml" Target="../ink/ink229.xml"/><Relationship Id="rId55" Type="http://schemas.openxmlformats.org/officeDocument/2006/relationships/image" Target="../media/image254.png"/><Relationship Id="rId76" Type="http://schemas.openxmlformats.org/officeDocument/2006/relationships/customXml" Target="../ink/ink242.xml"/><Relationship Id="rId97" Type="http://schemas.openxmlformats.org/officeDocument/2006/relationships/image" Target="../media/image275.png"/><Relationship Id="rId7" Type="http://schemas.openxmlformats.org/officeDocument/2006/relationships/image" Target="../media/image230.png"/><Relationship Id="rId71" Type="http://schemas.openxmlformats.org/officeDocument/2006/relationships/image" Target="../media/image262.png"/><Relationship Id="rId92" Type="http://schemas.openxmlformats.org/officeDocument/2006/relationships/customXml" Target="../ink/ink250.xml"/><Relationship Id="rId2" Type="http://schemas.openxmlformats.org/officeDocument/2006/relationships/image" Target="../media/image227.png"/><Relationship Id="rId29" Type="http://schemas.openxmlformats.org/officeDocument/2006/relationships/image" Target="../media/image241.png"/><Relationship Id="rId24" Type="http://schemas.openxmlformats.org/officeDocument/2006/relationships/customXml" Target="../ink/ink216.xml"/><Relationship Id="rId40" Type="http://schemas.openxmlformats.org/officeDocument/2006/relationships/customXml" Target="../ink/ink224.xml"/><Relationship Id="rId45" Type="http://schemas.openxmlformats.org/officeDocument/2006/relationships/image" Target="../media/image249.png"/><Relationship Id="rId66" Type="http://schemas.openxmlformats.org/officeDocument/2006/relationships/customXml" Target="../ink/ink237.xml"/><Relationship Id="rId87" Type="http://schemas.openxmlformats.org/officeDocument/2006/relationships/image" Target="../media/image270.png"/><Relationship Id="rId61" Type="http://schemas.openxmlformats.org/officeDocument/2006/relationships/image" Target="../media/image257.png"/><Relationship Id="rId82" Type="http://schemas.openxmlformats.org/officeDocument/2006/relationships/customXml" Target="../ink/ink245.xml"/><Relationship Id="rId19" Type="http://schemas.openxmlformats.org/officeDocument/2006/relationships/image" Target="../media/image236.png"/><Relationship Id="rId14" Type="http://schemas.openxmlformats.org/officeDocument/2006/relationships/customXml" Target="../ink/ink211.xml"/><Relationship Id="rId30" Type="http://schemas.openxmlformats.org/officeDocument/2006/relationships/customXml" Target="../ink/ink219.xml"/><Relationship Id="rId35" Type="http://schemas.openxmlformats.org/officeDocument/2006/relationships/image" Target="../media/image244.png"/><Relationship Id="rId56" Type="http://schemas.openxmlformats.org/officeDocument/2006/relationships/customXml" Target="../ink/ink232.xml"/><Relationship Id="rId77" Type="http://schemas.openxmlformats.org/officeDocument/2006/relationships/image" Target="../media/image265.png"/><Relationship Id="rId8" Type="http://schemas.openxmlformats.org/officeDocument/2006/relationships/customXml" Target="../ink/ink208.xml"/><Relationship Id="rId51" Type="http://schemas.openxmlformats.org/officeDocument/2006/relationships/image" Target="../media/image252.png"/><Relationship Id="rId72" Type="http://schemas.openxmlformats.org/officeDocument/2006/relationships/customXml" Target="../ink/ink240.xml"/><Relationship Id="rId93" Type="http://schemas.openxmlformats.org/officeDocument/2006/relationships/image" Target="../media/image273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1.png"/><Relationship Id="rId18" Type="http://schemas.openxmlformats.org/officeDocument/2006/relationships/customXml" Target="../ink/ink260.xml"/><Relationship Id="rId26" Type="http://schemas.openxmlformats.org/officeDocument/2006/relationships/customXml" Target="../ink/ink264.xml"/><Relationship Id="rId39" Type="http://schemas.openxmlformats.org/officeDocument/2006/relationships/image" Target="../media/image294.png"/><Relationship Id="rId21" Type="http://schemas.openxmlformats.org/officeDocument/2006/relationships/image" Target="../media/image285.png"/><Relationship Id="rId34" Type="http://schemas.openxmlformats.org/officeDocument/2006/relationships/customXml" Target="../ink/ink268.xml"/><Relationship Id="rId42" Type="http://schemas.openxmlformats.org/officeDocument/2006/relationships/customXml" Target="../ink/ink272.xml"/><Relationship Id="rId7" Type="http://schemas.openxmlformats.org/officeDocument/2006/relationships/image" Target="../media/image278.png"/><Relationship Id="rId2" Type="http://schemas.openxmlformats.org/officeDocument/2006/relationships/image" Target="../media/image228.png"/><Relationship Id="rId16" Type="http://schemas.openxmlformats.org/officeDocument/2006/relationships/customXml" Target="../ink/ink259.xml"/><Relationship Id="rId20" Type="http://schemas.openxmlformats.org/officeDocument/2006/relationships/customXml" Target="../ink/ink261.xml"/><Relationship Id="rId29" Type="http://schemas.openxmlformats.org/officeDocument/2006/relationships/image" Target="../media/image289.png"/><Relationship Id="rId41" Type="http://schemas.openxmlformats.org/officeDocument/2006/relationships/image" Target="../media/image2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54.xml"/><Relationship Id="rId11" Type="http://schemas.openxmlformats.org/officeDocument/2006/relationships/image" Target="../media/image280.png"/><Relationship Id="rId24" Type="http://schemas.openxmlformats.org/officeDocument/2006/relationships/customXml" Target="../ink/ink263.xml"/><Relationship Id="rId32" Type="http://schemas.openxmlformats.org/officeDocument/2006/relationships/customXml" Target="../ink/ink267.xml"/><Relationship Id="rId37" Type="http://schemas.openxmlformats.org/officeDocument/2006/relationships/image" Target="../media/image293.png"/><Relationship Id="rId40" Type="http://schemas.openxmlformats.org/officeDocument/2006/relationships/customXml" Target="../ink/ink271.xml"/><Relationship Id="rId5" Type="http://schemas.openxmlformats.org/officeDocument/2006/relationships/image" Target="../media/image277.png"/><Relationship Id="rId15" Type="http://schemas.openxmlformats.org/officeDocument/2006/relationships/image" Target="../media/image282.png"/><Relationship Id="rId23" Type="http://schemas.openxmlformats.org/officeDocument/2006/relationships/image" Target="../media/image286.png"/><Relationship Id="rId28" Type="http://schemas.openxmlformats.org/officeDocument/2006/relationships/customXml" Target="../ink/ink265.xml"/><Relationship Id="rId36" Type="http://schemas.openxmlformats.org/officeDocument/2006/relationships/customXml" Target="../ink/ink269.xml"/><Relationship Id="rId10" Type="http://schemas.openxmlformats.org/officeDocument/2006/relationships/customXml" Target="../ink/ink256.xml"/><Relationship Id="rId19" Type="http://schemas.openxmlformats.org/officeDocument/2006/relationships/image" Target="../media/image284.png"/><Relationship Id="rId31" Type="http://schemas.openxmlformats.org/officeDocument/2006/relationships/image" Target="../media/image290.png"/><Relationship Id="rId4" Type="http://schemas.openxmlformats.org/officeDocument/2006/relationships/customXml" Target="../ink/ink253.xml"/><Relationship Id="rId9" Type="http://schemas.openxmlformats.org/officeDocument/2006/relationships/image" Target="../media/image279.png"/><Relationship Id="rId14" Type="http://schemas.openxmlformats.org/officeDocument/2006/relationships/customXml" Target="../ink/ink258.xml"/><Relationship Id="rId22" Type="http://schemas.openxmlformats.org/officeDocument/2006/relationships/customXml" Target="../ink/ink262.xml"/><Relationship Id="rId27" Type="http://schemas.openxmlformats.org/officeDocument/2006/relationships/image" Target="../media/image288.png"/><Relationship Id="rId30" Type="http://schemas.openxmlformats.org/officeDocument/2006/relationships/customXml" Target="../ink/ink266.xml"/><Relationship Id="rId35" Type="http://schemas.openxmlformats.org/officeDocument/2006/relationships/image" Target="../media/image292.png"/><Relationship Id="rId43" Type="http://schemas.openxmlformats.org/officeDocument/2006/relationships/image" Target="../media/image296.png"/><Relationship Id="rId8" Type="http://schemas.openxmlformats.org/officeDocument/2006/relationships/customXml" Target="../ink/ink255.xml"/><Relationship Id="rId3" Type="http://schemas.openxmlformats.org/officeDocument/2006/relationships/image" Target="../media/image276.png"/><Relationship Id="rId12" Type="http://schemas.openxmlformats.org/officeDocument/2006/relationships/customXml" Target="../ink/ink257.xml"/><Relationship Id="rId17" Type="http://schemas.openxmlformats.org/officeDocument/2006/relationships/image" Target="../media/image283.png"/><Relationship Id="rId25" Type="http://schemas.openxmlformats.org/officeDocument/2006/relationships/image" Target="../media/image287.png"/><Relationship Id="rId33" Type="http://schemas.openxmlformats.org/officeDocument/2006/relationships/image" Target="../media/image291.png"/><Relationship Id="rId38" Type="http://schemas.openxmlformats.org/officeDocument/2006/relationships/customXml" Target="../ink/ink270.xml"/></Relationships>
</file>

<file path=ppt/slides/_rels/slide1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84.xml"/><Relationship Id="rId21" Type="http://schemas.openxmlformats.org/officeDocument/2006/relationships/image" Target="../media/image307.png"/><Relationship Id="rId42" Type="http://schemas.openxmlformats.org/officeDocument/2006/relationships/customXml" Target="../ink/ink292.xml"/><Relationship Id="rId47" Type="http://schemas.openxmlformats.org/officeDocument/2006/relationships/image" Target="../media/image320.png"/><Relationship Id="rId63" Type="http://schemas.openxmlformats.org/officeDocument/2006/relationships/image" Target="../media/image328.png"/><Relationship Id="rId68" Type="http://schemas.openxmlformats.org/officeDocument/2006/relationships/customXml" Target="../ink/ink305.xml"/><Relationship Id="rId84" Type="http://schemas.openxmlformats.org/officeDocument/2006/relationships/customXml" Target="../ink/ink313.xml"/><Relationship Id="rId89" Type="http://schemas.openxmlformats.org/officeDocument/2006/relationships/image" Target="../media/image341.png"/><Relationship Id="rId16" Type="http://schemas.openxmlformats.org/officeDocument/2006/relationships/customXml" Target="../ink/ink279.xml"/><Relationship Id="rId11" Type="http://schemas.openxmlformats.org/officeDocument/2006/relationships/image" Target="../media/image302.png"/><Relationship Id="rId32" Type="http://schemas.openxmlformats.org/officeDocument/2006/relationships/customXml" Target="../ink/ink287.xml"/><Relationship Id="rId37" Type="http://schemas.openxmlformats.org/officeDocument/2006/relationships/image" Target="../media/image315.png"/><Relationship Id="rId53" Type="http://schemas.openxmlformats.org/officeDocument/2006/relationships/image" Target="../media/image323.png"/><Relationship Id="rId58" Type="http://schemas.openxmlformats.org/officeDocument/2006/relationships/customXml" Target="../ink/ink300.xml"/><Relationship Id="rId74" Type="http://schemas.openxmlformats.org/officeDocument/2006/relationships/customXml" Target="../ink/ink308.xml"/><Relationship Id="rId79" Type="http://schemas.openxmlformats.org/officeDocument/2006/relationships/image" Target="../media/image336.png"/><Relationship Id="rId5" Type="http://schemas.openxmlformats.org/officeDocument/2006/relationships/image" Target="../media/image299.png"/><Relationship Id="rId14" Type="http://schemas.openxmlformats.org/officeDocument/2006/relationships/customXml" Target="../ink/ink278.xml"/><Relationship Id="rId22" Type="http://schemas.openxmlformats.org/officeDocument/2006/relationships/customXml" Target="../ink/ink282.xml"/><Relationship Id="rId27" Type="http://schemas.openxmlformats.org/officeDocument/2006/relationships/image" Target="../media/image310.png"/><Relationship Id="rId30" Type="http://schemas.openxmlformats.org/officeDocument/2006/relationships/customXml" Target="../ink/ink286.xml"/><Relationship Id="rId35" Type="http://schemas.openxmlformats.org/officeDocument/2006/relationships/image" Target="../media/image314.png"/><Relationship Id="rId43" Type="http://schemas.openxmlformats.org/officeDocument/2006/relationships/image" Target="../media/image318.png"/><Relationship Id="rId48" Type="http://schemas.openxmlformats.org/officeDocument/2006/relationships/customXml" Target="../ink/ink295.xml"/><Relationship Id="rId56" Type="http://schemas.openxmlformats.org/officeDocument/2006/relationships/customXml" Target="../ink/ink299.xml"/><Relationship Id="rId64" Type="http://schemas.openxmlformats.org/officeDocument/2006/relationships/customXml" Target="../ink/ink303.xml"/><Relationship Id="rId69" Type="http://schemas.openxmlformats.org/officeDocument/2006/relationships/image" Target="../media/image331.png"/><Relationship Id="rId77" Type="http://schemas.openxmlformats.org/officeDocument/2006/relationships/image" Target="../media/image335.png"/><Relationship Id="rId8" Type="http://schemas.openxmlformats.org/officeDocument/2006/relationships/customXml" Target="../ink/ink275.xml"/><Relationship Id="rId51" Type="http://schemas.openxmlformats.org/officeDocument/2006/relationships/image" Target="../media/image322.png"/><Relationship Id="rId72" Type="http://schemas.openxmlformats.org/officeDocument/2006/relationships/customXml" Target="../ink/ink307.xml"/><Relationship Id="rId80" Type="http://schemas.openxmlformats.org/officeDocument/2006/relationships/customXml" Target="../ink/ink311.xml"/><Relationship Id="rId85" Type="http://schemas.openxmlformats.org/officeDocument/2006/relationships/image" Target="../media/image339.png"/><Relationship Id="rId3" Type="http://schemas.openxmlformats.org/officeDocument/2006/relationships/image" Target="../media/image298.png"/><Relationship Id="rId12" Type="http://schemas.openxmlformats.org/officeDocument/2006/relationships/customXml" Target="../ink/ink277.xml"/><Relationship Id="rId17" Type="http://schemas.openxmlformats.org/officeDocument/2006/relationships/image" Target="../media/image305.png"/><Relationship Id="rId25" Type="http://schemas.openxmlformats.org/officeDocument/2006/relationships/image" Target="../media/image309.png"/><Relationship Id="rId33" Type="http://schemas.openxmlformats.org/officeDocument/2006/relationships/image" Target="../media/image313.png"/><Relationship Id="rId38" Type="http://schemas.openxmlformats.org/officeDocument/2006/relationships/customXml" Target="../ink/ink290.xml"/><Relationship Id="rId46" Type="http://schemas.openxmlformats.org/officeDocument/2006/relationships/customXml" Target="../ink/ink294.xml"/><Relationship Id="rId59" Type="http://schemas.openxmlformats.org/officeDocument/2006/relationships/image" Target="../media/image326.png"/><Relationship Id="rId67" Type="http://schemas.openxmlformats.org/officeDocument/2006/relationships/image" Target="../media/image330.png"/><Relationship Id="rId20" Type="http://schemas.openxmlformats.org/officeDocument/2006/relationships/customXml" Target="../ink/ink281.xml"/><Relationship Id="rId41" Type="http://schemas.openxmlformats.org/officeDocument/2006/relationships/image" Target="../media/image317.png"/><Relationship Id="rId54" Type="http://schemas.openxmlformats.org/officeDocument/2006/relationships/customXml" Target="../ink/ink298.xml"/><Relationship Id="rId62" Type="http://schemas.openxmlformats.org/officeDocument/2006/relationships/customXml" Target="../ink/ink302.xml"/><Relationship Id="rId70" Type="http://schemas.openxmlformats.org/officeDocument/2006/relationships/customXml" Target="../ink/ink306.xml"/><Relationship Id="rId75" Type="http://schemas.openxmlformats.org/officeDocument/2006/relationships/image" Target="../media/image334.png"/><Relationship Id="rId83" Type="http://schemas.openxmlformats.org/officeDocument/2006/relationships/image" Target="../media/image338.png"/><Relationship Id="rId88" Type="http://schemas.openxmlformats.org/officeDocument/2006/relationships/customXml" Target="../ink/ink31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74.xml"/><Relationship Id="rId15" Type="http://schemas.openxmlformats.org/officeDocument/2006/relationships/image" Target="../media/image304.png"/><Relationship Id="rId23" Type="http://schemas.openxmlformats.org/officeDocument/2006/relationships/image" Target="../media/image308.png"/><Relationship Id="rId28" Type="http://schemas.openxmlformats.org/officeDocument/2006/relationships/customXml" Target="../ink/ink285.xml"/><Relationship Id="rId36" Type="http://schemas.openxmlformats.org/officeDocument/2006/relationships/customXml" Target="../ink/ink289.xml"/><Relationship Id="rId49" Type="http://schemas.openxmlformats.org/officeDocument/2006/relationships/image" Target="../media/image321.png"/><Relationship Id="rId57" Type="http://schemas.openxmlformats.org/officeDocument/2006/relationships/image" Target="../media/image325.png"/><Relationship Id="rId10" Type="http://schemas.openxmlformats.org/officeDocument/2006/relationships/customXml" Target="../ink/ink276.xml"/><Relationship Id="rId31" Type="http://schemas.openxmlformats.org/officeDocument/2006/relationships/image" Target="../media/image312.png"/><Relationship Id="rId44" Type="http://schemas.openxmlformats.org/officeDocument/2006/relationships/customXml" Target="../ink/ink293.xml"/><Relationship Id="rId52" Type="http://schemas.openxmlformats.org/officeDocument/2006/relationships/customXml" Target="../ink/ink297.xml"/><Relationship Id="rId60" Type="http://schemas.openxmlformats.org/officeDocument/2006/relationships/customXml" Target="../ink/ink301.xml"/><Relationship Id="rId65" Type="http://schemas.openxmlformats.org/officeDocument/2006/relationships/image" Target="../media/image329.png"/><Relationship Id="rId73" Type="http://schemas.openxmlformats.org/officeDocument/2006/relationships/image" Target="../media/image333.png"/><Relationship Id="rId78" Type="http://schemas.openxmlformats.org/officeDocument/2006/relationships/customXml" Target="../ink/ink310.xml"/><Relationship Id="rId81" Type="http://schemas.openxmlformats.org/officeDocument/2006/relationships/image" Target="../media/image337.png"/><Relationship Id="rId86" Type="http://schemas.openxmlformats.org/officeDocument/2006/relationships/customXml" Target="../ink/ink314.xml"/><Relationship Id="rId4" Type="http://schemas.openxmlformats.org/officeDocument/2006/relationships/customXml" Target="../ink/ink273.xml"/><Relationship Id="rId9" Type="http://schemas.openxmlformats.org/officeDocument/2006/relationships/image" Target="../media/image301.png"/><Relationship Id="rId13" Type="http://schemas.openxmlformats.org/officeDocument/2006/relationships/image" Target="../media/image303.png"/><Relationship Id="rId18" Type="http://schemas.openxmlformats.org/officeDocument/2006/relationships/customXml" Target="../ink/ink280.xml"/><Relationship Id="rId39" Type="http://schemas.openxmlformats.org/officeDocument/2006/relationships/image" Target="../media/image316.png"/><Relationship Id="rId34" Type="http://schemas.openxmlformats.org/officeDocument/2006/relationships/customXml" Target="../ink/ink288.xml"/><Relationship Id="rId50" Type="http://schemas.openxmlformats.org/officeDocument/2006/relationships/customXml" Target="../ink/ink296.xml"/><Relationship Id="rId55" Type="http://schemas.openxmlformats.org/officeDocument/2006/relationships/image" Target="../media/image324.png"/><Relationship Id="rId76" Type="http://schemas.openxmlformats.org/officeDocument/2006/relationships/customXml" Target="../ink/ink309.xml"/><Relationship Id="rId7" Type="http://schemas.openxmlformats.org/officeDocument/2006/relationships/image" Target="../media/image300.png"/><Relationship Id="rId71" Type="http://schemas.openxmlformats.org/officeDocument/2006/relationships/image" Target="../media/image332.png"/><Relationship Id="rId2" Type="http://schemas.openxmlformats.org/officeDocument/2006/relationships/image" Target="../media/image297.png"/><Relationship Id="rId29" Type="http://schemas.openxmlformats.org/officeDocument/2006/relationships/image" Target="../media/image311.png"/><Relationship Id="rId24" Type="http://schemas.openxmlformats.org/officeDocument/2006/relationships/customXml" Target="../ink/ink283.xml"/><Relationship Id="rId40" Type="http://schemas.openxmlformats.org/officeDocument/2006/relationships/customXml" Target="../ink/ink291.xml"/><Relationship Id="rId45" Type="http://schemas.openxmlformats.org/officeDocument/2006/relationships/image" Target="../media/image319.png"/><Relationship Id="rId66" Type="http://schemas.openxmlformats.org/officeDocument/2006/relationships/customXml" Target="../ink/ink304.xml"/><Relationship Id="rId87" Type="http://schemas.openxmlformats.org/officeDocument/2006/relationships/image" Target="../media/image340.png"/><Relationship Id="rId61" Type="http://schemas.openxmlformats.org/officeDocument/2006/relationships/image" Target="../media/image327.png"/><Relationship Id="rId82" Type="http://schemas.openxmlformats.org/officeDocument/2006/relationships/customXml" Target="../ink/ink312.xml"/><Relationship Id="rId19" Type="http://schemas.openxmlformats.org/officeDocument/2006/relationships/image" Target="../media/image30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8.png"/><Relationship Id="rId18" Type="http://schemas.openxmlformats.org/officeDocument/2006/relationships/customXml" Target="../ink/ink323.xml"/><Relationship Id="rId26" Type="http://schemas.openxmlformats.org/officeDocument/2006/relationships/customXml" Target="../ink/ink327.xml"/><Relationship Id="rId39" Type="http://schemas.openxmlformats.org/officeDocument/2006/relationships/image" Target="../media/image361.png"/><Relationship Id="rId21" Type="http://schemas.openxmlformats.org/officeDocument/2006/relationships/image" Target="../media/image352.png"/><Relationship Id="rId34" Type="http://schemas.openxmlformats.org/officeDocument/2006/relationships/customXml" Target="../ink/ink331.xml"/><Relationship Id="rId42" Type="http://schemas.openxmlformats.org/officeDocument/2006/relationships/customXml" Target="../ink/ink335.xml"/><Relationship Id="rId7" Type="http://schemas.openxmlformats.org/officeDocument/2006/relationships/image" Target="../media/image345.png"/><Relationship Id="rId2" Type="http://schemas.openxmlformats.org/officeDocument/2006/relationships/image" Target="../media/image297.png"/><Relationship Id="rId16" Type="http://schemas.openxmlformats.org/officeDocument/2006/relationships/customXml" Target="../ink/ink322.xml"/><Relationship Id="rId29" Type="http://schemas.openxmlformats.org/officeDocument/2006/relationships/image" Target="../media/image35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7.xml"/><Relationship Id="rId11" Type="http://schemas.openxmlformats.org/officeDocument/2006/relationships/image" Target="../media/image347.png"/><Relationship Id="rId24" Type="http://schemas.openxmlformats.org/officeDocument/2006/relationships/customXml" Target="../ink/ink326.xml"/><Relationship Id="rId32" Type="http://schemas.openxmlformats.org/officeDocument/2006/relationships/customXml" Target="../ink/ink330.xml"/><Relationship Id="rId37" Type="http://schemas.openxmlformats.org/officeDocument/2006/relationships/image" Target="../media/image360.png"/><Relationship Id="rId40" Type="http://schemas.openxmlformats.org/officeDocument/2006/relationships/customXml" Target="../ink/ink334.xml"/><Relationship Id="rId45" Type="http://schemas.openxmlformats.org/officeDocument/2006/relationships/image" Target="../media/image364.png"/><Relationship Id="rId5" Type="http://schemas.openxmlformats.org/officeDocument/2006/relationships/image" Target="../media/image344.png"/><Relationship Id="rId15" Type="http://schemas.openxmlformats.org/officeDocument/2006/relationships/image" Target="../media/image349.png"/><Relationship Id="rId23" Type="http://schemas.openxmlformats.org/officeDocument/2006/relationships/image" Target="../media/image353.png"/><Relationship Id="rId28" Type="http://schemas.openxmlformats.org/officeDocument/2006/relationships/customXml" Target="../ink/ink328.xml"/><Relationship Id="rId36" Type="http://schemas.openxmlformats.org/officeDocument/2006/relationships/customXml" Target="../ink/ink332.xml"/><Relationship Id="rId10" Type="http://schemas.openxmlformats.org/officeDocument/2006/relationships/customXml" Target="../ink/ink319.xml"/><Relationship Id="rId19" Type="http://schemas.openxmlformats.org/officeDocument/2006/relationships/image" Target="../media/image351.png"/><Relationship Id="rId31" Type="http://schemas.openxmlformats.org/officeDocument/2006/relationships/image" Target="../media/image357.png"/><Relationship Id="rId44" Type="http://schemas.openxmlformats.org/officeDocument/2006/relationships/customXml" Target="../ink/ink336.xml"/><Relationship Id="rId4" Type="http://schemas.openxmlformats.org/officeDocument/2006/relationships/customXml" Target="../ink/ink316.xml"/><Relationship Id="rId9" Type="http://schemas.openxmlformats.org/officeDocument/2006/relationships/image" Target="../media/image346.png"/><Relationship Id="rId14" Type="http://schemas.openxmlformats.org/officeDocument/2006/relationships/customXml" Target="../ink/ink321.xml"/><Relationship Id="rId22" Type="http://schemas.openxmlformats.org/officeDocument/2006/relationships/customXml" Target="../ink/ink325.xml"/><Relationship Id="rId27" Type="http://schemas.openxmlformats.org/officeDocument/2006/relationships/image" Target="../media/image355.png"/><Relationship Id="rId30" Type="http://schemas.openxmlformats.org/officeDocument/2006/relationships/customXml" Target="../ink/ink329.xml"/><Relationship Id="rId35" Type="http://schemas.openxmlformats.org/officeDocument/2006/relationships/image" Target="../media/image359.png"/><Relationship Id="rId43" Type="http://schemas.openxmlformats.org/officeDocument/2006/relationships/image" Target="../media/image363.png"/><Relationship Id="rId8" Type="http://schemas.openxmlformats.org/officeDocument/2006/relationships/customXml" Target="../ink/ink318.xml"/><Relationship Id="rId3" Type="http://schemas.openxmlformats.org/officeDocument/2006/relationships/image" Target="../media/image343.png"/><Relationship Id="rId12" Type="http://schemas.openxmlformats.org/officeDocument/2006/relationships/customXml" Target="../ink/ink320.xml"/><Relationship Id="rId17" Type="http://schemas.openxmlformats.org/officeDocument/2006/relationships/image" Target="../media/image350.png"/><Relationship Id="rId25" Type="http://schemas.openxmlformats.org/officeDocument/2006/relationships/image" Target="../media/image354.png"/><Relationship Id="rId33" Type="http://schemas.openxmlformats.org/officeDocument/2006/relationships/image" Target="../media/image358.png"/><Relationship Id="rId38" Type="http://schemas.openxmlformats.org/officeDocument/2006/relationships/customXml" Target="../ink/ink333.xml"/><Relationship Id="rId20" Type="http://schemas.openxmlformats.org/officeDocument/2006/relationships/customXml" Target="../ink/ink324.xml"/><Relationship Id="rId41" Type="http://schemas.openxmlformats.org/officeDocument/2006/relationships/image" Target="../media/image3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39.xml"/><Relationship Id="rId13" Type="http://schemas.openxmlformats.org/officeDocument/2006/relationships/image" Target="../media/image371.png"/><Relationship Id="rId18" Type="http://schemas.openxmlformats.org/officeDocument/2006/relationships/customXml" Target="../ink/ink344.xml"/><Relationship Id="rId3" Type="http://schemas.openxmlformats.org/officeDocument/2006/relationships/image" Target="../media/image366.png"/><Relationship Id="rId21" Type="http://schemas.openxmlformats.org/officeDocument/2006/relationships/image" Target="../media/image375.png"/><Relationship Id="rId7" Type="http://schemas.openxmlformats.org/officeDocument/2006/relationships/image" Target="../media/image368.png"/><Relationship Id="rId12" Type="http://schemas.openxmlformats.org/officeDocument/2006/relationships/customXml" Target="../ink/ink341.xml"/><Relationship Id="rId17" Type="http://schemas.openxmlformats.org/officeDocument/2006/relationships/image" Target="../media/image373.png"/><Relationship Id="rId2" Type="http://schemas.openxmlformats.org/officeDocument/2006/relationships/image" Target="../media/image297.png"/><Relationship Id="rId16" Type="http://schemas.openxmlformats.org/officeDocument/2006/relationships/customXml" Target="../ink/ink343.xml"/><Relationship Id="rId20" Type="http://schemas.openxmlformats.org/officeDocument/2006/relationships/customXml" Target="../ink/ink3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8.xml"/><Relationship Id="rId11" Type="http://schemas.openxmlformats.org/officeDocument/2006/relationships/image" Target="../media/image370.png"/><Relationship Id="rId5" Type="http://schemas.openxmlformats.org/officeDocument/2006/relationships/image" Target="../media/image367.png"/><Relationship Id="rId15" Type="http://schemas.openxmlformats.org/officeDocument/2006/relationships/image" Target="../media/image372.png"/><Relationship Id="rId23" Type="http://schemas.openxmlformats.org/officeDocument/2006/relationships/image" Target="../media/image376.png"/><Relationship Id="rId10" Type="http://schemas.openxmlformats.org/officeDocument/2006/relationships/customXml" Target="../ink/ink340.xml"/><Relationship Id="rId19" Type="http://schemas.openxmlformats.org/officeDocument/2006/relationships/image" Target="../media/image374.png"/><Relationship Id="rId4" Type="http://schemas.openxmlformats.org/officeDocument/2006/relationships/customXml" Target="../ink/ink337.xml"/><Relationship Id="rId9" Type="http://schemas.openxmlformats.org/officeDocument/2006/relationships/image" Target="../media/image369.png"/><Relationship Id="rId14" Type="http://schemas.openxmlformats.org/officeDocument/2006/relationships/customXml" Target="../ink/ink342.xml"/><Relationship Id="rId22" Type="http://schemas.openxmlformats.org/officeDocument/2006/relationships/customXml" Target="../ink/ink34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9.xml"/><Relationship Id="rId3" Type="http://schemas.openxmlformats.org/officeDocument/2006/relationships/image" Target="../media/image377.png"/><Relationship Id="rId7" Type="http://schemas.openxmlformats.org/officeDocument/2006/relationships/image" Target="../media/image379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8.xml"/><Relationship Id="rId11" Type="http://schemas.openxmlformats.org/officeDocument/2006/relationships/image" Target="../media/image381.png"/><Relationship Id="rId5" Type="http://schemas.openxmlformats.org/officeDocument/2006/relationships/image" Target="../media/image378.png"/><Relationship Id="rId10" Type="http://schemas.openxmlformats.org/officeDocument/2006/relationships/customXml" Target="../ink/ink350.xml"/><Relationship Id="rId4" Type="http://schemas.openxmlformats.org/officeDocument/2006/relationships/customXml" Target="../ink/ink347.xml"/><Relationship Id="rId9" Type="http://schemas.openxmlformats.org/officeDocument/2006/relationships/image" Target="../media/image38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4.png"/><Relationship Id="rId4" Type="http://schemas.openxmlformats.org/officeDocument/2006/relationships/customXml" Target="../ink/ink35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3.xml"/><Relationship Id="rId3" Type="http://schemas.openxmlformats.org/officeDocument/2006/relationships/image" Target="../media/image385.png"/><Relationship Id="rId7" Type="http://schemas.openxmlformats.org/officeDocument/2006/relationships/image" Target="../media/image388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2.xml"/><Relationship Id="rId5" Type="http://schemas.openxmlformats.org/officeDocument/2006/relationships/image" Target="../media/image387.png"/><Relationship Id="rId4" Type="http://schemas.openxmlformats.org/officeDocument/2006/relationships/image" Target="../media/image386.png"/><Relationship Id="rId9" Type="http://schemas.openxmlformats.org/officeDocument/2006/relationships/image" Target="../media/image3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5.xml"/><Relationship Id="rId3" Type="http://schemas.openxmlformats.org/officeDocument/2006/relationships/image" Target="../media/image385.png"/><Relationship Id="rId7" Type="http://schemas.openxmlformats.org/officeDocument/2006/relationships/image" Target="../media/image392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4.xml"/><Relationship Id="rId11" Type="http://schemas.openxmlformats.org/officeDocument/2006/relationships/image" Target="../media/image394.png"/><Relationship Id="rId5" Type="http://schemas.openxmlformats.org/officeDocument/2006/relationships/image" Target="../media/image391.png"/><Relationship Id="rId10" Type="http://schemas.openxmlformats.org/officeDocument/2006/relationships/customXml" Target="../ink/ink356.xml"/><Relationship Id="rId4" Type="http://schemas.openxmlformats.org/officeDocument/2006/relationships/image" Target="../media/image390.png"/><Relationship Id="rId9" Type="http://schemas.openxmlformats.org/officeDocument/2006/relationships/image" Target="../media/image39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13" Type="http://schemas.openxmlformats.org/officeDocument/2006/relationships/customXml" Target="../ink/ink362.xml"/><Relationship Id="rId3" Type="http://schemas.openxmlformats.org/officeDocument/2006/relationships/customXml" Target="../ink/ink357.xml"/><Relationship Id="rId7" Type="http://schemas.openxmlformats.org/officeDocument/2006/relationships/customXml" Target="../ink/ink359.xml"/><Relationship Id="rId12" Type="http://schemas.openxmlformats.org/officeDocument/2006/relationships/image" Target="../media/image403.png"/><Relationship Id="rId2" Type="http://schemas.openxmlformats.org/officeDocument/2006/relationships/image" Target="../media/image398.png"/><Relationship Id="rId16" Type="http://schemas.openxmlformats.org/officeDocument/2006/relationships/image" Target="../media/image4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0.png"/><Relationship Id="rId11" Type="http://schemas.openxmlformats.org/officeDocument/2006/relationships/customXml" Target="../ink/ink361.xml"/><Relationship Id="rId5" Type="http://schemas.openxmlformats.org/officeDocument/2006/relationships/customXml" Target="../ink/ink358.xml"/><Relationship Id="rId15" Type="http://schemas.openxmlformats.org/officeDocument/2006/relationships/customXml" Target="../ink/ink363.xml"/><Relationship Id="rId10" Type="http://schemas.openxmlformats.org/officeDocument/2006/relationships/image" Target="../media/image402.png"/><Relationship Id="rId4" Type="http://schemas.openxmlformats.org/officeDocument/2006/relationships/image" Target="../media/image399.png"/><Relationship Id="rId9" Type="http://schemas.openxmlformats.org/officeDocument/2006/relationships/customXml" Target="../ink/ink360.xml"/><Relationship Id="rId14" Type="http://schemas.openxmlformats.org/officeDocument/2006/relationships/image" Target="../media/image404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68.xml"/><Relationship Id="rId18" Type="http://schemas.openxmlformats.org/officeDocument/2006/relationships/image" Target="../media/image415.png"/><Relationship Id="rId26" Type="http://schemas.openxmlformats.org/officeDocument/2006/relationships/image" Target="../media/image419.png"/><Relationship Id="rId39" Type="http://schemas.openxmlformats.org/officeDocument/2006/relationships/customXml" Target="../ink/ink381.xml"/><Relationship Id="rId21" Type="http://schemas.openxmlformats.org/officeDocument/2006/relationships/customXml" Target="../ink/ink372.xml"/><Relationship Id="rId34" Type="http://schemas.openxmlformats.org/officeDocument/2006/relationships/image" Target="../media/image423.png"/><Relationship Id="rId42" Type="http://schemas.openxmlformats.org/officeDocument/2006/relationships/image" Target="../media/image427.png"/><Relationship Id="rId47" Type="http://schemas.openxmlformats.org/officeDocument/2006/relationships/customXml" Target="../ink/ink385.xml"/><Relationship Id="rId50" Type="http://schemas.openxmlformats.org/officeDocument/2006/relationships/image" Target="../media/image431.png"/><Relationship Id="rId7" Type="http://schemas.openxmlformats.org/officeDocument/2006/relationships/customXml" Target="../ink/ink365.xml"/><Relationship Id="rId2" Type="http://schemas.openxmlformats.org/officeDocument/2006/relationships/image" Target="../media/image406.png"/><Relationship Id="rId16" Type="http://schemas.openxmlformats.org/officeDocument/2006/relationships/image" Target="../media/image414.png"/><Relationship Id="rId29" Type="http://schemas.openxmlformats.org/officeDocument/2006/relationships/customXml" Target="../ink/ink376.xml"/><Relationship Id="rId11" Type="http://schemas.openxmlformats.org/officeDocument/2006/relationships/customXml" Target="../ink/ink367.xml"/><Relationship Id="rId24" Type="http://schemas.openxmlformats.org/officeDocument/2006/relationships/image" Target="../media/image418.png"/><Relationship Id="rId32" Type="http://schemas.openxmlformats.org/officeDocument/2006/relationships/image" Target="../media/image422.png"/><Relationship Id="rId37" Type="http://schemas.openxmlformats.org/officeDocument/2006/relationships/customXml" Target="../ink/ink380.xml"/><Relationship Id="rId40" Type="http://schemas.openxmlformats.org/officeDocument/2006/relationships/image" Target="../media/image426.png"/><Relationship Id="rId45" Type="http://schemas.openxmlformats.org/officeDocument/2006/relationships/customXml" Target="../ink/ink384.xml"/><Relationship Id="rId5" Type="http://schemas.openxmlformats.org/officeDocument/2006/relationships/customXml" Target="../ink/ink364.xml"/><Relationship Id="rId15" Type="http://schemas.openxmlformats.org/officeDocument/2006/relationships/customXml" Target="../ink/ink369.xml"/><Relationship Id="rId23" Type="http://schemas.openxmlformats.org/officeDocument/2006/relationships/customXml" Target="../ink/ink373.xml"/><Relationship Id="rId28" Type="http://schemas.openxmlformats.org/officeDocument/2006/relationships/image" Target="../media/image420.png"/><Relationship Id="rId36" Type="http://schemas.openxmlformats.org/officeDocument/2006/relationships/image" Target="../media/image424.png"/><Relationship Id="rId49" Type="http://schemas.openxmlformats.org/officeDocument/2006/relationships/customXml" Target="../ink/ink386.xml"/><Relationship Id="rId10" Type="http://schemas.openxmlformats.org/officeDocument/2006/relationships/image" Target="../media/image411.png"/><Relationship Id="rId19" Type="http://schemas.openxmlformats.org/officeDocument/2006/relationships/customXml" Target="../ink/ink371.xml"/><Relationship Id="rId31" Type="http://schemas.openxmlformats.org/officeDocument/2006/relationships/customXml" Target="../ink/ink377.xml"/><Relationship Id="rId44" Type="http://schemas.openxmlformats.org/officeDocument/2006/relationships/image" Target="../media/image428.png"/><Relationship Id="rId52" Type="http://schemas.openxmlformats.org/officeDocument/2006/relationships/image" Target="../media/image432.png"/><Relationship Id="rId4" Type="http://schemas.openxmlformats.org/officeDocument/2006/relationships/image" Target="../media/image408.png"/><Relationship Id="rId9" Type="http://schemas.openxmlformats.org/officeDocument/2006/relationships/customXml" Target="../ink/ink366.xml"/><Relationship Id="rId14" Type="http://schemas.openxmlformats.org/officeDocument/2006/relationships/image" Target="../media/image413.png"/><Relationship Id="rId22" Type="http://schemas.openxmlformats.org/officeDocument/2006/relationships/image" Target="../media/image417.png"/><Relationship Id="rId27" Type="http://schemas.openxmlformats.org/officeDocument/2006/relationships/customXml" Target="../ink/ink375.xml"/><Relationship Id="rId30" Type="http://schemas.openxmlformats.org/officeDocument/2006/relationships/image" Target="../media/image421.png"/><Relationship Id="rId35" Type="http://schemas.openxmlformats.org/officeDocument/2006/relationships/customXml" Target="../ink/ink379.xml"/><Relationship Id="rId43" Type="http://schemas.openxmlformats.org/officeDocument/2006/relationships/customXml" Target="../ink/ink383.xml"/><Relationship Id="rId48" Type="http://schemas.openxmlformats.org/officeDocument/2006/relationships/image" Target="../media/image430.png"/><Relationship Id="rId8" Type="http://schemas.openxmlformats.org/officeDocument/2006/relationships/image" Target="../media/image410.png"/><Relationship Id="rId51" Type="http://schemas.openxmlformats.org/officeDocument/2006/relationships/customXml" Target="../ink/ink387.xml"/><Relationship Id="rId3" Type="http://schemas.openxmlformats.org/officeDocument/2006/relationships/image" Target="../media/image407.png"/><Relationship Id="rId12" Type="http://schemas.openxmlformats.org/officeDocument/2006/relationships/image" Target="../media/image412.png"/><Relationship Id="rId17" Type="http://schemas.openxmlformats.org/officeDocument/2006/relationships/customXml" Target="../ink/ink370.xml"/><Relationship Id="rId25" Type="http://schemas.openxmlformats.org/officeDocument/2006/relationships/customXml" Target="../ink/ink374.xml"/><Relationship Id="rId33" Type="http://schemas.openxmlformats.org/officeDocument/2006/relationships/customXml" Target="../ink/ink378.xml"/><Relationship Id="rId38" Type="http://schemas.openxmlformats.org/officeDocument/2006/relationships/image" Target="../media/image425.png"/><Relationship Id="rId46" Type="http://schemas.openxmlformats.org/officeDocument/2006/relationships/image" Target="../media/image429.png"/><Relationship Id="rId20" Type="http://schemas.openxmlformats.org/officeDocument/2006/relationships/image" Target="../media/image416.png"/><Relationship Id="rId41" Type="http://schemas.openxmlformats.org/officeDocument/2006/relationships/customXml" Target="../ink/ink38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13" Type="http://schemas.openxmlformats.org/officeDocument/2006/relationships/customXml" Target="../ink/ink393.xml"/><Relationship Id="rId18" Type="http://schemas.openxmlformats.org/officeDocument/2006/relationships/image" Target="../media/image441.png"/><Relationship Id="rId26" Type="http://schemas.openxmlformats.org/officeDocument/2006/relationships/image" Target="../media/image445.png"/><Relationship Id="rId3" Type="http://schemas.openxmlformats.org/officeDocument/2006/relationships/customXml" Target="../ink/ink388.xml"/><Relationship Id="rId21" Type="http://schemas.openxmlformats.org/officeDocument/2006/relationships/customXml" Target="../ink/ink397.xml"/><Relationship Id="rId7" Type="http://schemas.openxmlformats.org/officeDocument/2006/relationships/customXml" Target="../ink/ink390.xml"/><Relationship Id="rId12" Type="http://schemas.openxmlformats.org/officeDocument/2006/relationships/image" Target="../media/image438.png"/><Relationship Id="rId17" Type="http://schemas.openxmlformats.org/officeDocument/2006/relationships/customXml" Target="../ink/ink395.xml"/><Relationship Id="rId25" Type="http://schemas.openxmlformats.org/officeDocument/2006/relationships/customXml" Target="../ink/ink399.xml"/><Relationship Id="rId2" Type="http://schemas.openxmlformats.org/officeDocument/2006/relationships/image" Target="../media/image433.png"/><Relationship Id="rId16" Type="http://schemas.openxmlformats.org/officeDocument/2006/relationships/image" Target="../media/image440.png"/><Relationship Id="rId20" Type="http://schemas.openxmlformats.org/officeDocument/2006/relationships/image" Target="../media/image442.png"/><Relationship Id="rId29" Type="http://schemas.openxmlformats.org/officeDocument/2006/relationships/customXml" Target="../ink/ink4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5.png"/><Relationship Id="rId11" Type="http://schemas.openxmlformats.org/officeDocument/2006/relationships/customXml" Target="../ink/ink392.xml"/><Relationship Id="rId24" Type="http://schemas.openxmlformats.org/officeDocument/2006/relationships/image" Target="../media/image444.png"/><Relationship Id="rId32" Type="http://schemas.openxmlformats.org/officeDocument/2006/relationships/image" Target="../media/image448.png"/><Relationship Id="rId5" Type="http://schemas.openxmlformats.org/officeDocument/2006/relationships/customXml" Target="../ink/ink389.xml"/><Relationship Id="rId15" Type="http://schemas.openxmlformats.org/officeDocument/2006/relationships/customXml" Target="../ink/ink394.xml"/><Relationship Id="rId23" Type="http://schemas.openxmlformats.org/officeDocument/2006/relationships/customXml" Target="../ink/ink398.xml"/><Relationship Id="rId28" Type="http://schemas.openxmlformats.org/officeDocument/2006/relationships/image" Target="../media/image446.png"/><Relationship Id="rId10" Type="http://schemas.openxmlformats.org/officeDocument/2006/relationships/image" Target="../media/image437.png"/><Relationship Id="rId19" Type="http://schemas.openxmlformats.org/officeDocument/2006/relationships/customXml" Target="../ink/ink396.xml"/><Relationship Id="rId31" Type="http://schemas.openxmlformats.org/officeDocument/2006/relationships/customXml" Target="../ink/ink402.xml"/><Relationship Id="rId4" Type="http://schemas.openxmlformats.org/officeDocument/2006/relationships/image" Target="../media/image434.png"/><Relationship Id="rId9" Type="http://schemas.openxmlformats.org/officeDocument/2006/relationships/customXml" Target="../ink/ink391.xml"/><Relationship Id="rId14" Type="http://schemas.openxmlformats.org/officeDocument/2006/relationships/image" Target="../media/image439.png"/><Relationship Id="rId22" Type="http://schemas.openxmlformats.org/officeDocument/2006/relationships/image" Target="../media/image443.png"/><Relationship Id="rId27" Type="http://schemas.openxmlformats.org/officeDocument/2006/relationships/customXml" Target="../ink/ink400.xml"/><Relationship Id="rId30" Type="http://schemas.openxmlformats.org/officeDocument/2006/relationships/image" Target="../media/image4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4.xml"/><Relationship Id="rId13" Type="http://schemas.openxmlformats.org/officeDocument/2006/relationships/image" Target="../media/image459.png"/><Relationship Id="rId18" Type="http://schemas.openxmlformats.org/officeDocument/2006/relationships/customXml" Target="../ink/ink409.xml"/><Relationship Id="rId26" Type="http://schemas.openxmlformats.org/officeDocument/2006/relationships/customXml" Target="../ink/ink413.xml"/><Relationship Id="rId3" Type="http://schemas.openxmlformats.org/officeDocument/2006/relationships/image" Target="../media/image453.png"/><Relationship Id="rId21" Type="http://schemas.openxmlformats.org/officeDocument/2006/relationships/image" Target="../media/image463.png"/><Relationship Id="rId7" Type="http://schemas.openxmlformats.org/officeDocument/2006/relationships/image" Target="../media/image456.png"/><Relationship Id="rId12" Type="http://schemas.openxmlformats.org/officeDocument/2006/relationships/customXml" Target="../ink/ink406.xml"/><Relationship Id="rId17" Type="http://schemas.openxmlformats.org/officeDocument/2006/relationships/image" Target="../media/image461.png"/><Relationship Id="rId25" Type="http://schemas.openxmlformats.org/officeDocument/2006/relationships/image" Target="../media/image465.png"/><Relationship Id="rId2" Type="http://schemas.openxmlformats.org/officeDocument/2006/relationships/image" Target="../media/image452.png"/><Relationship Id="rId16" Type="http://schemas.openxmlformats.org/officeDocument/2006/relationships/customXml" Target="../ink/ink408.xml"/><Relationship Id="rId20" Type="http://schemas.openxmlformats.org/officeDocument/2006/relationships/customXml" Target="../ink/ink410.xml"/><Relationship Id="rId29" Type="http://schemas.openxmlformats.org/officeDocument/2006/relationships/image" Target="../media/image46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3.xml"/><Relationship Id="rId11" Type="http://schemas.openxmlformats.org/officeDocument/2006/relationships/image" Target="../media/image458.png"/><Relationship Id="rId24" Type="http://schemas.openxmlformats.org/officeDocument/2006/relationships/customXml" Target="../ink/ink412.xml"/><Relationship Id="rId5" Type="http://schemas.openxmlformats.org/officeDocument/2006/relationships/image" Target="../media/image455.png"/><Relationship Id="rId15" Type="http://schemas.openxmlformats.org/officeDocument/2006/relationships/image" Target="../media/image460.png"/><Relationship Id="rId23" Type="http://schemas.openxmlformats.org/officeDocument/2006/relationships/image" Target="../media/image464.png"/><Relationship Id="rId28" Type="http://schemas.openxmlformats.org/officeDocument/2006/relationships/customXml" Target="../ink/ink414.xml"/><Relationship Id="rId10" Type="http://schemas.openxmlformats.org/officeDocument/2006/relationships/customXml" Target="../ink/ink405.xml"/><Relationship Id="rId19" Type="http://schemas.openxmlformats.org/officeDocument/2006/relationships/image" Target="../media/image462.png"/><Relationship Id="rId31" Type="http://schemas.openxmlformats.org/officeDocument/2006/relationships/image" Target="../media/image468.png"/><Relationship Id="rId4" Type="http://schemas.openxmlformats.org/officeDocument/2006/relationships/image" Target="../media/image454.png"/><Relationship Id="rId9" Type="http://schemas.openxmlformats.org/officeDocument/2006/relationships/image" Target="../media/image457.png"/><Relationship Id="rId14" Type="http://schemas.openxmlformats.org/officeDocument/2006/relationships/customXml" Target="../ink/ink407.xml"/><Relationship Id="rId22" Type="http://schemas.openxmlformats.org/officeDocument/2006/relationships/customXml" Target="../ink/ink411.xml"/><Relationship Id="rId27" Type="http://schemas.openxmlformats.org/officeDocument/2006/relationships/image" Target="../media/image466.png"/><Relationship Id="rId30" Type="http://schemas.openxmlformats.org/officeDocument/2006/relationships/customXml" Target="../ink/ink41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8.xml"/><Relationship Id="rId3" Type="http://schemas.openxmlformats.org/officeDocument/2006/relationships/image" Target="../media/image470.png"/><Relationship Id="rId7" Type="http://schemas.openxmlformats.org/officeDocument/2006/relationships/image" Target="../media/image472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7.xml"/><Relationship Id="rId5" Type="http://schemas.openxmlformats.org/officeDocument/2006/relationships/image" Target="../media/image471.png"/><Relationship Id="rId4" Type="http://schemas.openxmlformats.org/officeDocument/2006/relationships/customXml" Target="../ink/ink416.xml"/><Relationship Id="rId9" Type="http://schemas.openxmlformats.org/officeDocument/2006/relationships/image" Target="../media/image47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1.xml"/><Relationship Id="rId13" Type="http://schemas.openxmlformats.org/officeDocument/2006/relationships/image" Target="../media/image479.png"/><Relationship Id="rId3" Type="http://schemas.openxmlformats.org/officeDocument/2006/relationships/image" Target="../media/image474.png"/><Relationship Id="rId7" Type="http://schemas.openxmlformats.org/officeDocument/2006/relationships/image" Target="../media/image476.png"/><Relationship Id="rId12" Type="http://schemas.openxmlformats.org/officeDocument/2006/relationships/customXml" Target="../ink/ink423.xml"/><Relationship Id="rId17" Type="http://schemas.openxmlformats.org/officeDocument/2006/relationships/image" Target="../media/image481.png"/><Relationship Id="rId2" Type="http://schemas.openxmlformats.org/officeDocument/2006/relationships/image" Target="../media/image469.png"/><Relationship Id="rId16" Type="http://schemas.openxmlformats.org/officeDocument/2006/relationships/customXml" Target="../ink/ink4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0.xml"/><Relationship Id="rId11" Type="http://schemas.openxmlformats.org/officeDocument/2006/relationships/image" Target="../media/image478.png"/><Relationship Id="rId5" Type="http://schemas.openxmlformats.org/officeDocument/2006/relationships/image" Target="../media/image475.png"/><Relationship Id="rId15" Type="http://schemas.openxmlformats.org/officeDocument/2006/relationships/image" Target="../media/image480.png"/><Relationship Id="rId10" Type="http://schemas.openxmlformats.org/officeDocument/2006/relationships/customXml" Target="../ink/ink422.xml"/><Relationship Id="rId4" Type="http://schemas.openxmlformats.org/officeDocument/2006/relationships/customXml" Target="../ink/ink419.xml"/><Relationship Id="rId9" Type="http://schemas.openxmlformats.org/officeDocument/2006/relationships/image" Target="../media/image477.png"/><Relationship Id="rId14" Type="http://schemas.openxmlformats.org/officeDocument/2006/relationships/customXml" Target="../ink/ink4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2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8.xml"/><Relationship Id="rId3" Type="http://schemas.openxmlformats.org/officeDocument/2006/relationships/image" Target="../media/image483.png"/><Relationship Id="rId7" Type="http://schemas.openxmlformats.org/officeDocument/2006/relationships/image" Target="../media/image485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7.xml"/><Relationship Id="rId5" Type="http://schemas.openxmlformats.org/officeDocument/2006/relationships/image" Target="../media/image484.png"/><Relationship Id="rId4" Type="http://schemas.openxmlformats.org/officeDocument/2006/relationships/customXml" Target="../ink/ink426.xml"/><Relationship Id="rId9" Type="http://schemas.openxmlformats.org/officeDocument/2006/relationships/image" Target="../media/image486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40.xml"/><Relationship Id="rId21" Type="http://schemas.openxmlformats.org/officeDocument/2006/relationships/image" Target="../media/image496.png"/><Relationship Id="rId42" Type="http://schemas.openxmlformats.org/officeDocument/2006/relationships/customXml" Target="../ink/ink448.xml"/><Relationship Id="rId47" Type="http://schemas.openxmlformats.org/officeDocument/2006/relationships/image" Target="../media/image509.png"/><Relationship Id="rId63" Type="http://schemas.openxmlformats.org/officeDocument/2006/relationships/image" Target="../media/image517.png"/><Relationship Id="rId68" Type="http://schemas.openxmlformats.org/officeDocument/2006/relationships/customXml" Target="../ink/ink461.xml"/><Relationship Id="rId7" Type="http://schemas.openxmlformats.org/officeDocument/2006/relationships/image" Target="../media/image489.png"/><Relationship Id="rId2" Type="http://schemas.openxmlformats.org/officeDocument/2006/relationships/image" Target="../media/image469.png"/><Relationship Id="rId16" Type="http://schemas.openxmlformats.org/officeDocument/2006/relationships/customXml" Target="../ink/ink435.xml"/><Relationship Id="rId29" Type="http://schemas.openxmlformats.org/officeDocument/2006/relationships/image" Target="../media/image500.png"/><Relationship Id="rId11" Type="http://schemas.openxmlformats.org/officeDocument/2006/relationships/image" Target="../media/image491.png"/><Relationship Id="rId24" Type="http://schemas.openxmlformats.org/officeDocument/2006/relationships/customXml" Target="../ink/ink439.xml"/><Relationship Id="rId32" Type="http://schemas.openxmlformats.org/officeDocument/2006/relationships/customXml" Target="../ink/ink443.xml"/><Relationship Id="rId37" Type="http://schemas.openxmlformats.org/officeDocument/2006/relationships/image" Target="../media/image504.png"/><Relationship Id="rId40" Type="http://schemas.openxmlformats.org/officeDocument/2006/relationships/customXml" Target="../ink/ink447.xml"/><Relationship Id="rId45" Type="http://schemas.openxmlformats.org/officeDocument/2006/relationships/image" Target="../media/image508.png"/><Relationship Id="rId53" Type="http://schemas.openxmlformats.org/officeDocument/2006/relationships/image" Target="../media/image512.png"/><Relationship Id="rId58" Type="http://schemas.openxmlformats.org/officeDocument/2006/relationships/customXml" Target="../ink/ink456.xml"/><Relationship Id="rId66" Type="http://schemas.openxmlformats.org/officeDocument/2006/relationships/customXml" Target="../ink/ink460.xml"/><Relationship Id="rId5" Type="http://schemas.openxmlformats.org/officeDocument/2006/relationships/image" Target="../media/image488.png"/><Relationship Id="rId61" Type="http://schemas.openxmlformats.org/officeDocument/2006/relationships/image" Target="../media/image516.png"/><Relationship Id="rId19" Type="http://schemas.openxmlformats.org/officeDocument/2006/relationships/image" Target="../media/image495.png"/><Relationship Id="rId14" Type="http://schemas.openxmlformats.org/officeDocument/2006/relationships/customXml" Target="../ink/ink434.xml"/><Relationship Id="rId22" Type="http://schemas.openxmlformats.org/officeDocument/2006/relationships/customXml" Target="../ink/ink438.xml"/><Relationship Id="rId27" Type="http://schemas.openxmlformats.org/officeDocument/2006/relationships/image" Target="../media/image499.png"/><Relationship Id="rId30" Type="http://schemas.openxmlformats.org/officeDocument/2006/relationships/customXml" Target="../ink/ink442.xml"/><Relationship Id="rId35" Type="http://schemas.openxmlformats.org/officeDocument/2006/relationships/image" Target="../media/image503.png"/><Relationship Id="rId43" Type="http://schemas.openxmlformats.org/officeDocument/2006/relationships/image" Target="../media/image507.png"/><Relationship Id="rId48" Type="http://schemas.openxmlformats.org/officeDocument/2006/relationships/customXml" Target="../ink/ink451.xml"/><Relationship Id="rId56" Type="http://schemas.openxmlformats.org/officeDocument/2006/relationships/customXml" Target="../ink/ink455.xml"/><Relationship Id="rId64" Type="http://schemas.openxmlformats.org/officeDocument/2006/relationships/customXml" Target="../ink/ink459.xml"/><Relationship Id="rId69" Type="http://schemas.openxmlformats.org/officeDocument/2006/relationships/image" Target="../media/image520.png"/><Relationship Id="rId8" Type="http://schemas.openxmlformats.org/officeDocument/2006/relationships/customXml" Target="../ink/ink431.xml"/><Relationship Id="rId51" Type="http://schemas.openxmlformats.org/officeDocument/2006/relationships/image" Target="../media/image511.png"/><Relationship Id="rId3" Type="http://schemas.openxmlformats.org/officeDocument/2006/relationships/image" Target="../media/image487.png"/><Relationship Id="rId12" Type="http://schemas.openxmlformats.org/officeDocument/2006/relationships/customXml" Target="../ink/ink433.xml"/><Relationship Id="rId17" Type="http://schemas.openxmlformats.org/officeDocument/2006/relationships/image" Target="../media/image494.png"/><Relationship Id="rId25" Type="http://schemas.openxmlformats.org/officeDocument/2006/relationships/image" Target="../media/image498.png"/><Relationship Id="rId33" Type="http://schemas.openxmlformats.org/officeDocument/2006/relationships/image" Target="../media/image502.png"/><Relationship Id="rId38" Type="http://schemas.openxmlformats.org/officeDocument/2006/relationships/customXml" Target="../ink/ink446.xml"/><Relationship Id="rId46" Type="http://schemas.openxmlformats.org/officeDocument/2006/relationships/customXml" Target="../ink/ink450.xml"/><Relationship Id="rId59" Type="http://schemas.openxmlformats.org/officeDocument/2006/relationships/image" Target="../media/image515.png"/><Relationship Id="rId67" Type="http://schemas.openxmlformats.org/officeDocument/2006/relationships/image" Target="../media/image519.png"/><Relationship Id="rId20" Type="http://schemas.openxmlformats.org/officeDocument/2006/relationships/customXml" Target="../ink/ink437.xml"/><Relationship Id="rId41" Type="http://schemas.openxmlformats.org/officeDocument/2006/relationships/image" Target="../media/image506.png"/><Relationship Id="rId54" Type="http://schemas.openxmlformats.org/officeDocument/2006/relationships/customXml" Target="../ink/ink454.xml"/><Relationship Id="rId62" Type="http://schemas.openxmlformats.org/officeDocument/2006/relationships/customXml" Target="../ink/ink4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30.xml"/><Relationship Id="rId15" Type="http://schemas.openxmlformats.org/officeDocument/2006/relationships/image" Target="../media/image493.png"/><Relationship Id="rId23" Type="http://schemas.openxmlformats.org/officeDocument/2006/relationships/image" Target="../media/image497.png"/><Relationship Id="rId28" Type="http://schemas.openxmlformats.org/officeDocument/2006/relationships/customXml" Target="../ink/ink441.xml"/><Relationship Id="rId36" Type="http://schemas.openxmlformats.org/officeDocument/2006/relationships/customXml" Target="../ink/ink445.xml"/><Relationship Id="rId49" Type="http://schemas.openxmlformats.org/officeDocument/2006/relationships/image" Target="../media/image510.png"/><Relationship Id="rId57" Type="http://schemas.openxmlformats.org/officeDocument/2006/relationships/image" Target="../media/image514.png"/><Relationship Id="rId10" Type="http://schemas.openxmlformats.org/officeDocument/2006/relationships/customXml" Target="../ink/ink432.xml"/><Relationship Id="rId31" Type="http://schemas.openxmlformats.org/officeDocument/2006/relationships/image" Target="../media/image501.png"/><Relationship Id="rId44" Type="http://schemas.openxmlformats.org/officeDocument/2006/relationships/customXml" Target="../ink/ink449.xml"/><Relationship Id="rId52" Type="http://schemas.openxmlformats.org/officeDocument/2006/relationships/customXml" Target="../ink/ink453.xml"/><Relationship Id="rId60" Type="http://schemas.openxmlformats.org/officeDocument/2006/relationships/customXml" Target="../ink/ink457.xml"/><Relationship Id="rId65" Type="http://schemas.openxmlformats.org/officeDocument/2006/relationships/image" Target="../media/image518.png"/><Relationship Id="rId4" Type="http://schemas.openxmlformats.org/officeDocument/2006/relationships/customXml" Target="../ink/ink429.xml"/><Relationship Id="rId9" Type="http://schemas.openxmlformats.org/officeDocument/2006/relationships/image" Target="../media/image490.png"/><Relationship Id="rId13" Type="http://schemas.openxmlformats.org/officeDocument/2006/relationships/image" Target="../media/image492.png"/><Relationship Id="rId18" Type="http://schemas.openxmlformats.org/officeDocument/2006/relationships/customXml" Target="../ink/ink436.xml"/><Relationship Id="rId39" Type="http://schemas.openxmlformats.org/officeDocument/2006/relationships/image" Target="../media/image505.png"/><Relationship Id="rId34" Type="http://schemas.openxmlformats.org/officeDocument/2006/relationships/customXml" Target="../ink/ink444.xml"/><Relationship Id="rId50" Type="http://schemas.openxmlformats.org/officeDocument/2006/relationships/customXml" Target="../ink/ink452.xml"/><Relationship Id="rId55" Type="http://schemas.openxmlformats.org/officeDocument/2006/relationships/image" Target="../media/image5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3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" Type="http://schemas.openxmlformats.org/officeDocument/2006/relationships/image" Target="../media/image8.png"/><Relationship Id="rId21" Type="http://schemas.openxmlformats.org/officeDocument/2006/relationships/image" Target="../media/image17.png"/><Relationship Id="rId7" Type="http://schemas.openxmlformats.org/officeDocument/2006/relationships/image" Target="../media/image10.png"/><Relationship Id="rId12" Type="http://schemas.openxmlformats.org/officeDocument/2006/relationships/customXml" Target="../ink/ink10.xml"/><Relationship Id="rId17" Type="http://schemas.openxmlformats.org/officeDocument/2006/relationships/image" Target="../media/image15.png"/><Relationship Id="rId25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customXml" Target="../ink/ink12.xml"/><Relationship Id="rId20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12.png"/><Relationship Id="rId24" Type="http://schemas.openxmlformats.org/officeDocument/2006/relationships/customXml" Target="../ink/ink16.xml"/><Relationship Id="rId5" Type="http://schemas.openxmlformats.org/officeDocument/2006/relationships/image" Target="../media/image9.png"/><Relationship Id="rId15" Type="http://schemas.openxmlformats.org/officeDocument/2006/relationships/image" Target="../media/image14.png"/><Relationship Id="rId23" Type="http://schemas.openxmlformats.org/officeDocument/2006/relationships/image" Target="../media/image18.png"/><Relationship Id="rId10" Type="http://schemas.openxmlformats.org/officeDocument/2006/relationships/customXml" Target="../ink/ink9.xml"/><Relationship Id="rId19" Type="http://schemas.openxmlformats.org/officeDocument/2006/relationships/image" Target="../media/image16.png"/><Relationship Id="rId4" Type="http://schemas.openxmlformats.org/officeDocument/2006/relationships/customXml" Target="../ink/ink6.xml"/><Relationship Id="rId9" Type="http://schemas.openxmlformats.org/officeDocument/2006/relationships/image" Target="../media/image11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64.xml"/><Relationship Id="rId13" Type="http://schemas.openxmlformats.org/officeDocument/2006/relationships/image" Target="../media/image526.png"/><Relationship Id="rId18" Type="http://schemas.openxmlformats.org/officeDocument/2006/relationships/customXml" Target="../ink/ink469.xml"/><Relationship Id="rId26" Type="http://schemas.openxmlformats.org/officeDocument/2006/relationships/customXml" Target="../ink/ink473.xml"/><Relationship Id="rId3" Type="http://schemas.openxmlformats.org/officeDocument/2006/relationships/image" Target="../media/image521.png"/><Relationship Id="rId21" Type="http://schemas.openxmlformats.org/officeDocument/2006/relationships/image" Target="../media/image530.png"/><Relationship Id="rId7" Type="http://schemas.openxmlformats.org/officeDocument/2006/relationships/image" Target="../media/image523.png"/><Relationship Id="rId12" Type="http://schemas.openxmlformats.org/officeDocument/2006/relationships/customXml" Target="../ink/ink466.xml"/><Relationship Id="rId17" Type="http://schemas.openxmlformats.org/officeDocument/2006/relationships/image" Target="../media/image528.png"/><Relationship Id="rId25" Type="http://schemas.openxmlformats.org/officeDocument/2006/relationships/image" Target="../media/image532.png"/><Relationship Id="rId2" Type="http://schemas.openxmlformats.org/officeDocument/2006/relationships/image" Target="../media/image469.png"/><Relationship Id="rId16" Type="http://schemas.openxmlformats.org/officeDocument/2006/relationships/customXml" Target="../ink/ink468.xml"/><Relationship Id="rId20" Type="http://schemas.openxmlformats.org/officeDocument/2006/relationships/customXml" Target="../ink/ink4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3.xml"/><Relationship Id="rId11" Type="http://schemas.openxmlformats.org/officeDocument/2006/relationships/image" Target="../media/image525.png"/><Relationship Id="rId24" Type="http://schemas.openxmlformats.org/officeDocument/2006/relationships/customXml" Target="../ink/ink472.xml"/><Relationship Id="rId5" Type="http://schemas.openxmlformats.org/officeDocument/2006/relationships/image" Target="../media/image522.png"/><Relationship Id="rId15" Type="http://schemas.openxmlformats.org/officeDocument/2006/relationships/image" Target="../media/image527.png"/><Relationship Id="rId23" Type="http://schemas.openxmlformats.org/officeDocument/2006/relationships/image" Target="../media/image531.png"/><Relationship Id="rId10" Type="http://schemas.openxmlformats.org/officeDocument/2006/relationships/customXml" Target="../ink/ink465.xml"/><Relationship Id="rId19" Type="http://schemas.openxmlformats.org/officeDocument/2006/relationships/image" Target="../media/image529.png"/><Relationship Id="rId4" Type="http://schemas.openxmlformats.org/officeDocument/2006/relationships/customXml" Target="../ink/ink462.xml"/><Relationship Id="rId9" Type="http://schemas.openxmlformats.org/officeDocument/2006/relationships/image" Target="../media/image524.png"/><Relationship Id="rId14" Type="http://schemas.openxmlformats.org/officeDocument/2006/relationships/customXml" Target="../ink/ink467.xml"/><Relationship Id="rId22" Type="http://schemas.openxmlformats.org/officeDocument/2006/relationships/customXml" Target="../ink/ink471.xml"/><Relationship Id="rId27" Type="http://schemas.openxmlformats.org/officeDocument/2006/relationships/image" Target="../media/image5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6.xml"/><Relationship Id="rId13" Type="http://schemas.openxmlformats.org/officeDocument/2006/relationships/image" Target="../media/image539.png"/><Relationship Id="rId3" Type="http://schemas.openxmlformats.org/officeDocument/2006/relationships/image" Target="../media/image534.png"/><Relationship Id="rId7" Type="http://schemas.openxmlformats.org/officeDocument/2006/relationships/image" Target="../media/image536.png"/><Relationship Id="rId12" Type="http://schemas.openxmlformats.org/officeDocument/2006/relationships/customXml" Target="../ink/ink478.xml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5.xml"/><Relationship Id="rId11" Type="http://schemas.openxmlformats.org/officeDocument/2006/relationships/image" Target="../media/image538.png"/><Relationship Id="rId5" Type="http://schemas.openxmlformats.org/officeDocument/2006/relationships/image" Target="../media/image535.png"/><Relationship Id="rId15" Type="http://schemas.openxmlformats.org/officeDocument/2006/relationships/image" Target="../media/image540.png"/><Relationship Id="rId10" Type="http://schemas.openxmlformats.org/officeDocument/2006/relationships/customXml" Target="../ink/ink477.xml"/><Relationship Id="rId4" Type="http://schemas.openxmlformats.org/officeDocument/2006/relationships/customXml" Target="../ink/ink474.xml"/><Relationship Id="rId9" Type="http://schemas.openxmlformats.org/officeDocument/2006/relationships/image" Target="../media/image537.png"/><Relationship Id="rId14" Type="http://schemas.openxmlformats.org/officeDocument/2006/relationships/customXml" Target="../ink/ink47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2.xml"/><Relationship Id="rId13" Type="http://schemas.openxmlformats.org/officeDocument/2006/relationships/image" Target="../media/image546.png"/><Relationship Id="rId18" Type="http://schemas.openxmlformats.org/officeDocument/2006/relationships/customXml" Target="../ink/ink487.xml"/><Relationship Id="rId3" Type="http://schemas.openxmlformats.org/officeDocument/2006/relationships/image" Target="../media/image541.png"/><Relationship Id="rId7" Type="http://schemas.openxmlformats.org/officeDocument/2006/relationships/image" Target="../media/image543.png"/><Relationship Id="rId12" Type="http://schemas.openxmlformats.org/officeDocument/2006/relationships/customXml" Target="../ink/ink484.xml"/><Relationship Id="rId17" Type="http://schemas.openxmlformats.org/officeDocument/2006/relationships/image" Target="../media/image548.png"/><Relationship Id="rId2" Type="http://schemas.openxmlformats.org/officeDocument/2006/relationships/image" Target="../media/image469.png"/><Relationship Id="rId16" Type="http://schemas.openxmlformats.org/officeDocument/2006/relationships/customXml" Target="../ink/ink4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1.xml"/><Relationship Id="rId11" Type="http://schemas.openxmlformats.org/officeDocument/2006/relationships/image" Target="../media/image545.png"/><Relationship Id="rId5" Type="http://schemas.openxmlformats.org/officeDocument/2006/relationships/image" Target="../media/image542.png"/><Relationship Id="rId15" Type="http://schemas.openxmlformats.org/officeDocument/2006/relationships/image" Target="../media/image547.png"/><Relationship Id="rId10" Type="http://schemas.openxmlformats.org/officeDocument/2006/relationships/customXml" Target="../ink/ink483.xml"/><Relationship Id="rId19" Type="http://schemas.openxmlformats.org/officeDocument/2006/relationships/image" Target="../media/image549.png"/><Relationship Id="rId4" Type="http://schemas.openxmlformats.org/officeDocument/2006/relationships/customXml" Target="../ink/ink480.xml"/><Relationship Id="rId9" Type="http://schemas.openxmlformats.org/officeDocument/2006/relationships/image" Target="../media/image544.png"/><Relationship Id="rId14" Type="http://schemas.openxmlformats.org/officeDocument/2006/relationships/customXml" Target="../ink/ink48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0.xml"/><Relationship Id="rId13" Type="http://schemas.openxmlformats.org/officeDocument/2006/relationships/image" Target="../media/image555.png"/><Relationship Id="rId3" Type="http://schemas.openxmlformats.org/officeDocument/2006/relationships/image" Target="../media/image550.png"/><Relationship Id="rId7" Type="http://schemas.openxmlformats.org/officeDocument/2006/relationships/image" Target="../media/image552.png"/><Relationship Id="rId12" Type="http://schemas.openxmlformats.org/officeDocument/2006/relationships/customXml" Target="../ink/ink492.xml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9.xml"/><Relationship Id="rId11" Type="http://schemas.openxmlformats.org/officeDocument/2006/relationships/image" Target="../media/image554.png"/><Relationship Id="rId5" Type="http://schemas.openxmlformats.org/officeDocument/2006/relationships/image" Target="../media/image551.png"/><Relationship Id="rId10" Type="http://schemas.openxmlformats.org/officeDocument/2006/relationships/customXml" Target="../ink/ink491.xml"/><Relationship Id="rId4" Type="http://schemas.openxmlformats.org/officeDocument/2006/relationships/customXml" Target="../ink/ink488.xml"/><Relationship Id="rId9" Type="http://schemas.openxmlformats.org/officeDocument/2006/relationships/image" Target="../media/image55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95.xml"/><Relationship Id="rId13" Type="http://schemas.openxmlformats.org/officeDocument/2006/relationships/image" Target="../media/image561.png"/><Relationship Id="rId3" Type="http://schemas.openxmlformats.org/officeDocument/2006/relationships/image" Target="../media/image556.png"/><Relationship Id="rId7" Type="http://schemas.openxmlformats.org/officeDocument/2006/relationships/image" Target="../media/image558.png"/><Relationship Id="rId12" Type="http://schemas.openxmlformats.org/officeDocument/2006/relationships/customXml" Target="../ink/ink497.xml"/><Relationship Id="rId17" Type="http://schemas.openxmlformats.org/officeDocument/2006/relationships/image" Target="../media/image563.png"/><Relationship Id="rId2" Type="http://schemas.openxmlformats.org/officeDocument/2006/relationships/image" Target="../media/image469.png"/><Relationship Id="rId16" Type="http://schemas.openxmlformats.org/officeDocument/2006/relationships/customXml" Target="../ink/ink4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94.xml"/><Relationship Id="rId11" Type="http://schemas.openxmlformats.org/officeDocument/2006/relationships/image" Target="../media/image560.png"/><Relationship Id="rId5" Type="http://schemas.openxmlformats.org/officeDocument/2006/relationships/image" Target="../media/image557.png"/><Relationship Id="rId15" Type="http://schemas.openxmlformats.org/officeDocument/2006/relationships/image" Target="../media/image562.png"/><Relationship Id="rId10" Type="http://schemas.openxmlformats.org/officeDocument/2006/relationships/customXml" Target="../ink/ink496.xml"/><Relationship Id="rId4" Type="http://schemas.openxmlformats.org/officeDocument/2006/relationships/customXml" Target="../ink/ink493.xml"/><Relationship Id="rId9" Type="http://schemas.openxmlformats.org/officeDocument/2006/relationships/image" Target="../media/image559.png"/><Relationship Id="rId14" Type="http://schemas.openxmlformats.org/officeDocument/2006/relationships/customXml" Target="../ink/ink49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4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6.png"/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8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28.png"/><Relationship Id="rId18" Type="http://schemas.openxmlformats.org/officeDocument/2006/relationships/customXml" Target="../ink/ink24.xml"/><Relationship Id="rId26" Type="http://schemas.openxmlformats.org/officeDocument/2006/relationships/customXml" Target="../ink/ink28.xml"/><Relationship Id="rId3" Type="http://schemas.openxmlformats.org/officeDocument/2006/relationships/image" Target="../media/image22.png"/><Relationship Id="rId21" Type="http://schemas.openxmlformats.org/officeDocument/2006/relationships/image" Target="../media/image32.png"/><Relationship Id="rId7" Type="http://schemas.openxmlformats.org/officeDocument/2006/relationships/image" Target="../media/image25.png"/><Relationship Id="rId12" Type="http://schemas.openxmlformats.org/officeDocument/2006/relationships/customXml" Target="../ink/ink21.xml"/><Relationship Id="rId17" Type="http://schemas.openxmlformats.org/officeDocument/2006/relationships/image" Target="../media/image30.png"/><Relationship Id="rId25" Type="http://schemas.openxmlformats.org/officeDocument/2006/relationships/image" Target="../media/image34.png"/><Relationship Id="rId2" Type="http://schemas.openxmlformats.org/officeDocument/2006/relationships/image" Target="../media/image21.png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.xml"/><Relationship Id="rId11" Type="http://schemas.openxmlformats.org/officeDocument/2006/relationships/image" Target="../media/image27.png"/><Relationship Id="rId24" Type="http://schemas.openxmlformats.org/officeDocument/2006/relationships/customXml" Target="../ink/ink27.xml"/><Relationship Id="rId5" Type="http://schemas.openxmlformats.org/officeDocument/2006/relationships/image" Target="../media/image24.png"/><Relationship Id="rId15" Type="http://schemas.openxmlformats.org/officeDocument/2006/relationships/image" Target="../media/image29.png"/><Relationship Id="rId23" Type="http://schemas.openxmlformats.org/officeDocument/2006/relationships/image" Target="../media/image33.png"/><Relationship Id="rId10" Type="http://schemas.openxmlformats.org/officeDocument/2006/relationships/customXml" Target="../ink/ink20.xml"/><Relationship Id="rId19" Type="http://schemas.openxmlformats.org/officeDocument/2006/relationships/image" Target="../media/image31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customXml" Target="../ink/ink22.xml"/><Relationship Id="rId22" Type="http://schemas.openxmlformats.org/officeDocument/2006/relationships/customXml" Target="../ink/ink26.xml"/><Relationship Id="rId27" Type="http://schemas.openxmlformats.org/officeDocument/2006/relationships/image" Target="../media/image3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3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02.xml"/><Relationship Id="rId3" Type="http://schemas.openxmlformats.org/officeDocument/2006/relationships/image" Target="../media/image574.png"/><Relationship Id="rId7" Type="http://schemas.openxmlformats.org/officeDocument/2006/relationships/image" Target="../media/image576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01.xml"/><Relationship Id="rId11" Type="http://schemas.openxmlformats.org/officeDocument/2006/relationships/image" Target="../media/image578.png"/><Relationship Id="rId5" Type="http://schemas.openxmlformats.org/officeDocument/2006/relationships/image" Target="../media/image575.png"/><Relationship Id="rId10" Type="http://schemas.openxmlformats.org/officeDocument/2006/relationships/customXml" Target="../ink/ink503.xml"/><Relationship Id="rId4" Type="http://schemas.openxmlformats.org/officeDocument/2006/relationships/customXml" Target="../ink/ink500.xml"/><Relationship Id="rId9" Type="http://schemas.openxmlformats.org/officeDocument/2006/relationships/image" Target="../media/image5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9.png"/><Relationship Id="rId2" Type="http://schemas.openxmlformats.org/officeDocument/2006/relationships/image" Target="../media/image56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33.xml"/><Relationship Id="rId3" Type="http://schemas.openxmlformats.org/officeDocument/2006/relationships/image" Target="../media/image38.png"/><Relationship Id="rId7" Type="http://schemas.openxmlformats.org/officeDocument/2006/relationships/customXml" Target="../ink/ink30.xml"/><Relationship Id="rId12" Type="http://schemas.openxmlformats.org/officeDocument/2006/relationships/image" Target="../media/image43.png"/><Relationship Id="rId2" Type="http://schemas.openxmlformats.org/officeDocument/2006/relationships/image" Target="../media/image37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customXml" Target="../ink/ink32.xml"/><Relationship Id="rId5" Type="http://schemas.openxmlformats.org/officeDocument/2006/relationships/customXml" Target="../ink/ink29.xml"/><Relationship Id="rId15" Type="http://schemas.openxmlformats.org/officeDocument/2006/relationships/customXml" Target="../ink/ink34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31.xml"/><Relationship Id="rId1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customXml" Target="../ink/ink35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.png"/><Relationship Id="rId21" Type="http://schemas.openxmlformats.org/officeDocument/2006/relationships/customXml" Target="../ink/ink44.xml"/><Relationship Id="rId42" Type="http://schemas.openxmlformats.org/officeDocument/2006/relationships/image" Target="../media/image68.png"/><Relationship Id="rId47" Type="http://schemas.openxmlformats.org/officeDocument/2006/relationships/customXml" Target="../ink/ink57.xml"/><Relationship Id="rId63" Type="http://schemas.openxmlformats.org/officeDocument/2006/relationships/customXml" Target="../ink/ink65.xml"/><Relationship Id="rId68" Type="http://schemas.openxmlformats.org/officeDocument/2006/relationships/image" Target="../media/image81.png"/><Relationship Id="rId84" Type="http://schemas.openxmlformats.org/officeDocument/2006/relationships/image" Target="../media/image89.png"/><Relationship Id="rId89" Type="http://schemas.openxmlformats.org/officeDocument/2006/relationships/customXml" Target="../ink/ink78.xml"/><Relationship Id="rId16" Type="http://schemas.openxmlformats.org/officeDocument/2006/relationships/image" Target="../media/image55.png"/><Relationship Id="rId11" Type="http://schemas.openxmlformats.org/officeDocument/2006/relationships/customXml" Target="../ink/ink39.xml"/><Relationship Id="rId32" Type="http://schemas.openxmlformats.org/officeDocument/2006/relationships/image" Target="../media/image63.png"/><Relationship Id="rId37" Type="http://schemas.openxmlformats.org/officeDocument/2006/relationships/customXml" Target="../ink/ink52.xml"/><Relationship Id="rId53" Type="http://schemas.openxmlformats.org/officeDocument/2006/relationships/customXml" Target="../ink/ink60.xml"/><Relationship Id="rId58" Type="http://schemas.openxmlformats.org/officeDocument/2006/relationships/image" Target="../media/image76.png"/><Relationship Id="rId74" Type="http://schemas.openxmlformats.org/officeDocument/2006/relationships/image" Target="../media/image84.png"/><Relationship Id="rId79" Type="http://schemas.openxmlformats.org/officeDocument/2006/relationships/customXml" Target="../ink/ink73.xml"/><Relationship Id="rId5" Type="http://schemas.openxmlformats.org/officeDocument/2006/relationships/customXml" Target="../ink/ink36.xml"/><Relationship Id="rId90" Type="http://schemas.openxmlformats.org/officeDocument/2006/relationships/image" Target="../media/image92.png"/><Relationship Id="rId95" Type="http://schemas.openxmlformats.org/officeDocument/2006/relationships/customXml" Target="../ink/ink81.xml"/><Relationship Id="rId22" Type="http://schemas.openxmlformats.org/officeDocument/2006/relationships/image" Target="../media/image58.png"/><Relationship Id="rId27" Type="http://schemas.openxmlformats.org/officeDocument/2006/relationships/customXml" Target="../ink/ink47.xml"/><Relationship Id="rId43" Type="http://schemas.openxmlformats.org/officeDocument/2006/relationships/customXml" Target="../ink/ink55.xml"/><Relationship Id="rId48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customXml" Target="../ink/ink68.xml"/><Relationship Id="rId8" Type="http://schemas.openxmlformats.org/officeDocument/2006/relationships/image" Target="../media/image51.png"/><Relationship Id="rId51" Type="http://schemas.openxmlformats.org/officeDocument/2006/relationships/customXml" Target="../ink/ink59.xml"/><Relationship Id="rId72" Type="http://schemas.openxmlformats.org/officeDocument/2006/relationships/image" Target="../media/image83.png"/><Relationship Id="rId80" Type="http://schemas.openxmlformats.org/officeDocument/2006/relationships/image" Target="../media/image87.png"/><Relationship Id="rId85" Type="http://schemas.openxmlformats.org/officeDocument/2006/relationships/customXml" Target="../ink/ink76.xml"/><Relationship Id="rId93" Type="http://schemas.openxmlformats.org/officeDocument/2006/relationships/customXml" Target="../ink/ink80.xml"/><Relationship Id="rId3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customXml" Target="../ink/ink42.xml"/><Relationship Id="rId25" Type="http://schemas.openxmlformats.org/officeDocument/2006/relationships/customXml" Target="../ink/ink46.xml"/><Relationship Id="rId33" Type="http://schemas.openxmlformats.org/officeDocument/2006/relationships/customXml" Target="../ink/ink50.xml"/><Relationship Id="rId38" Type="http://schemas.openxmlformats.org/officeDocument/2006/relationships/image" Target="../media/image66.png"/><Relationship Id="rId46" Type="http://schemas.openxmlformats.org/officeDocument/2006/relationships/image" Target="../media/image70.png"/><Relationship Id="rId59" Type="http://schemas.openxmlformats.org/officeDocument/2006/relationships/customXml" Target="../ink/ink63.xml"/><Relationship Id="rId67" Type="http://schemas.openxmlformats.org/officeDocument/2006/relationships/customXml" Target="../ink/ink67.xml"/><Relationship Id="rId20" Type="http://schemas.openxmlformats.org/officeDocument/2006/relationships/image" Target="../media/image57.png"/><Relationship Id="rId41" Type="http://schemas.openxmlformats.org/officeDocument/2006/relationships/customXml" Target="../ink/ink54.xml"/><Relationship Id="rId54" Type="http://schemas.openxmlformats.org/officeDocument/2006/relationships/image" Target="../media/image74.png"/><Relationship Id="rId62" Type="http://schemas.openxmlformats.org/officeDocument/2006/relationships/image" Target="../media/image78.png"/><Relationship Id="rId70" Type="http://schemas.openxmlformats.org/officeDocument/2006/relationships/image" Target="../media/image82.png"/><Relationship Id="rId75" Type="http://schemas.openxmlformats.org/officeDocument/2006/relationships/customXml" Target="../ink/ink71.xml"/><Relationship Id="rId83" Type="http://schemas.openxmlformats.org/officeDocument/2006/relationships/customXml" Target="../ink/ink75.xml"/><Relationship Id="rId88" Type="http://schemas.openxmlformats.org/officeDocument/2006/relationships/image" Target="../media/image91.png"/><Relationship Id="rId91" Type="http://schemas.openxmlformats.org/officeDocument/2006/relationships/customXml" Target="../ink/ink79.xml"/><Relationship Id="rId9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28" Type="http://schemas.openxmlformats.org/officeDocument/2006/relationships/image" Target="../media/image61.png"/><Relationship Id="rId36" Type="http://schemas.openxmlformats.org/officeDocument/2006/relationships/image" Target="../media/image65.png"/><Relationship Id="rId49" Type="http://schemas.openxmlformats.org/officeDocument/2006/relationships/customXml" Target="../ink/ink58.xml"/><Relationship Id="rId57" Type="http://schemas.openxmlformats.org/officeDocument/2006/relationships/customXml" Target="../ink/ink62.xml"/><Relationship Id="rId10" Type="http://schemas.openxmlformats.org/officeDocument/2006/relationships/image" Target="../media/image52.png"/><Relationship Id="rId31" Type="http://schemas.openxmlformats.org/officeDocument/2006/relationships/customXml" Target="../ink/ink49.xml"/><Relationship Id="rId44" Type="http://schemas.openxmlformats.org/officeDocument/2006/relationships/image" Target="../media/image69.png"/><Relationship Id="rId52" Type="http://schemas.openxmlformats.org/officeDocument/2006/relationships/image" Target="../media/image73.png"/><Relationship Id="rId60" Type="http://schemas.openxmlformats.org/officeDocument/2006/relationships/image" Target="../media/image77.png"/><Relationship Id="rId65" Type="http://schemas.openxmlformats.org/officeDocument/2006/relationships/customXml" Target="../ink/ink66.xml"/><Relationship Id="rId73" Type="http://schemas.openxmlformats.org/officeDocument/2006/relationships/customXml" Target="../ink/ink70.xml"/><Relationship Id="rId78" Type="http://schemas.openxmlformats.org/officeDocument/2006/relationships/image" Target="../media/image86.png"/><Relationship Id="rId81" Type="http://schemas.openxmlformats.org/officeDocument/2006/relationships/customXml" Target="../ink/ink74.xml"/><Relationship Id="rId86" Type="http://schemas.openxmlformats.org/officeDocument/2006/relationships/image" Target="../media/image90.png"/><Relationship Id="rId94" Type="http://schemas.openxmlformats.org/officeDocument/2006/relationships/image" Target="../media/image94.png"/><Relationship Id="rId4" Type="http://schemas.openxmlformats.org/officeDocument/2006/relationships/image" Target="../media/image49.png"/><Relationship Id="rId9" Type="http://schemas.openxmlformats.org/officeDocument/2006/relationships/customXml" Target="../ink/ink38.xml"/><Relationship Id="rId13" Type="http://schemas.openxmlformats.org/officeDocument/2006/relationships/customXml" Target="../ink/ink40.xml"/><Relationship Id="rId18" Type="http://schemas.openxmlformats.org/officeDocument/2006/relationships/image" Target="../media/image56.png"/><Relationship Id="rId39" Type="http://schemas.openxmlformats.org/officeDocument/2006/relationships/customXml" Target="../ink/ink53.xml"/><Relationship Id="rId34" Type="http://schemas.openxmlformats.org/officeDocument/2006/relationships/image" Target="../media/image64.png"/><Relationship Id="rId50" Type="http://schemas.openxmlformats.org/officeDocument/2006/relationships/image" Target="../media/image72.png"/><Relationship Id="rId55" Type="http://schemas.openxmlformats.org/officeDocument/2006/relationships/customXml" Target="../ink/ink61.xml"/><Relationship Id="rId76" Type="http://schemas.openxmlformats.org/officeDocument/2006/relationships/image" Target="../media/image85.png"/><Relationship Id="rId7" Type="http://schemas.openxmlformats.org/officeDocument/2006/relationships/customXml" Target="../ink/ink37.xml"/><Relationship Id="rId71" Type="http://schemas.openxmlformats.org/officeDocument/2006/relationships/customXml" Target="../ink/ink69.xml"/><Relationship Id="rId92" Type="http://schemas.openxmlformats.org/officeDocument/2006/relationships/image" Target="../media/image93.png"/><Relationship Id="rId2" Type="http://schemas.openxmlformats.org/officeDocument/2006/relationships/image" Target="../media/image37.png"/><Relationship Id="rId29" Type="http://schemas.openxmlformats.org/officeDocument/2006/relationships/customXml" Target="../ink/ink48.xml"/><Relationship Id="rId24" Type="http://schemas.openxmlformats.org/officeDocument/2006/relationships/image" Target="../media/image59.png"/><Relationship Id="rId40" Type="http://schemas.openxmlformats.org/officeDocument/2006/relationships/image" Target="../media/image67.png"/><Relationship Id="rId45" Type="http://schemas.openxmlformats.org/officeDocument/2006/relationships/customXml" Target="../ink/ink56.xml"/><Relationship Id="rId66" Type="http://schemas.openxmlformats.org/officeDocument/2006/relationships/image" Target="../media/image80.png"/><Relationship Id="rId87" Type="http://schemas.openxmlformats.org/officeDocument/2006/relationships/customXml" Target="../ink/ink77.xml"/><Relationship Id="rId61" Type="http://schemas.openxmlformats.org/officeDocument/2006/relationships/customXml" Target="../ink/ink64.xml"/><Relationship Id="rId82" Type="http://schemas.openxmlformats.org/officeDocument/2006/relationships/image" Target="../media/image88.png"/><Relationship Id="rId19" Type="http://schemas.openxmlformats.org/officeDocument/2006/relationships/customXml" Target="../ink/ink43.xml"/><Relationship Id="rId14" Type="http://schemas.openxmlformats.org/officeDocument/2006/relationships/image" Target="../media/image54.png"/><Relationship Id="rId30" Type="http://schemas.openxmlformats.org/officeDocument/2006/relationships/image" Target="../media/image62.png"/><Relationship Id="rId35" Type="http://schemas.openxmlformats.org/officeDocument/2006/relationships/customXml" Target="../ink/ink51.xml"/><Relationship Id="rId56" Type="http://schemas.openxmlformats.org/officeDocument/2006/relationships/image" Target="../media/image75.png"/><Relationship Id="rId77" Type="http://schemas.openxmlformats.org/officeDocument/2006/relationships/customXml" Target="../ink/ink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tăText 1">
            <a:extLst>
              <a:ext uri="{FF2B5EF4-FFF2-40B4-BE49-F238E27FC236}">
                <a16:creationId xmlns:a16="http://schemas.microsoft.com/office/drawing/2014/main" id="{7ACE83AA-A531-493C-86FE-1E8ED5F920C6}"/>
              </a:ext>
            </a:extLst>
          </p:cNvPr>
          <p:cNvSpPr txBox="1"/>
          <p:nvPr/>
        </p:nvSpPr>
        <p:spPr>
          <a:xfrm>
            <a:off x="701099" y="685830"/>
            <a:ext cx="10698362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o-RO" sz="3600" b="1" dirty="0">
                <a:solidFill>
                  <a:srgbClr val="0000FF"/>
                </a:solidFill>
                <a:latin typeface="Calibri" panose="020F0502020204030204"/>
              </a:rPr>
              <a:t>Electronică digitală</a:t>
            </a:r>
            <a:r>
              <a:rPr kumimoji="0" lang="ro-RO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o-RO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-202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ro-RO" sz="36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 </a:t>
            </a:r>
            <a:r>
              <a:rPr lang="en-US" sz="3600" b="1" dirty="0">
                <a:solidFill>
                  <a:srgbClr val="FF0000"/>
                </a:solidFill>
                <a:latin typeface="Calibri" panose="020F0502020204030204"/>
              </a:rPr>
              <a:t>Curs </a:t>
            </a:r>
            <a:r>
              <a:rPr kumimoji="0" lang="ro-RO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9 =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 err="1">
                <a:solidFill>
                  <a:srgbClr val="FF0000"/>
                </a:solidFill>
                <a:latin typeface="Calibri" panose="020F0502020204030204"/>
              </a:rPr>
              <a:t>anul</a:t>
            </a:r>
            <a:r>
              <a:rPr lang="en-US" sz="3600" b="1" dirty="0">
                <a:solidFill>
                  <a:srgbClr val="FF0000"/>
                </a:solidFill>
                <a:latin typeface="Calibri" panose="020F0502020204030204"/>
              </a:rPr>
              <a:t> de </a:t>
            </a:r>
            <a:r>
              <a:rPr lang="en-US" sz="3600" b="1" dirty="0" err="1">
                <a:solidFill>
                  <a:srgbClr val="FF0000"/>
                </a:solidFill>
                <a:latin typeface="Calibri" panose="020F0502020204030204"/>
              </a:rPr>
              <a:t>studiu</a:t>
            </a:r>
            <a:r>
              <a:rPr lang="en-US" sz="3600" b="1" dirty="0">
                <a:solidFill>
                  <a:srgbClr val="FF0000"/>
                </a:solidFill>
                <a:latin typeface="Calibri" panose="020F0502020204030204"/>
              </a:rPr>
              <a:t> </a:t>
            </a:r>
            <a:r>
              <a:rPr lang="ro-RO" sz="3600" b="1" dirty="0">
                <a:solidFill>
                  <a:srgbClr val="FF0000"/>
                </a:solidFill>
                <a:latin typeface="Calibri" panose="020F0502020204030204"/>
              </a:rPr>
              <a:t>C2</a:t>
            </a:r>
            <a:endParaRPr kumimoji="0" lang="ro-RO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32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Săptămâna 9         03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o-RO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</a:t>
            </a:r>
            <a:r>
              <a:rPr lang="en-US" sz="3200" b="1" dirty="0">
                <a:solidFill>
                  <a:srgbClr val="0000FF"/>
                </a:solidFill>
                <a:latin typeface="Calibri" panose="020F0502020204030204"/>
              </a:rPr>
              <a:t>e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mbrie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ro-RO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202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r>
              <a:rPr kumimoji="0" lang="ro-RO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</a:t>
            </a:r>
            <a:r>
              <a:rPr kumimoji="0" lang="ro-RO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o-RO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 –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</a:t>
            </a:r>
            <a:r>
              <a:rPr kumimoji="0" lang="ro-RO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r>
              <a:rPr kumimoji="0" lang="ro-RO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ionel.bostan@upit.ro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1882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AE3B6858-B8E1-4C8C-889B-3911943E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6819900" cy="333375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F1610924-CF1A-493E-BF79-CBB1B05A7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1600220"/>
            <a:ext cx="5495925" cy="219075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F0498249-2B4E-4EA0-8455-D98217BDD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3" y="868708"/>
            <a:ext cx="4191000" cy="352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Cerneală 1">
                <a:extLst>
                  <a:ext uri="{FF2B5EF4-FFF2-40B4-BE49-F238E27FC236}">
                    <a16:creationId xmlns:a16="http://schemas.microsoft.com/office/drawing/2014/main" id="{04C81FEE-0C45-418C-94C2-4B217851C7F7}"/>
                  </a:ext>
                </a:extLst>
              </p14:cNvPr>
              <p14:cNvContentPartPr/>
              <p14:nvPr/>
            </p14:nvContentPartPr>
            <p14:xfrm>
              <a:off x="2248389" y="2021305"/>
              <a:ext cx="1224720" cy="2267640"/>
            </p14:xfrm>
          </p:contentPart>
        </mc:Choice>
        <mc:Fallback>
          <p:pic>
            <p:nvPicPr>
              <p:cNvPr id="2" name="Cerneală 1">
                <a:extLst>
                  <a:ext uri="{FF2B5EF4-FFF2-40B4-BE49-F238E27FC236}">
                    <a16:creationId xmlns:a16="http://schemas.microsoft.com/office/drawing/2014/main" id="{04C81FEE-0C45-418C-94C2-4B217851C7F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30389" y="2003305"/>
                <a:ext cx="1260360" cy="23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4" name="Cerneală 3">
                <a:extLst>
                  <a:ext uri="{FF2B5EF4-FFF2-40B4-BE49-F238E27FC236}">
                    <a16:creationId xmlns:a16="http://schemas.microsoft.com/office/drawing/2014/main" id="{0D57605E-AE48-4335-99B4-9BAEE371E255}"/>
                  </a:ext>
                </a:extLst>
              </p14:cNvPr>
              <p14:cNvContentPartPr/>
              <p14:nvPr/>
            </p14:nvContentPartPr>
            <p14:xfrm>
              <a:off x="3900789" y="3989425"/>
              <a:ext cx="21600" cy="229680"/>
            </p14:xfrm>
          </p:contentPart>
        </mc:Choice>
        <mc:Fallback>
          <p:pic>
            <p:nvPicPr>
              <p:cNvPr id="4" name="Cerneală 3">
                <a:extLst>
                  <a:ext uri="{FF2B5EF4-FFF2-40B4-BE49-F238E27FC236}">
                    <a16:creationId xmlns:a16="http://schemas.microsoft.com/office/drawing/2014/main" id="{0D57605E-AE48-4335-99B4-9BAEE371E25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83149" y="3971425"/>
                <a:ext cx="572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" name="Cerneală 4">
                <a:extLst>
                  <a:ext uri="{FF2B5EF4-FFF2-40B4-BE49-F238E27FC236}">
                    <a16:creationId xmlns:a16="http://schemas.microsoft.com/office/drawing/2014/main" id="{39E8F88F-0C4D-4A3A-A501-205CA1FA6FC6}"/>
                  </a:ext>
                </a:extLst>
              </p14:cNvPr>
              <p14:cNvContentPartPr/>
              <p14:nvPr/>
            </p14:nvContentPartPr>
            <p14:xfrm>
              <a:off x="3840309" y="3967825"/>
              <a:ext cx="498960" cy="277920"/>
            </p14:xfrm>
          </p:contentPart>
        </mc:Choice>
        <mc:Fallback>
          <p:pic>
            <p:nvPicPr>
              <p:cNvPr id="5" name="Cerneală 4">
                <a:extLst>
                  <a:ext uri="{FF2B5EF4-FFF2-40B4-BE49-F238E27FC236}">
                    <a16:creationId xmlns:a16="http://schemas.microsoft.com/office/drawing/2014/main" id="{39E8F88F-0C4D-4A3A-A501-205CA1FA6F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822309" y="3950185"/>
                <a:ext cx="5346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1425E28E-3B9D-41E5-B832-D590B9336344}"/>
                  </a:ext>
                </a:extLst>
              </p14:cNvPr>
              <p14:cNvContentPartPr/>
              <p14:nvPr/>
            </p14:nvContentPartPr>
            <p14:xfrm>
              <a:off x="4384989" y="3892945"/>
              <a:ext cx="187560" cy="697680"/>
            </p14:xfrm>
          </p:contentPart>
        </mc:Choice>
        <mc:Fallback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1425E28E-3B9D-41E5-B832-D590B933634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366989" y="3875305"/>
                <a:ext cx="223200" cy="73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B1161C36-5C20-4B69-B836-FC63CB1026EF}"/>
                  </a:ext>
                </a:extLst>
              </p14:cNvPr>
              <p14:cNvContentPartPr/>
              <p14:nvPr/>
            </p14:nvContentPartPr>
            <p14:xfrm>
              <a:off x="4417749" y="3914185"/>
              <a:ext cx="320400" cy="772200"/>
            </p14:xfrm>
          </p:contentPart>
        </mc:Choice>
        <mc:Fallback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B1161C36-5C20-4B69-B836-FC63CB1026E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399749" y="3896185"/>
                <a:ext cx="356040" cy="80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F0CAB42F-D786-4407-B322-309361596552}"/>
                  </a:ext>
                </a:extLst>
              </p14:cNvPr>
              <p14:cNvContentPartPr/>
              <p14:nvPr/>
            </p14:nvContentPartPr>
            <p14:xfrm>
              <a:off x="4581189" y="4139545"/>
              <a:ext cx="732600" cy="193320"/>
            </p14:xfrm>
          </p:contentPart>
        </mc:Choice>
        <mc:Fallback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F0CAB42F-D786-4407-B322-30936159655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563549" y="4121905"/>
                <a:ext cx="7682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BBAA61F4-A5D4-4178-A680-8D3389AFE68F}"/>
                  </a:ext>
                </a:extLst>
              </p14:cNvPr>
              <p14:cNvContentPartPr/>
              <p14:nvPr/>
            </p14:nvContentPartPr>
            <p14:xfrm>
              <a:off x="6001749" y="4071145"/>
              <a:ext cx="14040" cy="191160"/>
            </p14:xfrm>
          </p:contentPart>
        </mc:Choice>
        <mc:Fallback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BBAA61F4-A5D4-4178-A680-8D3389AFE68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983749" y="4053145"/>
                <a:ext cx="4968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71261712-07AE-418A-A343-2E6AE550E62E}"/>
                  </a:ext>
                </a:extLst>
              </p14:cNvPr>
              <p14:cNvContentPartPr/>
              <p14:nvPr/>
            </p14:nvContentPartPr>
            <p14:xfrm>
              <a:off x="5822829" y="4015705"/>
              <a:ext cx="429480" cy="23292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71261712-07AE-418A-A343-2E6AE550E62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805189" y="3998065"/>
                <a:ext cx="4651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B4E1512A-934C-4A37-B35B-9D16DEC773B1}"/>
                  </a:ext>
                </a:extLst>
              </p14:cNvPr>
              <p14:cNvContentPartPr/>
              <p14:nvPr/>
            </p14:nvContentPartPr>
            <p14:xfrm>
              <a:off x="6078069" y="3984385"/>
              <a:ext cx="545400" cy="30780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B4E1512A-934C-4A37-B35B-9D16DEC773B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060069" y="3966745"/>
                <a:ext cx="5810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2" name="Cerneală 21">
                <a:extLst>
                  <a:ext uri="{FF2B5EF4-FFF2-40B4-BE49-F238E27FC236}">
                    <a16:creationId xmlns:a16="http://schemas.microsoft.com/office/drawing/2014/main" id="{92B82240-10AE-4851-B1B5-921F8BF4AFB8}"/>
                  </a:ext>
                </a:extLst>
              </p14:cNvPr>
              <p14:cNvContentPartPr/>
              <p14:nvPr/>
            </p14:nvContentPartPr>
            <p14:xfrm>
              <a:off x="7126389" y="4123705"/>
              <a:ext cx="513720" cy="155880"/>
            </p14:xfrm>
          </p:contentPart>
        </mc:Choice>
        <mc:Fallback>
          <p:pic>
            <p:nvPicPr>
              <p:cNvPr id="22" name="Cerneală 21">
                <a:extLst>
                  <a:ext uri="{FF2B5EF4-FFF2-40B4-BE49-F238E27FC236}">
                    <a16:creationId xmlns:a16="http://schemas.microsoft.com/office/drawing/2014/main" id="{92B82240-10AE-4851-B1B5-921F8BF4AFB8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7108389" y="4105705"/>
                <a:ext cx="5493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2" name="Cerneală 31">
                <a:extLst>
                  <a:ext uri="{FF2B5EF4-FFF2-40B4-BE49-F238E27FC236}">
                    <a16:creationId xmlns:a16="http://schemas.microsoft.com/office/drawing/2014/main" id="{EB050807-06B0-427C-86EA-46B29FEDB06B}"/>
                  </a:ext>
                </a:extLst>
              </p14:cNvPr>
              <p14:cNvContentPartPr/>
              <p14:nvPr/>
            </p14:nvContentPartPr>
            <p14:xfrm>
              <a:off x="9336429" y="4018225"/>
              <a:ext cx="459360" cy="260640"/>
            </p14:xfrm>
          </p:contentPart>
        </mc:Choice>
        <mc:Fallback>
          <p:pic>
            <p:nvPicPr>
              <p:cNvPr id="32" name="Cerneală 31">
                <a:extLst>
                  <a:ext uri="{FF2B5EF4-FFF2-40B4-BE49-F238E27FC236}">
                    <a16:creationId xmlns:a16="http://schemas.microsoft.com/office/drawing/2014/main" id="{EB050807-06B0-427C-86EA-46B29FEDB06B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9318429" y="4000585"/>
                <a:ext cx="4950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3" name="Cerneală 32">
                <a:extLst>
                  <a:ext uri="{FF2B5EF4-FFF2-40B4-BE49-F238E27FC236}">
                    <a16:creationId xmlns:a16="http://schemas.microsoft.com/office/drawing/2014/main" id="{278164BF-1CA1-47AE-B67F-E1860551993F}"/>
                  </a:ext>
                </a:extLst>
              </p14:cNvPr>
              <p14:cNvContentPartPr/>
              <p14:nvPr/>
            </p14:nvContentPartPr>
            <p14:xfrm>
              <a:off x="8011269" y="3975025"/>
              <a:ext cx="1000440" cy="328320"/>
            </p14:xfrm>
          </p:contentPart>
        </mc:Choice>
        <mc:Fallback>
          <p:pic>
            <p:nvPicPr>
              <p:cNvPr id="33" name="Cerneală 32">
                <a:extLst>
                  <a:ext uri="{FF2B5EF4-FFF2-40B4-BE49-F238E27FC236}">
                    <a16:creationId xmlns:a16="http://schemas.microsoft.com/office/drawing/2014/main" id="{278164BF-1CA1-47AE-B67F-E1860551993F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993269" y="3957385"/>
                <a:ext cx="103608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8" name="Cerneală 37">
                <a:extLst>
                  <a:ext uri="{FF2B5EF4-FFF2-40B4-BE49-F238E27FC236}">
                    <a16:creationId xmlns:a16="http://schemas.microsoft.com/office/drawing/2014/main" id="{3119E5B7-BC21-4C26-8D26-6F42E3C26D65}"/>
                  </a:ext>
                </a:extLst>
              </p14:cNvPr>
              <p14:cNvContentPartPr/>
              <p14:nvPr/>
            </p14:nvContentPartPr>
            <p14:xfrm>
              <a:off x="10124829" y="3657505"/>
              <a:ext cx="741960" cy="843480"/>
            </p14:xfrm>
          </p:contentPart>
        </mc:Choice>
        <mc:Fallback>
          <p:pic>
            <p:nvPicPr>
              <p:cNvPr id="38" name="Cerneală 37">
                <a:extLst>
                  <a:ext uri="{FF2B5EF4-FFF2-40B4-BE49-F238E27FC236}">
                    <a16:creationId xmlns:a16="http://schemas.microsoft.com/office/drawing/2014/main" id="{3119E5B7-BC21-4C26-8D26-6F42E3C26D65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106838" y="3639505"/>
                <a:ext cx="777583" cy="87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FD350794-2EC7-4177-A8D3-FD46DFA9388B}"/>
                  </a:ext>
                </a:extLst>
              </p14:cNvPr>
              <p14:cNvContentPartPr/>
              <p14:nvPr/>
            </p14:nvContentPartPr>
            <p14:xfrm>
              <a:off x="7704909" y="3729505"/>
              <a:ext cx="76680" cy="137160"/>
            </p14:xfrm>
          </p:contentPart>
        </mc:Choice>
        <mc:Fallback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FD350794-2EC7-4177-A8D3-FD46DFA9388B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686909" y="3711865"/>
                <a:ext cx="112320" cy="17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3364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0EB77990-206A-490F-8D31-A9D7FBE1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5295900" cy="352425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7EB78066-9F4C-45C2-8322-01C4B70C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868708"/>
            <a:ext cx="9220200" cy="51625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19FF85BA-E99D-4329-ABB7-4B4B4BACFAAF}"/>
                  </a:ext>
                </a:extLst>
              </p14:cNvPr>
              <p14:cNvContentPartPr/>
              <p14:nvPr/>
            </p14:nvContentPartPr>
            <p14:xfrm>
              <a:off x="9682749" y="1331905"/>
              <a:ext cx="233640" cy="33120"/>
            </p14:xfrm>
          </p:contentPart>
        </mc:Choice>
        <mc:Fallback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19FF85BA-E99D-4329-ABB7-4B4B4BACFA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64749" y="1313905"/>
                <a:ext cx="26928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C8F04B2A-C8B5-45C0-A35B-9BC69A18024F}"/>
                  </a:ext>
                </a:extLst>
              </p14:cNvPr>
              <p14:cNvContentPartPr/>
              <p14:nvPr/>
            </p14:nvContentPartPr>
            <p14:xfrm>
              <a:off x="11613789" y="1012585"/>
              <a:ext cx="269640" cy="27324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C8F04B2A-C8B5-45C0-A35B-9BC69A18024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96149" y="994585"/>
                <a:ext cx="3052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22F03F3D-16E9-445F-884B-D3F16ADA4DA1}"/>
                  </a:ext>
                </a:extLst>
              </p14:cNvPr>
              <p14:cNvContentPartPr/>
              <p14:nvPr/>
            </p14:nvContentPartPr>
            <p14:xfrm>
              <a:off x="10370349" y="938785"/>
              <a:ext cx="956520" cy="388080"/>
            </p14:xfrm>
          </p:contentPart>
        </mc:Choice>
        <mc:Fallback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22F03F3D-16E9-445F-884B-D3F16ADA4DA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352349" y="921145"/>
                <a:ext cx="99216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E765C634-EEBE-49B5-A1E7-A82F463ACA46}"/>
                  </a:ext>
                </a:extLst>
              </p14:cNvPr>
              <p14:cNvContentPartPr/>
              <p14:nvPr/>
            </p14:nvContentPartPr>
            <p14:xfrm>
              <a:off x="9653949" y="1007185"/>
              <a:ext cx="231840" cy="264240"/>
            </p14:xfrm>
          </p:contentPart>
        </mc:Choice>
        <mc:Fallback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E765C634-EEBE-49B5-A1E7-A82F463ACA4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36309" y="989545"/>
                <a:ext cx="26748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2" name="Cerneală 21">
                <a:extLst>
                  <a:ext uri="{FF2B5EF4-FFF2-40B4-BE49-F238E27FC236}">
                    <a16:creationId xmlns:a16="http://schemas.microsoft.com/office/drawing/2014/main" id="{F0837D75-04B5-45F1-821B-A321196526F4}"/>
                  </a:ext>
                </a:extLst>
              </p14:cNvPr>
              <p14:cNvContentPartPr/>
              <p14:nvPr/>
            </p14:nvContentPartPr>
            <p14:xfrm>
              <a:off x="10356309" y="1462585"/>
              <a:ext cx="1397160" cy="368640"/>
            </p14:xfrm>
          </p:contentPart>
        </mc:Choice>
        <mc:Fallback>
          <p:pic>
            <p:nvPicPr>
              <p:cNvPr id="22" name="Cerneală 21">
                <a:extLst>
                  <a:ext uri="{FF2B5EF4-FFF2-40B4-BE49-F238E27FC236}">
                    <a16:creationId xmlns:a16="http://schemas.microsoft.com/office/drawing/2014/main" id="{F0837D75-04B5-45F1-821B-A321196526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38669" y="1444928"/>
                <a:ext cx="1432800" cy="4043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6" name="Cerneală 25">
                <a:extLst>
                  <a:ext uri="{FF2B5EF4-FFF2-40B4-BE49-F238E27FC236}">
                    <a16:creationId xmlns:a16="http://schemas.microsoft.com/office/drawing/2014/main" id="{3EBD58A8-8244-40CE-A3EB-8275B37EFAE2}"/>
                  </a:ext>
                </a:extLst>
              </p14:cNvPr>
              <p14:cNvContentPartPr/>
              <p14:nvPr/>
            </p14:nvContentPartPr>
            <p14:xfrm>
              <a:off x="11390949" y="2170345"/>
              <a:ext cx="212760" cy="5400"/>
            </p14:xfrm>
          </p:contentPart>
        </mc:Choice>
        <mc:Fallback>
          <p:pic>
            <p:nvPicPr>
              <p:cNvPr id="26" name="Cerneală 25">
                <a:extLst>
                  <a:ext uri="{FF2B5EF4-FFF2-40B4-BE49-F238E27FC236}">
                    <a16:creationId xmlns:a16="http://schemas.microsoft.com/office/drawing/2014/main" id="{3EBD58A8-8244-40CE-A3EB-8275B37EFA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373309" y="2152345"/>
                <a:ext cx="248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Cerneală 26">
                <a:extLst>
                  <a:ext uri="{FF2B5EF4-FFF2-40B4-BE49-F238E27FC236}">
                    <a16:creationId xmlns:a16="http://schemas.microsoft.com/office/drawing/2014/main" id="{A5817C0A-4174-4854-8D95-182A88DB04D6}"/>
                  </a:ext>
                </a:extLst>
              </p14:cNvPr>
              <p14:cNvContentPartPr/>
              <p14:nvPr/>
            </p14:nvContentPartPr>
            <p14:xfrm>
              <a:off x="11401029" y="2247025"/>
              <a:ext cx="245880" cy="15480"/>
            </p14:xfrm>
          </p:contentPart>
        </mc:Choice>
        <mc:Fallback>
          <p:pic>
            <p:nvPicPr>
              <p:cNvPr id="27" name="Cerneală 26">
                <a:extLst>
                  <a:ext uri="{FF2B5EF4-FFF2-40B4-BE49-F238E27FC236}">
                    <a16:creationId xmlns:a16="http://schemas.microsoft.com/office/drawing/2014/main" id="{A5817C0A-4174-4854-8D95-182A88DB04D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383029" y="2229385"/>
                <a:ext cx="2815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Cerneală 27">
                <a:extLst>
                  <a:ext uri="{FF2B5EF4-FFF2-40B4-BE49-F238E27FC236}">
                    <a16:creationId xmlns:a16="http://schemas.microsoft.com/office/drawing/2014/main" id="{FCF1CD0E-7914-491E-AC5F-2AC9B5BA0D50}"/>
                  </a:ext>
                </a:extLst>
              </p14:cNvPr>
              <p14:cNvContentPartPr/>
              <p14:nvPr/>
            </p14:nvContentPartPr>
            <p14:xfrm>
              <a:off x="10188189" y="2263225"/>
              <a:ext cx="236880" cy="11160"/>
            </p14:xfrm>
          </p:contentPart>
        </mc:Choice>
        <mc:Fallback>
          <p:pic>
            <p:nvPicPr>
              <p:cNvPr id="28" name="Cerneală 27">
                <a:extLst>
                  <a:ext uri="{FF2B5EF4-FFF2-40B4-BE49-F238E27FC236}">
                    <a16:creationId xmlns:a16="http://schemas.microsoft.com/office/drawing/2014/main" id="{FCF1CD0E-7914-491E-AC5F-2AC9B5BA0D5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70189" y="2245225"/>
                <a:ext cx="272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9" name="Cerneală 28">
                <a:extLst>
                  <a:ext uri="{FF2B5EF4-FFF2-40B4-BE49-F238E27FC236}">
                    <a16:creationId xmlns:a16="http://schemas.microsoft.com/office/drawing/2014/main" id="{3E3C1EE5-97C6-4F4C-AFD8-A153C7A447C6}"/>
                  </a:ext>
                </a:extLst>
              </p14:cNvPr>
              <p14:cNvContentPartPr/>
              <p14:nvPr/>
            </p14:nvContentPartPr>
            <p14:xfrm>
              <a:off x="10178469" y="2367625"/>
              <a:ext cx="169560" cy="4680"/>
            </p14:xfrm>
          </p:contentPart>
        </mc:Choice>
        <mc:Fallback>
          <p:pic>
            <p:nvPicPr>
              <p:cNvPr id="29" name="Cerneală 28">
                <a:extLst>
                  <a:ext uri="{FF2B5EF4-FFF2-40B4-BE49-F238E27FC236}">
                    <a16:creationId xmlns:a16="http://schemas.microsoft.com/office/drawing/2014/main" id="{3E3C1EE5-97C6-4F4C-AFD8-A153C7A447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160829" y="2349625"/>
                <a:ext cx="2052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30" name="Cerneală 29">
                <a:extLst>
                  <a:ext uri="{FF2B5EF4-FFF2-40B4-BE49-F238E27FC236}">
                    <a16:creationId xmlns:a16="http://schemas.microsoft.com/office/drawing/2014/main" id="{7EEB5A75-A199-4066-9844-E7FBA27A7D9E}"/>
                  </a:ext>
                </a:extLst>
              </p14:cNvPr>
              <p14:cNvContentPartPr/>
              <p14:nvPr/>
            </p14:nvContentPartPr>
            <p14:xfrm>
              <a:off x="10617309" y="2097985"/>
              <a:ext cx="600480" cy="283680"/>
            </p14:xfrm>
          </p:contentPart>
        </mc:Choice>
        <mc:Fallback>
          <p:pic>
            <p:nvPicPr>
              <p:cNvPr id="30" name="Cerneală 29">
                <a:extLst>
                  <a:ext uri="{FF2B5EF4-FFF2-40B4-BE49-F238E27FC236}">
                    <a16:creationId xmlns:a16="http://schemas.microsoft.com/office/drawing/2014/main" id="{7EEB5A75-A199-4066-9844-E7FBA27A7D9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599320" y="2079985"/>
                <a:ext cx="636099" cy="31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3" name="Cerneală 32">
                <a:extLst>
                  <a:ext uri="{FF2B5EF4-FFF2-40B4-BE49-F238E27FC236}">
                    <a16:creationId xmlns:a16="http://schemas.microsoft.com/office/drawing/2014/main" id="{B8A03658-15F7-4073-974F-7E29215FA814}"/>
                  </a:ext>
                </a:extLst>
              </p14:cNvPr>
              <p14:cNvContentPartPr/>
              <p14:nvPr/>
            </p14:nvContentPartPr>
            <p14:xfrm>
              <a:off x="9543429" y="2957665"/>
              <a:ext cx="281520" cy="32400"/>
            </p14:xfrm>
          </p:contentPart>
        </mc:Choice>
        <mc:Fallback>
          <p:pic>
            <p:nvPicPr>
              <p:cNvPr id="33" name="Cerneală 32">
                <a:extLst>
                  <a:ext uri="{FF2B5EF4-FFF2-40B4-BE49-F238E27FC236}">
                    <a16:creationId xmlns:a16="http://schemas.microsoft.com/office/drawing/2014/main" id="{B8A03658-15F7-4073-974F-7E29215FA8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525789" y="2939665"/>
                <a:ext cx="31716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4" name="Cerneală 33">
                <a:extLst>
                  <a:ext uri="{FF2B5EF4-FFF2-40B4-BE49-F238E27FC236}">
                    <a16:creationId xmlns:a16="http://schemas.microsoft.com/office/drawing/2014/main" id="{FF9C8B66-4BAC-4A7C-92E3-5370CD2E322C}"/>
                  </a:ext>
                </a:extLst>
              </p14:cNvPr>
              <p14:cNvContentPartPr/>
              <p14:nvPr/>
            </p14:nvContentPartPr>
            <p14:xfrm>
              <a:off x="9538389" y="3378145"/>
              <a:ext cx="244080" cy="40680"/>
            </p14:xfrm>
          </p:contentPart>
        </mc:Choice>
        <mc:Fallback>
          <p:pic>
            <p:nvPicPr>
              <p:cNvPr id="34" name="Cerneală 33">
                <a:extLst>
                  <a:ext uri="{FF2B5EF4-FFF2-40B4-BE49-F238E27FC236}">
                    <a16:creationId xmlns:a16="http://schemas.microsoft.com/office/drawing/2014/main" id="{FF9C8B66-4BAC-4A7C-92E3-5370CD2E322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520389" y="3360145"/>
                <a:ext cx="2797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5" name="Cerneală 34">
                <a:extLst>
                  <a:ext uri="{FF2B5EF4-FFF2-40B4-BE49-F238E27FC236}">
                    <a16:creationId xmlns:a16="http://schemas.microsoft.com/office/drawing/2014/main" id="{816B75C2-5FE7-4F4F-89EC-183038C99DEF}"/>
                  </a:ext>
                </a:extLst>
              </p14:cNvPr>
              <p14:cNvContentPartPr/>
              <p14:nvPr/>
            </p14:nvContentPartPr>
            <p14:xfrm>
              <a:off x="9667989" y="3036505"/>
              <a:ext cx="85680" cy="244800"/>
            </p14:xfrm>
          </p:contentPart>
        </mc:Choice>
        <mc:Fallback>
          <p:pic>
            <p:nvPicPr>
              <p:cNvPr id="35" name="Cerneală 34">
                <a:extLst>
                  <a:ext uri="{FF2B5EF4-FFF2-40B4-BE49-F238E27FC236}">
                    <a16:creationId xmlns:a16="http://schemas.microsoft.com/office/drawing/2014/main" id="{816B75C2-5FE7-4F4F-89EC-183038C99D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50275" y="3018505"/>
                <a:ext cx="12147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0" name="Cerneală 49">
                <a:extLst>
                  <a:ext uri="{FF2B5EF4-FFF2-40B4-BE49-F238E27FC236}">
                    <a16:creationId xmlns:a16="http://schemas.microsoft.com/office/drawing/2014/main" id="{A83DFEDE-4E09-468B-827A-D8A92F102667}"/>
                  </a:ext>
                </a:extLst>
              </p14:cNvPr>
              <p14:cNvContentPartPr/>
              <p14:nvPr/>
            </p14:nvContentPartPr>
            <p14:xfrm>
              <a:off x="10242189" y="3497305"/>
              <a:ext cx="1710720" cy="377280"/>
            </p14:xfrm>
          </p:contentPart>
        </mc:Choice>
        <mc:Fallback>
          <p:pic>
            <p:nvPicPr>
              <p:cNvPr id="50" name="Cerneală 49">
                <a:extLst>
                  <a:ext uri="{FF2B5EF4-FFF2-40B4-BE49-F238E27FC236}">
                    <a16:creationId xmlns:a16="http://schemas.microsoft.com/office/drawing/2014/main" id="{A83DFEDE-4E09-468B-827A-D8A92F10266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224549" y="3479305"/>
                <a:ext cx="174636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1" name="Cerneală 50">
                <a:extLst>
                  <a:ext uri="{FF2B5EF4-FFF2-40B4-BE49-F238E27FC236}">
                    <a16:creationId xmlns:a16="http://schemas.microsoft.com/office/drawing/2014/main" id="{F8BBECE2-3799-4FC2-9873-0C82800F2353}"/>
                  </a:ext>
                </a:extLst>
              </p14:cNvPr>
              <p14:cNvContentPartPr/>
              <p14:nvPr/>
            </p14:nvContentPartPr>
            <p14:xfrm>
              <a:off x="10148949" y="2970625"/>
              <a:ext cx="1807200" cy="411480"/>
            </p14:xfrm>
          </p:contentPart>
        </mc:Choice>
        <mc:Fallback>
          <p:pic>
            <p:nvPicPr>
              <p:cNvPr id="51" name="Cerneală 50">
                <a:extLst>
                  <a:ext uri="{FF2B5EF4-FFF2-40B4-BE49-F238E27FC236}">
                    <a16:creationId xmlns:a16="http://schemas.microsoft.com/office/drawing/2014/main" id="{F8BBECE2-3799-4FC2-9873-0C82800F235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131309" y="2952985"/>
                <a:ext cx="184284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58" name="Cerneală 57">
                <a:extLst>
                  <a:ext uri="{FF2B5EF4-FFF2-40B4-BE49-F238E27FC236}">
                    <a16:creationId xmlns:a16="http://schemas.microsoft.com/office/drawing/2014/main" id="{45D6782B-1763-419C-B397-A4510B21B0DD}"/>
                  </a:ext>
                </a:extLst>
              </p14:cNvPr>
              <p14:cNvContentPartPr/>
              <p14:nvPr/>
            </p14:nvContentPartPr>
            <p14:xfrm>
              <a:off x="4528629" y="2237665"/>
              <a:ext cx="108720" cy="6480"/>
            </p14:xfrm>
          </p:contentPart>
        </mc:Choice>
        <mc:Fallback>
          <p:pic>
            <p:nvPicPr>
              <p:cNvPr id="58" name="Cerneală 57">
                <a:extLst>
                  <a:ext uri="{FF2B5EF4-FFF2-40B4-BE49-F238E27FC236}">
                    <a16:creationId xmlns:a16="http://schemas.microsoft.com/office/drawing/2014/main" id="{45D6782B-1763-419C-B397-A4510B21B0D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510629" y="2219665"/>
                <a:ext cx="1443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59" name="Cerneală 58">
                <a:extLst>
                  <a:ext uri="{FF2B5EF4-FFF2-40B4-BE49-F238E27FC236}">
                    <a16:creationId xmlns:a16="http://schemas.microsoft.com/office/drawing/2014/main" id="{94F928C7-D4CE-4A5C-A285-405C01DB941B}"/>
                  </a:ext>
                </a:extLst>
              </p14:cNvPr>
              <p14:cNvContentPartPr/>
              <p14:nvPr/>
            </p14:nvContentPartPr>
            <p14:xfrm>
              <a:off x="4533309" y="2334145"/>
              <a:ext cx="109080" cy="5040"/>
            </p14:xfrm>
          </p:contentPart>
        </mc:Choice>
        <mc:Fallback>
          <p:pic>
            <p:nvPicPr>
              <p:cNvPr id="59" name="Cerneală 58">
                <a:extLst>
                  <a:ext uri="{FF2B5EF4-FFF2-40B4-BE49-F238E27FC236}">
                    <a16:creationId xmlns:a16="http://schemas.microsoft.com/office/drawing/2014/main" id="{94F928C7-D4CE-4A5C-A285-405C01DB941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15309" y="2316145"/>
                <a:ext cx="144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0" name="Cerneală 59">
                <a:extLst>
                  <a:ext uri="{FF2B5EF4-FFF2-40B4-BE49-F238E27FC236}">
                    <a16:creationId xmlns:a16="http://schemas.microsoft.com/office/drawing/2014/main" id="{31F12955-0082-4407-B827-8414F03F63F3}"/>
                  </a:ext>
                </a:extLst>
              </p14:cNvPr>
              <p14:cNvContentPartPr/>
              <p14:nvPr/>
            </p14:nvContentPartPr>
            <p14:xfrm>
              <a:off x="4879629" y="2290225"/>
              <a:ext cx="534600" cy="5760"/>
            </p14:xfrm>
          </p:contentPart>
        </mc:Choice>
        <mc:Fallback>
          <p:pic>
            <p:nvPicPr>
              <p:cNvPr id="60" name="Cerneală 59">
                <a:extLst>
                  <a:ext uri="{FF2B5EF4-FFF2-40B4-BE49-F238E27FC236}">
                    <a16:creationId xmlns:a16="http://schemas.microsoft.com/office/drawing/2014/main" id="{31F12955-0082-4407-B827-8414F03F63F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61629" y="2272225"/>
                <a:ext cx="5702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419B9BC8-3ABA-4CBB-9E96-D7BCE069B0A0}"/>
                  </a:ext>
                </a:extLst>
              </p14:cNvPr>
              <p14:cNvContentPartPr/>
              <p14:nvPr/>
            </p14:nvContentPartPr>
            <p14:xfrm>
              <a:off x="4966029" y="1963345"/>
              <a:ext cx="15480" cy="198720"/>
            </p14:xfrm>
          </p:contentPart>
        </mc:Choice>
        <mc:Fallback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419B9BC8-3ABA-4CBB-9E96-D7BCE069B0A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948389" y="1945345"/>
                <a:ext cx="511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D4C4BFAE-535C-48C3-B5EE-6890BBD2A229}"/>
                  </a:ext>
                </a:extLst>
              </p14:cNvPr>
              <p14:cNvContentPartPr/>
              <p14:nvPr/>
            </p14:nvContentPartPr>
            <p14:xfrm>
              <a:off x="5085189" y="2045065"/>
              <a:ext cx="317520" cy="159120"/>
            </p14:xfrm>
          </p:contentPart>
        </mc:Choice>
        <mc:Fallback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D4C4BFAE-535C-48C3-B5EE-6890BBD2A2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067549" y="2027425"/>
                <a:ext cx="3531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2" name="Cerneală 91">
                <a:extLst>
                  <a:ext uri="{FF2B5EF4-FFF2-40B4-BE49-F238E27FC236}">
                    <a16:creationId xmlns:a16="http://schemas.microsoft.com/office/drawing/2014/main" id="{EFBC1DA8-0BB9-4DE7-98E9-7207221E7036}"/>
                  </a:ext>
                </a:extLst>
              </p14:cNvPr>
              <p14:cNvContentPartPr/>
              <p14:nvPr/>
            </p14:nvContentPartPr>
            <p14:xfrm>
              <a:off x="3498669" y="2884945"/>
              <a:ext cx="306360" cy="102240"/>
            </p14:xfrm>
          </p:contentPart>
        </mc:Choice>
        <mc:Fallback>
          <p:pic>
            <p:nvPicPr>
              <p:cNvPr id="92" name="Cerneală 91">
                <a:extLst>
                  <a:ext uri="{FF2B5EF4-FFF2-40B4-BE49-F238E27FC236}">
                    <a16:creationId xmlns:a16="http://schemas.microsoft.com/office/drawing/2014/main" id="{EFBC1DA8-0BB9-4DE7-98E9-7207221E70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80669" y="2867305"/>
                <a:ext cx="3420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00" name="Cerneală 99">
                <a:extLst>
                  <a:ext uri="{FF2B5EF4-FFF2-40B4-BE49-F238E27FC236}">
                    <a16:creationId xmlns:a16="http://schemas.microsoft.com/office/drawing/2014/main" id="{6A42AA1B-CBCF-4C88-8F7C-C76721EC7C6B}"/>
                  </a:ext>
                </a:extLst>
              </p14:cNvPr>
              <p14:cNvContentPartPr/>
              <p14:nvPr/>
            </p14:nvContentPartPr>
            <p14:xfrm>
              <a:off x="3464829" y="4827505"/>
              <a:ext cx="298080" cy="200520"/>
            </p14:xfrm>
          </p:contentPart>
        </mc:Choice>
        <mc:Fallback>
          <p:pic>
            <p:nvPicPr>
              <p:cNvPr id="100" name="Cerneală 99">
                <a:extLst>
                  <a:ext uri="{FF2B5EF4-FFF2-40B4-BE49-F238E27FC236}">
                    <a16:creationId xmlns:a16="http://schemas.microsoft.com/office/drawing/2014/main" id="{6A42AA1B-CBCF-4C88-8F7C-C76721EC7C6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46829" y="4809505"/>
                <a:ext cx="33372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03" name="Cerneală 102">
                <a:extLst>
                  <a:ext uri="{FF2B5EF4-FFF2-40B4-BE49-F238E27FC236}">
                    <a16:creationId xmlns:a16="http://schemas.microsoft.com/office/drawing/2014/main" id="{8685CC75-AF8D-412B-9AC6-18791A17B913}"/>
                  </a:ext>
                </a:extLst>
              </p14:cNvPr>
              <p14:cNvContentPartPr/>
              <p14:nvPr/>
            </p14:nvContentPartPr>
            <p14:xfrm>
              <a:off x="3305709" y="4360585"/>
              <a:ext cx="125640" cy="19080"/>
            </p14:xfrm>
          </p:contentPart>
        </mc:Choice>
        <mc:Fallback>
          <p:pic>
            <p:nvPicPr>
              <p:cNvPr id="103" name="Cerneală 102">
                <a:extLst>
                  <a:ext uri="{FF2B5EF4-FFF2-40B4-BE49-F238E27FC236}">
                    <a16:creationId xmlns:a16="http://schemas.microsoft.com/office/drawing/2014/main" id="{8685CC75-AF8D-412B-9AC6-18791A17B91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88069" y="4342585"/>
                <a:ext cx="161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8" name="Cerneală 107">
                <a:extLst>
                  <a:ext uri="{FF2B5EF4-FFF2-40B4-BE49-F238E27FC236}">
                    <a16:creationId xmlns:a16="http://schemas.microsoft.com/office/drawing/2014/main" id="{46A81A10-4C40-49EA-9F45-36BF780BAC3F}"/>
                  </a:ext>
                </a:extLst>
              </p14:cNvPr>
              <p14:cNvContentPartPr/>
              <p14:nvPr/>
            </p14:nvContentPartPr>
            <p14:xfrm>
              <a:off x="3310749" y="4427185"/>
              <a:ext cx="438840" cy="236880"/>
            </p14:xfrm>
          </p:contentPart>
        </mc:Choice>
        <mc:Fallback>
          <p:pic>
            <p:nvPicPr>
              <p:cNvPr id="108" name="Cerneală 107">
                <a:extLst>
                  <a:ext uri="{FF2B5EF4-FFF2-40B4-BE49-F238E27FC236}">
                    <a16:creationId xmlns:a16="http://schemas.microsoft.com/office/drawing/2014/main" id="{46A81A10-4C40-49EA-9F45-36BF780BAC3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93095" y="4409545"/>
                <a:ext cx="474509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8" name="Cerneală 117">
                <a:extLst>
                  <a:ext uri="{FF2B5EF4-FFF2-40B4-BE49-F238E27FC236}">
                    <a16:creationId xmlns:a16="http://schemas.microsoft.com/office/drawing/2014/main" id="{41DF0666-6E0E-4ACC-968B-655ABFB52395}"/>
                  </a:ext>
                </a:extLst>
              </p14:cNvPr>
              <p14:cNvContentPartPr/>
              <p14:nvPr/>
            </p14:nvContentPartPr>
            <p14:xfrm>
              <a:off x="5255109" y="2535745"/>
              <a:ext cx="131760" cy="165960"/>
            </p14:xfrm>
          </p:contentPart>
        </mc:Choice>
        <mc:Fallback>
          <p:pic>
            <p:nvPicPr>
              <p:cNvPr id="118" name="Cerneală 117">
                <a:extLst>
                  <a:ext uri="{FF2B5EF4-FFF2-40B4-BE49-F238E27FC236}">
                    <a16:creationId xmlns:a16="http://schemas.microsoft.com/office/drawing/2014/main" id="{41DF0666-6E0E-4ACC-968B-655ABFB5239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37109" y="2518105"/>
                <a:ext cx="1674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9" name="Cerneală 118">
                <a:extLst>
                  <a:ext uri="{FF2B5EF4-FFF2-40B4-BE49-F238E27FC236}">
                    <a16:creationId xmlns:a16="http://schemas.microsoft.com/office/drawing/2014/main" id="{3F762CA7-5B17-4B0A-BA03-175BA9BE4BD5}"/>
                  </a:ext>
                </a:extLst>
              </p14:cNvPr>
              <p14:cNvContentPartPr/>
              <p14:nvPr/>
            </p14:nvContentPartPr>
            <p14:xfrm>
              <a:off x="4960629" y="2419825"/>
              <a:ext cx="208800" cy="275400"/>
            </p14:xfrm>
          </p:contentPart>
        </mc:Choice>
        <mc:Fallback>
          <p:pic>
            <p:nvPicPr>
              <p:cNvPr id="119" name="Cerneală 118">
                <a:extLst>
                  <a:ext uri="{FF2B5EF4-FFF2-40B4-BE49-F238E27FC236}">
                    <a16:creationId xmlns:a16="http://schemas.microsoft.com/office/drawing/2014/main" id="{3F762CA7-5B17-4B0A-BA03-175BA9BE4BD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42989" y="2401825"/>
                <a:ext cx="24444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20" name="Cerneală 119">
                <a:extLst>
                  <a:ext uri="{FF2B5EF4-FFF2-40B4-BE49-F238E27FC236}">
                    <a16:creationId xmlns:a16="http://schemas.microsoft.com/office/drawing/2014/main" id="{6BD2F831-A56C-4938-B047-8129447D2891}"/>
                  </a:ext>
                </a:extLst>
              </p14:cNvPr>
              <p14:cNvContentPartPr/>
              <p14:nvPr/>
            </p14:nvContentPartPr>
            <p14:xfrm>
              <a:off x="5558589" y="2233705"/>
              <a:ext cx="141120" cy="9000"/>
            </p14:xfrm>
          </p:contentPart>
        </mc:Choice>
        <mc:Fallback>
          <p:pic>
            <p:nvPicPr>
              <p:cNvPr id="120" name="Cerneală 119">
                <a:extLst>
                  <a:ext uri="{FF2B5EF4-FFF2-40B4-BE49-F238E27FC236}">
                    <a16:creationId xmlns:a16="http://schemas.microsoft.com/office/drawing/2014/main" id="{6BD2F831-A56C-4938-B047-8129447D289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40589" y="2216065"/>
                <a:ext cx="1767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1" name="Cerneală 120">
                <a:extLst>
                  <a:ext uri="{FF2B5EF4-FFF2-40B4-BE49-F238E27FC236}">
                    <a16:creationId xmlns:a16="http://schemas.microsoft.com/office/drawing/2014/main" id="{DA2C41A8-22E5-40FE-8E0B-FAAE1F11502A}"/>
                  </a:ext>
                </a:extLst>
              </p14:cNvPr>
              <p14:cNvContentPartPr/>
              <p14:nvPr/>
            </p14:nvContentPartPr>
            <p14:xfrm>
              <a:off x="5592069" y="2338825"/>
              <a:ext cx="104040" cy="8280"/>
            </p14:xfrm>
          </p:contentPart>
        </mc:Choice>
        <mc:Fallback>
          <p:pic>
            <p:nvPicPr>
              <p:cNvPr id="121" name="Cerneală 120">
                <a:extLst>
                  <a:ext uri="{FF2B5EF4-FFF2-40B4-BE49-F238E27FC236}">
                    <a16:creationId xmlns:a16="http://schemas.microsoft.com/office/drawing/2014/main" id="{DA2C41A8-22E5-40FE-8E0B-FAAE1F11502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74069" y="2320825"/>
                <a:ext cx="139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5" name="Cerneală 124">
                <a:extLst>
                  <a:ext uri="{FF2B5EF4-FFF2-40B4-BE49-F238E27FC236}">
                    <a16:creationId xmlns:a16="http://schemas.microsoft.com/office/drawing/2014/main" id="{C420D4A6-051D-48EB-9B6A-49CFEBD89380}"/>
                  </a:ext>
                </a:extLst>
              </p14:cNvPr>
              <p14:cNvContentPartPr/>
              <p14:nvPr/>
            </p14:nvContentPartPr>
            <p14:xfrm>
              <a:off x="5851989" y="1972705"/>
              <a:ext cx="355320" cy="327960"/>
            </p14:xfrm>
          </p:contentPart>
        </mc:Choice>
        <mc:Fallback>
          <p:pic>
            <p:nvPicPr>
              <p:cNvPr id="125" name="Cerneală 124">
                <a:extLst>
                  <a:ext uri="{FF2B5EF4-FFF2-40B4-BE49-F238E27FC236}">
                    <a16:creationId xmlns:a16="http://schemas.microsoft.com/office/drawing/2014/main" id="{C420D4A6-051D-48EB-9B6A-49CFEBD8938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34349" y="1955046"/>
                <a:ext cx="390960" cy="363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1" name="Cerneală 130">
                <a:extLst>
                  <a:ext uri="{FF2B5EF4-FFF2-40B4-BE49-F238E27FC236}">
                    <a16:creationId xmlns:a16="http://schemas.microsoft.com/office/drawing/2014/main" id="{F0D82375-8EEA-4CAF-AFE8-7E26DCFE7B3F}"/>
                  </a:ext>
                </a:extLst>
              </p14:cNvPr>
              <p14:cNvContentPartPr/>
              <p14:nvPr/>
            </p14:nvContentPartPr>
            <p14:xfrm>
              <a:off x="5935509" y="2382025"/>
              <a:ext cx="446040" cy="308520"/>
            </p14:xfrm>
          </p:contentPart>
        </mc:Choice>
        <mc:Fallback>
          <p:pic>
            <p:nvPicPr>
              <p:cNvPr id="131" name="Cerneală 130">
                <a:extLst>
                  <a:ext uri="{FF2B5EF4-FFF2-40B4-BE49-F238E27FC236}">
                    <a16:creationId xmlns:a16="http://schemas.microsoft.com/office/drawing/2014/main" id="{F0D82375-8EEA-4CAF-AFE8-7E26DCFE7B3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17855" y="2364025"/>
                <a:ext cx="481709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32" name="Cerneală 131">
                <a:extLst>
                  <a:ext uri="{FF2B5EF4-FFF2-40B4-BE49-F238E27FC236}">
                    <a16:creationId xmlns:a16="http://schemas.microsoft.com/office/drawing/2014/main" id="{B8D39F0C-8920-40FC-8084-E5A9E702130A}"/>
                  </a:ext>
                </a:extLst>
              </p14:cNvPr>
              <p14:cNvContentPartPr/>
              <p14:nvPr/>
            </p14:nvContentPartPr>
            <p14:xfrm>
              <a:off x="6458229" y="2204185"/>
              <a:ext cx="147600" cy="5040"/>
            </p14:xfrm>
          </p:contentPart>
        </mc:Choice>
        <mc:Fallback>
          <p:pic>
            <p:nvPicPr>
              <p:cNvPr id="132" name="Cerneală 131">
                <a:extLst>
                  <a:ext uri="{FF2B5EF4-FFF2-40B4-BE49-F238E27FC236}">
                    <a16:creationId xmlns:a16="http://schemas.microsoft.com/office/drawing/2014/main" id="{B8D39F0C-8920-40FC-8084-E5A9E702130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40229" y="2186545"/>
                <a:ext cx="1832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33" name="Cerneală 132">
                <a:extLst>
                  <a:ext uri="{FF2B5EF4-FFF2-40B4-BE49-F238E27FC236}">
                    <a16:creationId xmlns:a16="http://schemas.microsoft.com/office/drawing/2014/main" id="{52A7556D-8DF2-4028-9BCF-E85849A68ACA}"/>
                  </a:ext>
                </a:extLst>
              </p14:cNvPr>
              <p14:cNvContentPartPr/>
              <p14:nvPr/>
            </p14:nvContentPartPr>
            <p14:xfrm>
              <a:off x="6496749" y="2290225"/>
              <a:ext cx="93240" cy="7560"/>
            </p14:xfrm>
          </p:contentPart>
        </mc:Choice>
        <mc:Fallback>
          <p:pic>
            <p:nvPicPr>
              <p:cNvPr id="133" name="Cerneală 132">
                <a:extLst>
                  <a:ext uri="{FF2B5EF4-FFF2-40B4-BE49-F238E27FC236}">
                    <a16:creationId xmlns:a16="http://schemas.microsoft.com/office/drawing/2014/main" id="{52A7556D-8DF2-4028-9BCF-E85849A68AC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78749" y="2272585"/>
                <a:ext cx="1288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4" name="Cerneală 143">
                <a:extLst>
                  <a:ext uri="{FF2B5EF4-FFF2-40B4-BE49-F238E27FC236}">
                    <a16:creationId xmlns:a16="http://schemas.microsoft.com/office/drawing/2014/main" id="{D8E942D0-BCA8-4A6B-A73B-8C382B10E614}"/>
                  </a:ext>
                </a:extLst>
              </p14:cNvPr>
              <p14:cNvContentPartPr/>
              <p14:nvPr/>
            </p14:nvContentPartPr>
            <p14:xfrm>
              <a:off x="4870269" y="4696825"/>
              <a:ext cx="405360" cy="8640"/>
            </p14:xfrm>
          </p:contentPart>
        </mc:Choice>
        <mc:Fallback>
          <p:pic>
            <p:nvPicPr>
              <p:cNvPr id="144" name="Cerneală 143">
                <a:extLst>
                  <a:ext uri="{FF2B5EF4-FFF2-40B4-BE49-F238E27FC236}">
                    <a16:creationId xmlns:a16="http://schemas.microsoft.com/office/drawing/2014/main" id="{D8E942D0-BCA8-4A6B-A73B-8C382B10E61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852269" y="4678825"/>
                <a:ext cx="4410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5" name="Cerneală 144">
                <a:extLst>
                  <a:ext uri="{FF2B5EF4-FFF2-40B4-BE49-F238E27FC236}">
                    <a16:creationId xmlns:a16="http://schemas.microsoft.com/office/drawing/2014/main" id="{864269FB-8A54-4FB2-9C38-F2F73B309FC2}"/>
                  </a:ext>
                </a:extLst>
              </p14:cNvPr>
              <p14:cNvContentPartPr/>
              <p14:nvPr/>
            </p14:nvContentPartPr>
            <p14:xfrm>
              <a:off x="4109949" y="4477585"/>
              <a:ext cx="630360" cy="342000"/>
            </p14:xfrm>
          </p:contentPart>
        </mc:Choice>
        <mc:Fallback>
          <p:pic>
            <p:nvPicPr>
              <p:cNvPr id="145" name="Cerneală 144">
                <a:extLst>
                  <a:ext uri="{FF2B5EF4-FFF2-40B4-BE49-F238E27FC236}">
                    <a16:creationId xmlns:a16="http://schemas.microsoft.com/office/drawing/2014/main" id="{864269FB-8A54-4FB2-9C38-F2F73B309FC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091949" y="4459585"/>
                <a:ext cx="66600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8" name="Cerneală 147">
                <a:extLst>
                  <a:ext uri="{FF2B5EF4-FFF2-40B4-BE49-F238E27FC236}">
                    <a16:creationId xmlns:a16="http://schemas.microsoft.com/office/drawing/2014/main" id="{EB6BA3AF-D993-475D-89DE-67D5F00ACEC4}"/>
                  </a:ext>
                </a:extLst>
              </p14:cNvPr>
              <p14:cNvContentPartPr/>
              <p14:nvPr/>
            </p14:nvContentPartPr>
            <p14:xfrm>
              <a:off x="4976109" y="4297225"/>
              <a:ext cx="104400" cy="5040"/>
            </p14:xfrm>
          </p:contentPart>
        </mc:Choice>
        <mc:Fallback>
          <p:pic>
            <p:nvPicPr>
              <p:cNvPr id="148" name="Cerneală 147">
                <a:extLst>
                  <a:ext uri="{FF2B5EF4-FFF2-40B4-BE49-F238E27FC236}">
                    <a16:creationId xmlns:a16="http://schemas.microsoft.com/office/drawing/2014/main" id="{EB6BA3AF-D993-475D-89DE-67D5F00ACEC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58109" y="4279585"/>
                <a:ext cx="1400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1" name="Cerneală 150">
                <a:extLst>
                  <a:ext uri="{FF2B5EF4-FFF2-40B4-BE49-F238E27FC236}">
                    <a16:creationId xmlns:a16="http://schemas.microsoft.com/office/drawing/2014/main" id="{2666981D-6FF4-4915-BA5B-5F4BFB0DC7DE}"/>
                  </a:ext>
                </a:extLst>
              </p14:cNvPr>
              <p14:cNvContentPartPr/>
              <p14:nvPr/>
            </p14:nvContentPartPr>
            <p14:xfrm>
              <a:off x="4956669" y="4345465"/>
              <a:ext cx="357840" cy="232200"/>
            </p14:xfrm>
          </p:contentPart>
        </mc:Choice>
        <mc:Fallback>
          <p:pic>
            <p:nvPicPr>
              <p:cNvPr id="151" name="Cerneală 150">
                <a:extLst>
                  <a:ext uri="{FF2B5EF4-FFF2-40B4-BE49-F238E27FC236}">
                    <a16:creationId xmlns:a16="http://schemas.microsoft.com/office/drawing/2014/main" id="{2666981D-6FF4-4915-BA5B-5F4BFB0DC7D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939011" y="4327465"/>
                <a:ext cx="393516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6" name="Cerneală 155">
                <a:extLst>
                  <a:ext uri="{FF2B5EF4-FFF2-40B4-BE49-F238E27FC236}">
                    <a16:creationId xmlns:a16="http://schemas.microsoft.com/office/drawing/2014/main" id="{80BE72A6-00AF-4493-9618-29FED8D52C26}"/>
                  </a:ext>
                </a:extLst>
              </p14:cNvPr>
              <p14:cNvContentPartPr/>
              <p14:nvPr/>
            </p14:nvContentPartPr>
            <p14:xfrm>
              <a:off x="4985469" y="4816345"/>
              <a:ext cx="164160" cy="263520"/>
            </p14:xfrm>
          </p:contentPart>
        </mc:Choice>
        <mc:Fallback>
          <p:pic>
            <p:nvPicPr>
              <p:cNvPr id="156" name="Cerneală 155">
                <a:extLst>
                  <a:ext uri="{FF2B5EF4-FFF2-40B4-BE49-F238E27FC236}">
                    <a16:creationId xmlns:a16="http://schemas.microsoft.com/office/drawing/2014/main" id="{80BE72A6-00AF-4493-9618-29FED8D52C2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967469" y="4798370"/>
                <a:ext cx="199800" cy="29911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7" name="Cerneală 156">
                <a:extLst>
                  <a:ext uri="{FF2B5EF4-FFF2-40B4-BE49-F238E27FC236}">
                    <a16:creationId xmlns:a16="http://schemas.microsoft.com/office/drawing/2014/main" id="{319485F2-9748-4497-BDBB-1F9342827F3E}"/>
                  </a:ext>
                </a:extLst>
              </p14:cNvPr>
              <p14:cNvContentPartPr/>
              <p14:nvPr/>
            </p14:nvContentPartPr>
            <p14:xfrm>
              <a:off x="5230629" y="4961785"/>
              <a:ext cx="107640" cy="131760"/>
            </p14:xfrm>
          </p:contentPart>
        </mc:Choice>
        <mc:Fallback>
          <p:pic>
            <p:nvPicPr>
              <p:cNvPr id="157" name="Cerneală 156">
                <a:extLst>
                  <a:ext uri="{FF2B5EF4-FFF2-40B4-BE49-F238E27FC236}">
                    <a16:creationId xmlns:a16="http://schemas.microsoft.com/office/drawing/2014/main" id="{319485F2-9748-4497-BDBB-1F9342827F3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212629" y="4943785"/>
                <a:ext cx="14328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8" name="Cerneală 157">
                <a:extLst>
                  <a:ext uri="{FF2B5EF4-FFF2-40B4-BE49-F238E27FC236}">
                    <a16:creationId xmlns:a16="http://schemas.microsoft.com/office/drawing/2014/main" id="{F35F9689-DAF1-4567-AF24-FC477980C16E}"/>
                  </a:ext>
                </a:extLst>
              </p14:cNvPr>
              <p14:cNvContentPartPr/>
              <p14:nvPr/>
            </p14:nvContentPartPr>
            <p14:xfrm>
              <a:off x="5442669" y="4672705"/>
              <a:ext cx="87480" cy="14760"/>
            </p14:xfrm>
          </p:contentPart>
        </mc:Choice>
        <mc:Fallback>
          <p:pic>
            <p:nvPicPr>
              <p:cNvPr id="158" name="Cerneală 157">
                <a:extLst>
                  <a:ext uri="{FF2B5EF4-FFF2-40B4-BE49-F238E27FC236}">
                    <a16:creationId xmlns:a16="http://schemas.microsoft.com/office/drawing/2014/main" id="{F35F9689-DAF1-4567-AF24-FC477980C16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425029" y="4655065"/>
                <a:ext cx="1231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9" name="Cerneală 158">
                <a:extLst>
                  <a:ext uri="{FF2B5EF4-FFF2-40B4-BE49-F238E27FC236}">
                    <a16:creationId xmlns:a16="http://schemas.microsoft.com/office/drawing/2014/main" id="{9FB50845-7226-4356-AD15-37611ECDFBB9}"/>
                  </a:ext>
                </a:extLst>
              </p14:cNvPr>
              <p14:cNvContentPartPr/>
              <p14:nvPr/>
            </p14:nvContentPartPr>
            <p14:xfrm>
              <a:off x="5466789" y="4745065"/>
              <a:ext cx="88560" cy="4320"/>
            </p14:xfrm>
          </p:contentPart>
        </mc:Choice>
        <mc:Fallback>
          <p:pic>
            <p:nvPicPr>
              <p:cNvPr id="159" name="Cerneală 158">
                <a:extLst>
                  <a:ext uri="{FF2B5EF4-FFF2-40B4-BE49-F238E27FC236}">
                    <a16:creationId xmlns:a16="http://schemas.microsoft.com/office/drawing/2014/main" id="{9FB50845-7226-4356-AD15-37611ECDFBB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448789" y="4727065"/>
                <a:ext cx="12420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6" name="Cerneală 165">
                <a:extLst>
                  <a:ext uri="{FF2B5EF4-FFF2-40B4-BE49-F238E27FC236}">
                    <a16:creationId xmlns:a16="http://schemas.microsoft.com/office/drawing/2014/main" id="{3A7AAB7A-D2DC-40AE-9E7A-E6DBE7757F02}"/>
                  </a:ext>
                </a:extLst>
              </p14:cNvPr>
              <p14:cNvContentPartPr/>
              <p14:nvPr/>
            </p14:nvContentPartPr>
            <p14:xfrm>
              <a:off x="5789349" y="4825345"/>
              <a:ext cx="266040" cy="211320"/>
            </p14:xfrm>
          </p:contentPart>
        </mc:Choice>
        <mc:Fallback>
          <p:pic>
            <p:nvPicPr>
              <p:cNvPr id="166" name="Cerneală 165">
                <a:extLst>
                  <a:ext uri="{FF2B5EF4-FFF2-40B4-BE49-F238E27FC236}">
                    <a16:creationId xmlns:a16="http://schemas.microsoft.com/office/drawing/2014/main" id="{3A7AAB7A-D2DC-40AE-9E7A-E6DBE7757F0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771685" y="4807675"/>
                <a:ext cx="301728" cy="2470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7" name="Cerneală 166">
                <a:extLst>
                  <a:ext uri="{FF2B5EF4-FFF2-40B4-BE49-F238E27FC236}">
                    <a16:creationId xmlns:a16="http://schemas.microsoft.com/office/drawing/2014/main" id="{BB4ADBF0-77CB-4560-A63A-D14EB68F4181}"/>
                  </a:ext>
                </a:extLst>
              </p14:cNvPr>
              <p14:cNvContentPartPr/>
              <p14:nvPr/>
            </p14:nvContentPartPr>
            <p14:xfrm>
              <a:off x="5712309" y="4374625"/>
              <a:ext cx="344520" cy="342000"/>
            </p14:xfrm>
          </p:contentPart>
        </mc:Choice>
        <mc:Fallback>
          <p:pic>
            <p:nvPicPr>
              <p:cNvPr id="167" name="Cerneală 166">
                <a:extLst>
                  <a:ext uri="{FF2B5EF4-FFF2-40B4-BE49-F238E27FC236}">
                    <a16:creationId xmlns:a16="http://schemas.microsoft.com/office/drawing/2014/main" id="{BB4ADBF0-77CB-4560-A63A-D14EB68F4181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694669" y="4356625"/>
                <a:ext cx="3801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8" name="Cerneală 167">
                <a:extLst>
                  <a:ext uri="{FF2B5EF4-FFF2-40B4-BE49-F238E27FC236}">
                    <a16:creationId xmlns:a16="http://schemas.microsoft.com/office/drawing/2014/main" id="{644E921D-AD9F-41E7-85D1-910BB48B2152}"/>
                  </a:ext>
                </a:extLst>
              </p14:cNvPr>
              <p14:cNvContentPartPr/>
              <p14:nvPr/>
            </p14:nvContentPartPr>
            <p14:xfrm>
              <a:off x="6155109" y="4687465"/>
              <a:ext cx="83160" cy="360"/>
            </p14:xfrm>
          </p:contentPart>
        </mc:Choice>
        <mc:Fallback>
          <p:pic>
            <p:nvPicPr>
              <p:cNvPr id="168" name="Cerneală 167">
                <a:extLst>
                  <a:ext uri="{FF2B5EF4-FFF2-40B4-BE49-F238E27FC236}">
                    <a16:creationId xmlns:a16="http://schemas.microsoft.com/office/drawing/2014/main" id="{644E921D-AD9F-41E7-85D1-910BB48B215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137109" y="4669465"/>
                <a:ext cx="1188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9" name="Cerneală 168">
                <a:extLst>
                  <a:ext uri="{FF2B5EF4-FFF2-40B4-BE49-F238E27FC236}">
                    <a16:creationId xmlns:a16="http://schemas.microsoft.com/office/drawing/2014/main" id="{D773F909-B60D-4E7E-B724-C40E2E5897B4}"/>
                  </a:ext>
                </a:extLst>
              </p14:cNvPr>
              <p14:cNvContentPartPr/>
              <p14:nvPr/>
            </p14:nvContentPartPr>
            <p14:xfrm>
              <a:off x="6150429" y="4766665"/>
              <a:ext cx="147600" cy="12600"/>
            </p14:xfrm>
          </p:contentPart>
        </mc:Choice>
        <mc:Fallback>
          <p:pic>
            <p:nvPicPr>
              <p:cNvPr id="169" name="Cerneală 168">
                <a:extLst>
                  <a:ext uri="{FF2B5EF4-FFF2-40B4-BE49-F238E27FC236}">
                    <a16:creationId xmlns:a16="http://schemas.microsoft.com/office/drawing/2014/main" id="{D773F909-B60D-4E7E-B724-C40E2E5897B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132429" y="4748665"/>
                <a:ext cx="1832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74" name="Cerneală 173">
                <a:extLst>
                  <a:ext uri="{FF2B5EF4-FFF2-40B4-BE49-F238E27FC236}">
                    <a16:creationId xmlns:a16="http://schemas.microsoft.com/office/drawing/2014/main" id="{4FAB29A0-336E-4BFD-AB83-080BAD61E497}"/>
                  </a:ext>
                </a:extLst>
              </p14:cNvPr>
              <p14:cNvContentPartPr/>
              <p14:nvPr/>
            </p14:nvContentPartPr>
            <p14:xfrm>
              <a:off x="6459309" y="4619065"/>
              <a:ext cx="381600" cy="233640"/>
            </p14:xfrm>
          </p:contentPart>
        </mc:Choice>
        <mc:Fallback>
          <p:pic>
            <p:nvPicPr>
              <p:cNvPr id="174" name="Cerneală 173">
                <a:extLst>
                  <a:ext uri="{FF2B5EF4-FFF2-40B4-BE49-F238E27FC236}">
                    <a16:creationId xmlns:a16="http://schemas.microsoft.com/office/drawing/2014/main" id="{4FAB29A0-336E-4BFD-AB83-080BAD61E49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441669" y="4601093"/>
                <a:ext cx="417240" cy="26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83" name="Cerneală 182">
                <a:extLst>
                  <a:ext uri="{FF2B5EF4-FFF2-40B4-BE49-F238E27FC236}">
                    <a16:creationId xmlns:a16="http://schemas.microsoft.com/office/drawing/2014/main" id="{B5BA6B86-450A-4BB6-BAC2-A463674323E7}"/>
                  </a:ext>
                </a:extLst>
              </p14:cNvPr>
              <p14:cNvContentPartPr/>
              <p14:nvPr/>
            </p14:nvContentPartPr>
            <p14:xfrm>
              <a:off x="4133709" y="5496025"/>
              <a:ext cx="1395000" cy="641160"/>
            </p14:xfrm>
          </p:contentPart>
        </mc:Choice>
        <mc:Fallback>
          <p:pic>
            <p:nvPicPr>
              <p:cNvPr id="183" name="Cerneală 182">
                <a:extLst>
                  <a:ext uri="{FF2B5EF4-FFF2-40B4-BE49-F238E27FC236}">
                    <a16:creationId xmlns:a16="http://schemas.microsoft.com/office/drawing/2014/main" id="{B5BA6B86-450A-4BB6-BAC2-A463674323E7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15709" y="5478025"/>
                <a:ext cx="143064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86" name="Cerneală 185">
                <a:extLst>
                  <a:ext uri="{FF2B5EF4-FFF2-40B4-BE49-F238E27FC236}">
                    <a16:creationId xmlns:a16="http://schemas.microsoft.com/office/drawing/2014/main" id="{176DD9AE-DFAE-4B28-B030-6557456BB4C9}"/>
                  </a:ext>
                </a:extLst>
              </p14:cNvPr>
              <p14:cNvContentPartPr/>
              <p14:nvPr/>
            </p14:nvContentPartPr>
            <p14:xfrm>
              <a:off x="6727509" y="2015905"/>
              <a:ext cx="600840" cy="564120"/>
            </p14:xfrm>
          </p:contentPart>
        </mc:Choice>
        <mc:Fallback>
          <p:pic>
            <p:nvPicPr>
              <p:cNvPr id="186" name="Cerneală 185">
                <a:extLst>
                  <a:ext uri="{FF2B5EF4-FFF2-40B4-BE49-F238E27FC236}">
                    <a16:creationId xmlns:a16="http://schemas.microsoft.com/office/drawing/2014/main" id="{176DD9AE-DFAE-4B28-B030-6557456BB4C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709869" y="1998265"/>
                <a:ext cx="636480" cy="59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87" name="Cerneală 186">
                <a:extLst>
                  <a:ext uri="{FF2B5EF4-FFF2-40B4-BE49-F238E27FC236}">
                    <a16:creationId xmlns:a16="http://schemas.microsoft.com/office/drawing/2014/main" id="{FB542863-B665-4BAC-8999-F21054E5B881}"/>
                  </a:ext>
                </a:extLst>
              </p14:cNvPr>
              <p14:cNvContentPartPr/>
              <p14:nvPr/>
            </p14:nvContentPartPr>
            <p14:xfrm>
              <a:off x="3248469" y="1886665"/>
              <a:ext cx="1166040" cy="923760"/>
            </p14:xfrm>
          </p:contentPart>
        </mc:Choice>
        <mc:Fallback>
          <p:pic>
            <p:nvPicPr>
              <p:cNvPr id="187" name="Cerneală 186">
                <a:extLst>
                  <a:ext uri="{FF2B5EF4-FFF2-40B4-BE49-F238E27FC236}">
                    <a16:creationId xmlns:a16="http://schemas.microsoft.com/office/drawing/2014/main" id="{FB542863-B665-4BAC-8999-F21054E5B88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230475" y="1868672"/>
                <a:ext cx="1201669" cy="959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91" name="Cerneală 190">
                <a:extLst>
                  <a:ext uri="{FF2B5EF4-FFF2-40B4-BE49-F238E27FC236}">
                    <a16:creationId xmlns:a16="http://schemas.microsoft.com/office/drawing/2014/main" id="{6F42C685-B9EC-4B5D-AA75-5383C6AAA264}"/>
                  </a:ext>
                </a:extLst>
              </p14:cNvPr>
              <p14:cNvContentPartPr/>
              <p14:nvPr/>
            </p14:nvContentPartPr>
            <p14:xfrm>
              <a:off x="1116189" y="6416185"/>
              <a:ext cx="235080" cy="13680"/>
            </p14:xfrm>
          </p:contentPart>
        </mc:Choice>
        <mc:Fallback>
          <p:pic>
            <p:nvPicPr>
              <p:cNvPr id="191" name="Cerneală 190">
                <a:extLst>
                  <a:ext uri="{FF2B5EF4-FFF2-40B4-BE49-F238E27FC236}">
                    <a16:creationId xmlns:a16="http://schemas.microsoft.com/office/drawing/2014/main" id="{6F42C685-B9EC-4B5D-AA75-5383C6AAA26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98189" y="6398545"/>
                <a:ext cx="2707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92" name="Cerneală 191">
                <a:extLst>
                  <a:ext uri="{FF2B5EF4-FFF2-40B4-BE49-F238E27FC236}">
                    <a16:creationId xmlns:a16="http://schemas.microsoft.com/office/drawing/2014/main" id="{D86C435D-CB5F-4149-AB13-E5853C5A4ADD}"/>
                  </a:ext>
                </a:extLst>
              </p14:cNvPr>
              <p14:cNvContentPartPr/>
              <p14:nvPr/>
            </p14:nvContentPartPr>
            <p14:xfrm>
              <a:off x="1193229" y="6519145"/>
              <a:ext cx="136800" cy="2160"/>
            </p14:xfrm>
          </p:contentPart>
        </mc:Choice>
        <mc:Fallback>
          <p:pic>
            <p:nvPicPr>
              <p:cNvPr id="192" name="Cerneală 191">
                <a:extLst>
                  <a:ext uri="{FF2B5EF4-FFF2-40B4-BE49-F238E27FC236}">
                    <a16:creationId xmlns:a16="http://schemas.microsoft.com/office/drawing/2014/main" id="{D86C435D-CB5F-4149-AB13-E5853C5A4ADD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75589" y="6501145"/>
                <a:ext cx="172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203" name="Cerneală 202">
                <a:extLst>
                  <a:ext uri="{FF2B5EF4-FFF2-40B4-BE49-F238E27FC236}">
                    <a16:creationId xmlns:a16="http://schemas.microsoft.com/office/drawing/2014/main" id="{8BB2C585-10C2-4E26-8F65-EA3233FA06C8}"/>
                  </a:ext>
                </a:extLst>
              </p14:cNvPr>
              <p14:cNvContentPartPr/>
              <p14:nvPr/>
            </p14:nvContentPartPr>
            <p14:xfrm>
              <a:off x="3380949" y="6559465"/>
              <a:ext cx="31320" cy="125640"/>
            </p14:xfrm>
          </p:contentPart>
        </mc:Choice>
        <mc:Fallback>
          <p:pic>
            <p:nvPicPr>
              <p:cNvPr id="203" name="Cerneală 202">
                <a:extLst>
                  <a:ext uri="{FF2B5EF4-FFF2-40B4-BE49-F238E27FC236}">
                    <a16:creationId xmlns:a16="http://schemas.microsoft.com/office/drawing/2014/main" id="{8BB2C585-10C2-4E26-8F65-EA3233FA06C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362949" y="6541825"/>
                <a:ext cx="669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211" name="Cerneală 210">
                <a:extLst>
                  <a:ext uri="{FF2B5EF4-FFF2-40B4-BE49-F238E27FC236}">
                    <a16:creationId xmlns:a16="http://schemas.microsoft.com/office/drawing/2014/main" id="{6010885F-5C63-42CC-AE92-240BA2C13F5B}"/>
                  </a:ext>
                </a:extLst>
              </p14:cNvPr>
              <p14:cNvContentPartPr/>
              <p14:nvPr/>
            </p14:nvContentPartPr>
            <p14:xfrm>
              <a:off x="5129829" y="6439225"/>
              <a:ext cx="345240" cy="124920"/>
            </p14:xfrm>
          </p:contentPart>
        </mc:Choice>
        <mc:Fallback>
          <p:pic>
            <p:nvPicPr>
              <p:cNvPr id="211" name="Cerneală 210">
                <a:extLst>
                  <a:ext uri="{FF2B5EF4-FFF2-40B4-BE49-F238E27FC236}">
                    <a16:creationId xmlns:a16="http://schemas.microsoft.com/office/drawing/2014/main" id="{6010885F-5C63-42CC-AE92-240BA2C13F5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12189" y="6421225"/>
                <a:ext cx="3808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212" name="Cerneală 211">
                <a:extLst>
                  <a:ext uri="{FF2B5EF4-FFF2-40B4-BE49-F238E27FC236}">
                    <a16:creationId xmlns:a16="http://schemas.microsoft.com/office/drawing/2014/main" id="{50505B30-98F1-4427-93AB-79D5DBCA8741}"/>
                  </a:ext>
                </a:extLst>
              </p14:cNvPr>
              <p14:cNvContentPartPr/>
              <p14:nvPr/>
            </p14:nvContentPartPr>
            <p14:xfrm>
              <a:off x="5433309" y="6352465"/>
              <a:ext cx="62280" cy="29160"/>
            </p14:xfrm>
          </p:contentPart>
        </mc:Choice>
        <mc:Fallback>
          <p:pic>
            <p:nvPicPr>
              <p:cNvPr id="212" name="Cerneală 211">
                <a:extLst>
                  <a:ext uri="{FF2B5EF4-FFF2-40B4-BE49-F238E27FC236}">
                    <a16:creationId xmlns:a16="http://schemas.microsoft.com/office/drawing/2014/main" id="{50505B30-98F1-4427-93AB-79D5DBCA874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15309" y="6334825"/>
                <a:ext cx="9792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213" name="Cerneală 212">
                <a:extLst>
                  <a:ext uri="{FF2B5EF4-FFF2-40B4-BE49-F238E27FC236}">
                    <a16:creationId xmlns:a16="http://schemas.microsoft.com/office/drawing/2014/main" id="{8966DB1F-64FE-4CE1-A67C-D03E810F2B47}"/>
                  </a:ext>
                </a:extLst>
              </p14:cNvPr>
              <p14:cNvContentPartPr/>
              <p14:nvPr/>
            </p14:nvContentPartPr>
            <p14:xfrm>
              <a:off x="5572629" y="6434185"/>
              <a:ext cx="153000" cy="103320"/>
            </p14:xfrm>
          </p:contentPart>
        </mc:Choice>
        <mc:Fallback>
          <p:pic>
            <p:nvPicPr>
              <p:cNvPr id="213" name="Cerneală 212">
                <a:extLst>
                  <a:ext uri="{FF2B5EF4-FFF2-40B4-BE49-F238E27FC236}">
                    <a16:creationId xmlns:a16="http://schemas.microsoft.com/office/drawing/2014/main" id="{8966DB1F-64FE-4CE1-A67C-D03E810F2B4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554629" y="6416545"/>
                <a:ext cx="188640" cy="13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214" name="Cerneală 213">
                <a:extLst>
                  <a:ext uri="{FF2B5EF4-FFF2-40B4-BE49-F238E27FC236}">
                    <a16:creationId xmlns:a16="http://schemas.microsoft.com/office/drawing/2014/main" id="{E9FE012B-7C38-4465-AFDB-DD49338C5FA2}"/>
                  </a:ext>
                </a:extLst>
              </p14:cNvPr>
              <p14:cNvContentPartPr/>
              <p14:nvPr/>
            </p14:nvContentPartPr>
            <p14:xfrm>
              <a:off x="5908149" y="6217465"/>
              <a:ext cx="90360" cy="347040"/>
            </p14:xfrm>
          </p:contentPart>
        </mc:Choice>
        <mc:Fallback>
          <p:pic>
            <p:nvPicPr>
              <p:cNvPr id="214" name="Cerneală 213">
                <a:extLst>
                  <a:ext uri="{FF2B5EF4-FFF2-40B4-BE49-F238E27FC236}">
                    <a16:creationId xmlns:a16="http://schemas.microsoft.com/office/drawing/2014/main" id="{E9FE012B-7C38-4465-AFDB-DD49338C5FA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90149" y="6199825"/>
                <a:ext cx="1260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215" name="Cerneală 214">
                <a:extLst>
                  <a:ext uri="{FF2B5EF4-FFF2-40B4-BE49-F238E27FC236}">
                    <a16:creationId xmlns:a16="http://schemas.microsoft.com/office/drawing/2014/main" id="{1FAD1F96-FB3C-445B-85EA-F6FCC22C0F53}"/>
                  </a:ext>
                </a:extLst>
              </p14:cNvPr>
              <p14:cNvContentPartPr/>
              <p14:nvPr/>
            </p14:nvContentPartPr>
            <p14:xfrm>
              <a:off x="6101829" y="6384505"/>
              <a:ext cx="36360" cy="149040"/>
            </p14:xfrm>
          </p:contentPart>
        </mc:Choice>
        <mc:Fallback>
          <p:pic>
            <p:nvPicPr>
              <p:cNvPr id="215" name="Cerneală 214">
                <a:extLst>
                  <a:ext uri="{FF2B5EF4-FFF2-40B4-BE49-F238E27FC236}">
                    <a16:creationId xmlns:a16="http://schemas.microsoft.com/office/drawing/2014/main" id="{1FAD1F96-FB3C-445B-85EA-F6FCC22C0F5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083829" y="6366865"/>
                <a:ext cx="72000" cy="18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218" name="Cerneală 217">
                <a:extLst>
                  <a:ext uri="{FF2B5EF4-FFF2-40B4-BE49-F238E27FC236}">
                    <a16:creationId xmlns:a16="http://schemas.microsoft.com/office/drawing/2014/main" id="{9253865E-B8B0-4750-9817-20F6A4BFBA3D}"/>
                  </a:ext>
                </a:extLst>
              </p14:cNvPr>
              <p14:cNvContentPartPr/>
              <p14:nvPr/>
            </p14:nvContentPartPr>
            <p14:xfrm>
              <a:off x="6244029" y="6426625"/>
              <a:ext cx="276480" cy="105480"/>
            </p14:xfrm>
          </p:contentPart>
        </mc:Choice>
        <mc:Fallback>
          <p:pic>
            <p:nvPicPr>
              <p:cNvPr id="218" name="Cerneală 217">
                <a:extLst>
                  <a:ext uri="{FF2B5EF4-FFF2-40B4-BE49-F238E27FC236}">
                    <a16:creationId xmlns:a16="http://schemas.microsoft.com/office/drawing/2014/main" id="{9253865E-B8B0-4750-9817-20F6A4BFBA3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26052" y="6408625"/>
                <a:ext cx="312074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219" name="Cerneală 218">
                <a:extLst>
                  <a:ext uri="{FF2B5EF4-FFF2-40B4-BE49-F238E27FC236}">
                    <a16:creationId xmlns:a16="http://schemas.microsoft.com/office/drawing/2014/main" id="{D29B174F-11CB-4F29-A65B-7F835A8CEF74}"/>
                  </a:ext>
                </a:extLst>
              </p14:cNvPr>
              <p14:cNvContentPartPr/>
              <p14:nvPr/>
            </p14:nvContentPartPr>
            <p14:xfrm>
              <a:off x="4548429" y="6299545"/>
              <a:ext cx="361800" cy="418320"/>
            </p14:xfrm>
          </p:contentPart>
        </mc:Choice>
        <mc:Fallback>
          <p:pic>
            <p:nvPicPr>
              <p:cNvPr id="219" name="Cerneală 218">
                <a:extLst>
                  <a:ext uri="{FF2B5EF4-FFF2-40B4-BE49-F238E27FC236}">
                    <a16:creationId xmlns:a16="http://schemas.microsoft.com/office/drawing/2014/main" id="{D29B174F-11CB-4F29-A65B-7F835A8CEF7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530411" y="6281545"/>
                <a:ext cx="397475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220" name="Cerneală 219">
                <a:extLst>
                  <a:ext uri="{FF2B5EF4-FFF2-40B4-BE49-F238E27FC236}">
                    <a16:creationId xmlns:a16="http://schemas.microsoft.com/office/drawing/2014/main" id="{18656DA3-9F3C-409B-B68F-8DDF9764A13D}"/>
                  </a:ext>
                </a:extLst>
              </p14:cNvPr>
              <p14:cNvContentPartPr/>
              <p14:nvPr/>
            </p14:nvContentPartPr>
            <p14:xfrm>
              <a:off x="3743829" y="6352825"/>
              <a:ext cx="651600" cy="339840"/>
            </p14:xfrm>
          </p:contentPart>
        </mc:Choice>
        <mc:Fallback>
          <p:pic>
            <p:nvPicPr>
              <p:cNvPr id="220" name="Cerneală 219">
                <a:extLst>
                  <a:ext uri="{FF2B5EF4-FFF2-40B4-BE49-F238E27FC236}">
                    <a16:creationId xmlns:a16="http://schemas.microsoft.com/office/drawing/2014/main" id="{18656DA3-9F3C-409B-B68F-8DDF9764A13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726189" y="6334825"/>
                <a:ext cx="68724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221" name="Cerneală 220">
                <a:extLst>
                  <a:ext uri="{FF2B5EF4-FFF2-40B4-BE49-F238E27FC236}">
                    <a16:creationId xmlns:a16="http://schemas.microsoft.com/office/drawing/2014/main" id="{2A92CD33-943E-4283-9155-5EDBDE9D124B}"/>
                  </a:ext>
                </a:extLst>
              </p14:cNvPr>
              <p14:cNvContentPartPr/>
              <p14:nvPr/>
            </p14:nvContentPartPr>
            <p14:xfrm>
              <a:off x="2328669" y="6193705"/>
              <a:ext cx="857160" cy="445680"/>
            </p14:xfrm>
          </p:contentPart>
        </mc:Choice>
        <mc:Fallback>
          <p:pic>
            <p:nvPicPr>
              <p:cNvPr id="221" name="Cerneală 220">
                <a:extLst>
                  <a:ext uri="{FF2B5EF4-FFF2-40B4-BE49-F238E27FC236}">
                    <a16:creationId xmlns:a16="http://schemas.microsoft.com/office/drawing/2014/main" id="{2A92CD33-943E-4283-9155-5EDBDE9D124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310669" y="6175720"/>
                <a:ext cx="892800" cy="481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222" name="Cerneală 221">
                <a:extLst>
                  <a:ext uri="{FF2B5EF4-FFF2-40B4-BE49-F238E27FC236}">
                    <a16:creationId xmlns:a16="http://schemas.microsoft.com/office/drawing/2014/main" id="{1905C120-817A-45A7-9001-F2595B1899B8}"/>
                  </a:ext>
                </a:extLst>
              </p14:cNvPr>
              <p14:cNvContentPartPr/>
              <p14:nvPr/>
            </p14:nvContentPartPr>
            <p14:xfrm>
              <a:off x="1501029" y="6347785"/>
              <a:ext cx="548640" cy="213840"/>
            </p14:xfrm>
          </p:contentPart>
        </mc:Choice>
        <mc:Fallback>
          <p:pic>
            <p:nvPicPr>
              <p:cNvPr id="222" name="Cerneală 221">
                <a:extLst>
                  <a:ext uri="{FF2B5EF4-FFF2-40B4-BE49-F238E27FC236}">
                    <a16:creationId xmlns:a16="http://schemas.microsoft.com/office/drawing/2014/main" id="{1905C120-817A-45A7-9001-F2595B1899B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483401" y="6329785"/>
                <a:ext cx="584257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223" name="Cerneală 222">
                <a:extLst>
                  <a:ext uri="{FF2B5EF4-FFF2-40B4-BE49-F238E27FC236}">
                    <a16:creationId xmlns:a16="http://schemas.microsoft.com/office/drawing/2014/main" id="{EEB6B25D-9C79-4CA1-952F-60683926563B}"/>
                  </a:ext>
                </a:extLst>
              </p14:cNvPr>
              <p14:cNvContentPartPr/>
              <p14:nvPr/>
            </p14:nvContentPartPr>
            <p14:xfrm>
              <a:off x="464949" y="6284785"/>
              <a:ext cx="498240" cy="303480"/>
            </p14:xfrm>
          </p:contentPart>
        </mc:Choice>
        <mc:Fallback>
          <p:pic>
            <p:nvPicPr>
              <p:cNvPr id="223" name="Cerneală 222">
                <a:extLst>
                  <a:ext uri="{FF2B5EF4-FFF2-40B4-BE49-F238E27FC236}">
                    <a16:creationId xmlns:a16="http://schemas.microsoft.com/office/drawing/2014/main" id="{EEB6B25D-9C79-4CA1-952F-60683926563B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47309" y="6267145"/>
                <a:ext cx="53388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224" name="Cerneală 223">
                <a:extLst>
                  <a:ext uri="{FF2B5EF4-FFF2-40B4-BE49-F238E27FC236}">
                    <a16:creationId xmlns:a16="http://schemas.microsoft.com/office/drawing/2014/main" id="{E6E35730-DA5E-498E-8691-9388810F17F2}"/>
                  </a:ext>
                </a:extLst>
              </p14:cNvPr>
              <p14:cNvContentPartPr/>
              <p14:nvPr/>
            </p14:nvContentPartPr>
            <p14:xfrm>
              <a:off x="6688989" y="6477745"/>
              <a:ext cx="14400" cy="115560"/>
            </p14:xfrm>
          </p:contentPart>
        </mc:Choice>
        <mc:Fallback>
          <p:pic>
            <p:nvPicPr>
              <p:cNvPr id="224" name="Cerneală 223">
                <a:extLst>
                  <a:ext uri="{FF2B5EF4-FFF2-40B4-BE49-F238E27FC236}">
                    <a16:creationId xmlns:a16="http://schemas.microsoft.com/office/drawing/2014/main" id="{E6E35730-DA5E-498E-8691-9388810F17F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671349" y="6459745"/>
                <a:ext cx="5004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227" name="Cerneală 226">
                <a:extLst>
                  <a:ext uri="{FF2B5EF4-FFF2-40B4-BE49-F238E27FC236}">
                    <a16:creationId xmlns:a16="http://schemas.microsoft.com/office/drawing/2014/main" id="{34C8DC62-7BB3-40A7-8E5E-815C4FC64C5C}"/>
                  </a:ext>
                </a:extLst>
              </p14:cNvPr>
              <p14:cNvContentPartPr/>
              <p14:nvPr/>
            </p14:nvContentPartPr>
            <p14:xfrm>
              <a:off x="7599069" y="6424465"/>
              <a:ext cx="185400" cy="6840"/>
            </p14:xfrm>
          </p:contentPart>
        </mc:Choice>
        <mc:Fallback>
          <p:pic>
            <p:nvPicPr>
              <p:cNvPr id="227" name="Cerneală 226">
                <a:extLst>
                  <a:ext uri="{FF2B5EF4-FFF2-40B4-BE49-F238E27FC236}">
                    <a16:creationId xmlns:a16="http://schemas.microsoft.com/office/drawing/2014/main" id="{34C8DC62-7BB3-40A7-8E5E-815C4FC64C5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581069" y="6406825"/>
                <a:ext cx="22104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228" name="Cerneală 227">
                <a:extLst>
                  <a:ext uri="{FF2B5EF4-FFF2-40B4-BE49-F238E27FC236}">
                    <a16:creationId xmlns:a16="http://schemas.microsoft.com/office/drawing/2014/main" id="{AEC106A4-DEEE-460E-80C6-F94EBA0539AB}"/>
                  </a:ext>
                </a:extLst>
              </p14:cNvPr>
              <p14:cNvContentPartPr/>
              <p14:nvPr/>
            </p14:nvContentPartPr>
            <p14:xfrm>
              <a:off x="7594389" y="6501505"/>
              <a:ext cx="200880" cy="9720"/>
            </p14:xfrm>
          </p:contentPart>
        </mc:Choice>
        <mc:Fallback>
          <p:pic>
            <p:nvPicPr>
              <p:cNvPr id="228" name="Cerneală 227">
                <a:extLst>
                  <a:ext uri="{FF2B5EF4-FFF2-40B4-BE49-F238E27FC236}">
                    <a16:creationId xmlns:a16="http://schemas.microsoft.com/office/drawing/2014/main" id="{AEC106A4-DEEE-460E-80C6-F94EBA0539A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576389" y="6483865"/>
                <a:ext cx="2365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229" name="Cerneală 228">
                <a:extLst>
                  <a:ext uri="{FF2B5EF4-FFF2-40B4-BE49-F238E27FC236}">
                    <a16:creationId xmlns:a16="http://schemas.microsoft.com/office/drawing/2014/main" id="{D44EA29C-13CB-4BCD-A929-BDFC662A636A}"/>
                  </a:ext>
                </a:extLst>
              </p14:cNvPr>
              <p14:cNvContentPartPr/>
              <p14:nvPr/>
            </p14:nvContentPartPr>
            <p14:xfrm>
              <a:off x="8031789" y="6376585"/>
              <a:ext cx="268200" cy="169560"/>
            </p14:xfrm>
          </p:contentPart>
        </mc:Choice>
        <mc:Fallback>
          <p:pic>
            <p:nvPicPr>
              <p:cNvPr id="229" name="Cerneală 228">
                <a:extLst>
                  <a:ext uri="{FF2B5EF4-FFF2-40B4-BE49-F238E27FC236}">
                    <a16:creationId xmlns:a16="http://schemas.microsoft.com/office/drawing/2014/main" id="{D44EA29C-13CB-4BCD-A929-BDFC662A636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014149" y="6358585"/>
                <a:ext cx="30384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230" name="Cerneală 229">
                <a:extLst>
                  <a:ext uri="{FF2B5EF4-FFF2-40B4-BE49-F238E27FC236}">
                    <a16:creationId xmlns:a16="http://schemas.microsoft.com/office/drawing/2014/main" id="{4E4E10E1-31FD-49AE-A1E3-50DA2F8D6B56}"/>
                  </a:ext>
                </a:extLst>
              </p14:cNvPr>
              <p14:cNvContentPartPr/>
              <p14:nvPr/>
            </p14:nvContentPartPr>
            <p14:xfrm>
              <a:off x="6835509" y="6294505"/>
              <a:ext cx="505800" cy="351720"/>
            </p14:xfrm>
          </p:contentPart>
        </mc:Choice>
        <mc:Fallback>
          <p:pic>
            <p:nvPicPr>
              <p:cNvPr id="230" name="Cerneală 229">
                <a:extLst>
                  <a:ext uri="{FF2B5EF4-FFF2-40B4-BE49-F238E27FC236}">
                    <a16:creationId xmlns:a16="http://schemas.microsoft.com/office/drawing/2014/main" id="{4E4E10E1-31FD-49AE-A1E3-50DA2F8D6B5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817509" y="6276865"/>
                <a:ext cx="54144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244" name="Cerneală 243">
                <a:extLst>
                  <a:ext uri="{FF2B5EF4-FFF2-40B4-BE49-F238E27FC236}">
                    <a16:creationId xmlns:a16="http://schemas.microsoft.com/office/drawing/2014/main" id="{E0F2F2BC-40E0-46BE-840F-6AFFD082DDC0}"/>
                  </a:ext>
                </a:extLst>
              </p14:cNvPr>
              <p14:cNvContentPartPr/>
              <p14:nvPr/>
            </p14:nvContentPartPr>
            <p14:xfrm>
              <a:off x="11246949" y="5603305"/>
              <a:ext cx="272880" cy="193320"/>
            </p14:xfrm>
          </p:contentPart>
        </mc:Choice>
        <mc:Fallback>
          <p:pic>
            <p:nvPicPr>
              <p:cNvPr id="244" name="Cerneală 243">
                <a:extLst>
                  <a:ext uri="{FF2B5EF4-FFF2-40B4-BE49-F238E27FC236}">
                    <a16:creationId xmlns:a16="http://schemas.microsoft.com/office/drawing/2014/main" id="{E0F2F2BC-40E0-46BE-840F-6AFFD082DDC0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1229309" y="5585305"/>
                <a:ext cx="308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257" name="Cerneală 256">
                <a:extLst>
                  <a:ext uri="{FF2B5EF4-FFF2-40B4-BE49-F238E27FC236}">
                    <a16:creationId xmlns:a16="http://schemas.microsoft.com/office/drawing/2014/main" id="{38D2EFF1-0070-42CD-927E-C7DA179FE1B4}"/>
                  </a:ext>
                </a:extLst>
              </p14:cNvPr>
              <p14:cNvContentPartPr/>
              <p14:nvPr/>
            </p14:nvContentPartPr>
            <p14:xfrm>
              <a:off x="11410389" y="5986345"/>
              <a:ext cx="609480" cy="229320"/>
            </p14:xfrm>
          </p:contentPart>
        </mc:Choice>
        <mc:Fallback>
          <p:pic>
            <p:nvPicPr>
              <p:cNvPr id="257" name="Cerneală 256">
                <a:extLst>
                  <a:ext uri="{FF2B5EF4-FFF2-40B4-BE49-F238E27FC236}">
                    <a16:creationId xmlns:a16="http://schemas.microsoft.com/office/drawing/2014/main" id="{38D2EFF1-0070-42CD-927E-C7DA179FE1B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1392749" y="5968677"/>
                <a:ext cx="645120" cy="2650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58" name="Cerneală 257">
                <a:extLst>
                  <a:ext uri="{FF2B5EF4-FFF2-40B4-BE49-F238E27FC236}">
                    <a16:creationId xmlns:a16="http://schemas.microsoft.com/office/drawing/2014/main" id="{66ED7954-CDCB-49A4-A900-8A1AAF9D5C28}"/>
                  </a:ext>
                </a:extLst>
              </p14:cNvPr>
              <p14:cNvContentPartPr/>
              <p14:nvPr/>
            </p14:nvContentPartPr>
            <p14:xfrm>
              <a:off x="9952389" y="5912185"/>
              <a:ext cx="1221840" cy="276840"/>
            </p14:xfrm>
          </p:contentPart>
        </mc:Choice>
        <mc:Fallback>
          <p:pic>
            <p:nvPicPr>
              <p:cNvPr id="258" name="Cerneală 257">
                <a:extLst>
                  <a:ext uri="{FF2B5EF4-FFF2-40B4-BE49-F238E27FC236}">
                    <a16:creationId xmlns:a16="http://schemas.microsoft.com/office/drawing/2014/main" id="{66ED7954-CDCB-49A4-A900-8A1AAF9D5C2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934394" y="5894208"/>
                <a:ext cx="1257470" cy="312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259" name="Cerneală 258">
                <a:extLst>
                  <a:ext uri="{FF2B5EF4-FFF2-40B4-BE49-F238E27FC236}">
                    <a16:creationId xmlns:a16="http://schemas.microsoft.com/office/drawing/2014/main" id="{D17044F2-A7A7-424E-8C44-0A043DEF59F9}"/>
                  </a:ext>
                </a:extLst>
              </p14:cNvPr>
              <p14:cNvContentPartPr/>
              <p14:nvPr/>
            </p14:nvContentPartPr>
            <p14:xfrm>
              <a:off x="10077669" y="5491345"/>
              <a:ext cx="934920" cy="269280"/>
            </p14:xfrm>
          </p:contentPart>
        </mc:Choice>
        <mc:Fallback>
          <p:pic>
            <p:nvPicPr>
              <p:cNvPr id="259" name="Cerneală 258">
                <a:extLst>
                  <a:ext uri="{FF2B5EF4-FFF2-40B4-BE49-F238E27FC236}">
                    <a16:creationId xmlns:a16="http://schemas.microsoft.com/office/drawing/2014/main" id="{D17044F2-A7A7-424E-8C44-0A043DEF59F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060029" y="5473345"/>
                <a:ext cx="97056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260" name="Cerneală 259">
                <a:extLst>
                  <a:ext uri="{FF2B5EF4-FFF2-40B4-BE49-F238E27FC236}">
                    <a16:creationId xmlns:a16="http://schemas.microsoft.com/office/drawing/2014/main" id="{E183A12D-F18D-498B-BB54-4EC2A70BD2EE}"/>
                  </a:ext>
                </a:extLst>
              </p14:cNvPr>
              <p14:cNvContentPartPr/>
              <p14:nvPr/>
            </p14:nvContentPartPr>
            <p14:xfrm>
              <a:off x="10058589" y="4488745"/>
              <a:ext cx="1604520" cy="873720"/>
            </p14:xfrm>
          </p:contentPart>
        </mc:Choice>
        <mc:Fallback>
          <p:pic>
            <p:nvPicPr>
              <p:cNvPr id="260" name="Cerneală 259">
                <a:extLst>
                  <a:ext uri="{FF2B5EF4-FFF2-40B4-BE49-F238E27FC236}">
                    <a16:creationId xmlns:a16="http://schemas.microsoft.com/office/drawing/2014/main" id="{E183A12D-F18D-498B-BB54-4EC2A70BD2EE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040949" y="4470752"/>
                <a:ext cx="1640160" cy="909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261" name="Cerneală 260">
                <a:extLst>
                  <a:ext uri="{FF2B5EF4-FFF2-40B4-BE49-F238E27FC236}">
                    <a16:creationId xmlns:a16="http://schemas.microsoft.com/office/drawing/2014/main" id="{0B8109B9-A4F2-4028-B0BB-F4AA90A5E446}"/>
                  </a:ext>
                </a:extLst>
              </p14:cNvPr>
              <p14:cNvContentPartPr/>
              <p14:nvPr/>
            </p14:nvContentPartPr>
            <p14:xfrm>
              <a:off x="8633709" y="5317825"/>
              <a:ext cx="1138680" cy="1127160"/>
            </p14:xfrm>
          </p:contentPart>
        </mc:Choice>
        <mc:Fallback>
          <p:pic>
            <p:nvPicPr>
              <p:cNvPr id="261" name="Cerneală 260">
                <a:extLst>
                  <a:ext uri="{FF2B5EF4-FFF2-40B4-BE49-F238E27FC236}">
                    <a16:creationId xmlns:a16="http://schemas.microsoft.com/office/drawing/2014/main" id="{0B8109B9-A4F2-4028-B0BB-F4AA90A5E44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615709" y="5300185"/>
                <a:ext cx="1174320" cy="11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25322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0EB77990-206A-490F-8D31-A9D7FBE1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5295900" cy="352425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90DFBF07-1C97-444B-AF09-EB8303F29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777269"/>
            <a:ext cx="11134725" cy="3619500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FD171B83-3624-44E3-BFC8-4241F3BF23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04" y="4892024"/>
            <a:ext cx="11087100" cy="1190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9" name="Cerneală 148">
                <a:extLst>
                  <a:ext uri="{FF2B5EF4-FFF2-40B4-BE49-F238E27FC236}">
                    <a16:creationId xmlns:a16="http://schemas.microsoft.com/office/drawing/2014/main" id="{EE160B86-FBFE-491B-A2A5-22C4DA672A8A}"/>
                  </a:ext>
                </a:extLst>
              </p14:cNvPr>
              <p14:cNvContentPartPr/>
              <p14:nvPr/>
            </p14:nvContentPartPr>
            <p14:xfrm>
              <a:off x="3016989" y="380065"/>
              <a:ext cx="9102600" cy="4260960"/>
            </p14:xfrm>
          </p:contentPart>
        </mc:Choice>
        <mc:Fallback>
          <p:pic>
            <p:nvPicPr>
              <p:cNvPr id="149" name="Cerneală 148">
                <a:extLst>
                  <a:ext uri="{FF2B5EF4-FFF2-40B4-BE49-F238E27FC236}">
                    <a16:creationId xmlns:a16="http://schemas.microsoft.com/office/drawing/2014/main" id="{EE160B86-FBFE-491B-A2A5-22C4DA672A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998989" y="362065"/>
                <a:ext cx="9138240" cy="429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50" name="Cerneală 149">
                <a:extLst>
                  <a:ext uri="{FF2B5EF4-FFF2-40B4-BE49-F238E27FC236}">
                    <a16:creationId xmlns:a16="http://schemas.microsoft.com/office/drawing/2014/main" id="{893CE321-E4B4-49BF-92F0-1C796026E4BD}"/>
                  </a:ext>
                </a:extLst>
              </p14:cNvPr>
              <p14:cNvContentPartPr/>
              <p14:nvPr/>
            </p14:nvContentPartPr>
            <p14:xfrm>
              <a:off x="566109" y="1647985"/>
              <a:ext cx="608760" cy="851040"/>
            </p14:xfrm>
          </p:contentPart>
        </mc:Choice>
        <mc:Fallback>
          <p:pic>
            <p:nvPicPr>
              <p:cNvPr id="150" name="Cerneală 149">
                <a:extLst>
                  <a:ext uri="{FF2B5EF4-FFF2-40B4-BE49-F238E27FC236}">
                    <a16:creationId xmlns:a16="http://schemas.microsoft.com/office/drawing/2014/main" id="{893CE321-E4B4-49BF-92F0-1C796026E4B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8109" y="1629985"/>
                <a:ext cx="644400" cy="88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7349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0EB77990-206A-490F-8D31-A9D7FBE1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5295900" cy="352425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01C284F3-7E7B-40BA-A775-F465816A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685830"/>
            <a:ext cx="10553700" cy="55149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Cerneală 18">
                <a:extLst>
                  <a:ext uri="{FF2B5EF4-FFF2-40B4-BE49-F238E27FC236}">
                    <a16:creationId xmlns:a16="http://schemas.microsoft.com/office/drawing/2014/main" id="{D84A4902-9968-4473-A95C-DAA99CA6614A}"/>
                  </a:ext>
                </a:extLst>
              </p14:cNvPr>
              <p14:cNvContentPartPr/>
              <p14:nvPr/>
            </p14:nvContentPartPr>
            <p14:xfrm>
              <a:off x="9018549" y="262345"/>
              <a:ext cx="324000" cy="9360"/>
            </p14:xfrm>
          </p:contentPart>
        </mc:Choice>
        <mc:Fallback>
          <p:pic>
            <p:nvPicPr>
              <p:cNvPr id="19" name="Cerneală 18">
                <a:extLst>
                  <a:ext uri="{FF2B5EF4-FFF2-40B4-BE49-F238E27FC236}">
                    <a16:creationId xmlns:a16="http://schemas.microsoft.com/office/drawing/2014/main" id="{D84A4902-9968-4473-A95C-DAA99CA661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00549" y="244345"/>
                <a:ext cx="3596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Cerneală 19">
                <a:extLst>
                  <a:ext uri="{FF2B5EF4-FFF2-40B4-BE49-F238E27FC236}">
                    <a16:creationId xmlns:a16="http://schemas.microsoft.com/office/drawing/2014/main" id="{4C714A85-F936-45A5-9052-5AED99602766}"/>
                  </a:ext>
                </a:extLst>
              </p14:cNvPr>
              <p14:cNvContentPartPr/>
              <p14:nvPr/>
            </p14:nvContentPartPr>
            <p14:xfrm>
              <a:off x="9057069" y="723145"/>
              <a:ext cx="276840" cy="35640"/>
            </p14:xfrm>
          </p:contentPart>
        </mc:Choice>
        <mc:Fallback>
          <p:pic>
            <p:nvPicPr>
              <p:cNvPr id="20" name="Cerneală 19">
                <a:extLst>
                  <a:ext uri="{FF2B5EF4-FFF2-40B4-BE49-F238E27FC236}">
                    <a16:creationId xmlns:a16="http://schemas.microsoft.com/office/drawing/2014/main" id="{4C714A85-F936-45A5-9052-5AED9960276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39069" y="705145"/>
                <a:ext cx="31248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2" name="Cerneală 21">
                <a:extLst>
                  <a:ext uri="{FF2B5EF4-FFF2-40B4-BE49-F238E27FC236}">
                    <a16:creationId xmlns:a16="http://schemas.microsoft.com/office/drawing/2014/main" id="{8F0A3ACD-D8A2-4F03-A2B9-CCABF1F96A32}"/>
                  </a:ext>
                </a:extLst>
              </p14:cNvPr>
              <p14:cNvContentPartPr/>
              <p14:nvPr/>
            </p14:nvContentPartPr>
            <p14:xfrm>
              <a:off x="7102989" y="202945"/>
              <a:ext cx="1646280" cy="417240"/>
            </p14:xfrm>
          </p:contentPart>
        </mc:Choice>
        <mc:Fallback>
          <p:pic>
            <p:nvPicPr>
              <p:cNvPr id="22" name="Cerneală 21">
                <a:extLst>
                  <a:ext uri="{FF2B5EF4-FFF2-40B4-BE49-F238E27FC236}">
                    <a16:creationId xmlns:a16="http://schemas.microsoft.com/office/drawing/2014/main" id="{8F0A3ACD-D8A2-4F03-A2B9-CCABF1F96A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85349" y="185305"/>
                <a:ext cx="168192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3" name="Cerneală 22">
                <a:extLst>
                  <a:ext uri="{FF2B5EF4-FFF2-40B4-BE49-F238E27FC236}">
                    <a16:creationId xmlns:a16="http://schemas.microsoft.com/office/drawing/2014/main" id="{6CBD594F-3063-4F02-9B92-525ED0C726B7}"/>
                  </a:ext>
                </a:extLst>
              </p14:cNvPr>
              <p14:cNvContentPartPr/>
              <p14:nvPr/>
            </p14:nvContentPartPr>
            <p14:xfrm>
              <a:off x="9071469" y="418225"/>
              <a:ext cx="243360" cy="178200"/>
            </p14:xfrm>
          </p:contentPart>
        </mc:Choice>
        <mc:Fallback>
          <p:pic>
            <p:nvPicPr>
              <p:cNvPr id="23" name="Cerneală 22">
                <a:extLst>
                  <a:ext uri="{FF2B5EF4-FFF2-40B4-BE49-F238E27FC236}">
                    <a16:creationId xmlns:a16="http://schemas.microsoft.com/office/drawing/2014/main" id="{6CBD594F-3063-4F02-9B92-525ED0C726B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3829" y="400621"/>
                <a:ext cx="279000" cy="2137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0" name="Cerneală 29">
                <a:extLst>
                  <a:ext uri="{FF2B5EF4-FFF2-40B4-BE49-F238E27FC236}">
                    <a16:creationId xmlns:a16="http://schemas.microsoft.com/office/drawing/2014/main" id="{8F54726D-51DD-4B61-B517-D8359C89A4C4}"/>
                  </a:ext>
                </a:extLst>
              </p14:cNvPr>
              <p14:cNvContentPartPr/>
              <p14:nvPr/>
            </p14:nvContentPartPr>
            <p14:xfrm>
              <a:off x="6852789" y="1227865"/>
              <a:ext cx="259920" cy="15840"/>
            </p14:xfrm>
          </p:contentPart>
        </mc:Choice>
        <mc:Fallback>
          <p:pic>
            <p:nvPicPr>
              <p:cNvPr id="30" name="Cerneală 29">
                <a:extLst>
                  <a:ext uri="{FF2B5EF4-FFF2-40B4-BE49-F238E27FC236}">
                    <a16:creationId xmlns:a16="http://schemas.microsoft.com/office/drawing/2014/main" id="{8F54726D-51DD-4B61-B517-D8359C89A4C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35149" y="1210225"/>
                <a:ext cx="2955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Cerneală 30">
                <a:extLst>
                  <a:ext uri="{FF2B5EF4-FFF2-40B4-BE49-F238E27FC236}">
                    <a16:creationId xmlns:a16="http://schemas.microsoft.com/office/drawing/2014/main" id="{0ACABFAC-F144-44CF-BEED-DE3EA0E81DF2}"/>
                  </a:ext>
                </a:extLst>
              </p14:cNvPr>
              <p14:cNvContentPartPr/>
              <p14:nvPr/>
            </p14:nvContentPartPr>
            <p14:xfrm>
              <a:off x="7272549" y="947425"/>
              <a:ext cx="1544400" cy="356400"/>
            </p14:xfrm>
          </p:contentPart>
        </mc:Choice>
        <mc:Fallback>
          <p:pic>
            <p:nvPicPr>
              <p:cNvPr id="31" name="Cerneală 30">
                <a:extLst>
                  <a:ext uri="{FF2B5EF4-FFF2-40B4-BE49-F238E27FC236}">
                    <a16:creationId xmlns:a16="http://schemas.microsoft.com/office/drawing/2014/main" id="{0ACABFAC-F144-44CF-BEED-DE3EA0E81DF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54909" y="929785"/>
                <a:ext cx="158004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F8213A58-B98E-4688-B8F8-832076B283B6}"/>
                  </a:ext>
                </a:extLst>
              </p14:cNvPr>
              <p14:cNvContentPartPr/>
              <p14:nvPr/>
            </p14:nvContentPartPr>
            <p14:xfrm>
              <a:off x="10582749" y="766345"/>
              <a:ext cx="597960" cy="386640"/>
            </p14:xfrm>
          </p:contentPart>
        </mc:Choice>
        <mc:Fallback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F8213A58-B98E-4688-B8F8-832076B283B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565109" y="748705"/>
                <a:ext cx="633600" cy="42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B72F6858-2DEC-4257-A702-D7A1D337EB2E}"/>
                  </a:ext>
                </a:extLst>
              </p14:cNvPr>
              <p14:cNvContentPartPr/>
              <p14:nvPr/>
            </p14:nvContentPartPr>
            <p14:xfrm>
              <a:off x="9263349" y="988825"/>
              <a:ext cx="937800" cy="244080"/>
            </p14:xfrm>
          </p:contentPart>
        </mc:Choice>
        <mc:Fallback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B72F6858-2DEC-4257-A702-D7A1D337EB2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245349" y="970852"/>
                <a:ext cx="973440" cy="279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793470F7-8FC7-442D-8569-D9A6B3877240}"/>
                  </a:ext>
                </a:extLst>
              </p14:cNvPr>
              <p14:cNvContentPartPr/>
              <p14:nvPr/>
            </p14:nvContentPartPr>
            <p14:xfrm>
              <a:off x="8835669" y="1616665"/>
              <a:ext cx="24480" cy="187920"/>
            </p14:xfrm>
          </p:contentPart>
        </mc:Choice>
        <mc:Fallback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793470F7-8FC7-442D-8569-D9A6B387724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818029" y="1598665"/>
                <a:ext cx="6012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5" name="Cerneală 44">
                <a:extLst>
                  <a:ext uri="{FF2B5EF4-FFF2-40B4-BE49-F238E27FC236}">
                    <a16:creationId xmlns:a16="http://schemas.microsoft.com/office/drawing/2014/main" id="{56C147A8-15DF-49E7-85CE-A5B70E9A6DD2}"/>
                  </a:ext>
                </a:extLst>
              </p14:cNvPr>
              <p14:cNvContentPartPr/>
              <p14:nvPr/>
            </p14:nvContentPartPr>
            <p14:xfrm>
              <a:off x="9145989" y="1402105"/>
              <a:ext cx="342360" cy="208440"/>
            </p14:xfrm>
          </p:contentPart>
        </mc:Choice>
        <mc:Fallback>
          <p:pic>
            <p:nvPicPr>
              <p:cNvPr id="45" name="Cerneală 44">
                <a:extLst>
                  <a:ext uri="{FF2B5EF4-FFF2-40B4-BE49-F238E27FC236}">
                    <a16:creationId xmlns:a16="http://schemas.microsoft.com/office/drawing/2014/main" id="{56C147A8-15DF-49E7-85CE-A5B70E9A6DD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27989" y="1384105"/>
                <a:ext cx="37800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Cerneală 50">
                <a:extLst>
                  <a:ext uri="{FF2B5EF4-FFF2-40B4-BE49-F238E27FC236}">
                    <a16:creationId xmlns:a16="http://schemas.microsoft.com/office/drawing/2014/main" id="{89F4ADCF-88C3-441D-AB82-4BF54AFA3A11}"/>
                  </a:ext>
                </a:extLst>
              </p14:cNvPr>
              <p14:cNvContentPartPr/>
              <p14:nvPr/>
            </p14:nvContentPartPr>
            <p14:xfrm>
              <a:off x="9851229" y="1327945"/>
              <a:ext cx="520200" cy="484560"/>
            </p14:xfrm>
          </p:contentPart>
        </mc:Choice>
        <mc:Fallback>
          <p:pic>
            <p:nvPicPr>
              <p:cNvPr id="51" name="Cerneală 50">
                <a:extLst>
                  <a:ext uri="{FF2B5EF4-FFF2-40B4-BE49-F238E27FC236}">
                    <a16:creationId xmlns:a16="http://schemas.microsoft.com/office/drawing/2014/main" id="{89F4ADCF-88C3-441D-AB82-4BF54AFA3A1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833229" y="1310292"/>
                <a:ext cx="555840" cy="520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7" name="Cerneală 66">
                <a:extLst>
                  <a:ext uri="{FF2B5EF4-FFF2-40B4-BE49-F238E27FC236}">
                    <a16:creationId xmlns:a16="http://schemas.microsoft.com/office/drawing/2014/main" id="{E119B083-1DB4-48CF-B3FC-69819CA43976}"/>
                  </a:ext>
                </a:extLst>
              </p14:cNvPr>
              <p14:cNvContentPartPr/>
              <p14:nvPr/>
            </p14:nvContentPartPr>
            <p14:xfrm>
              <a:off x="10592109" y="1282585"/>
              <a:ext cx="1365480" cy="320040"/>
            </p14:xfrm>
          </p:contentPart>
        </mc:Choice>
        <mc:Fallback>
          <p:pic>
            <p:nvPicPr>
              <p:cNvPr id="67" name="Cerneală 66">
                <a:extLst>
                  <a:ext uri="{FF2B5EF4-FFF2-40B4-BE49-F238E27FC236}">
                    <a16:creationId xmlns:a16="http://schemas.microsoft.com/office/drawing/2014/main" id="{E119B083-1DB4-48CF-B3FC-69819CA4397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574464" y="1264565"/>
                <a:ext cx="1401129" cy="35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7" name="Cerneală 76">
                <a:extLst>
                  <a:ext uri="{FF2B5EF4-FFF2-40B4-BE49-F238E27FC236}">
                    <a16:creationId xmlns:a16="http://schemas.microsoft.com/office/drawing/2014/main" id="{0CE2965D-DEF5-41BB-8780-5D10A1DCE27A}"/>
                  </a:ext>
                </a:extLst>
              </p14:cNvPr>
              <p14:cNvContentPartPr/>
              <p14:nvPr/>
            </p14:nvContentPartPr>
            <p14:xfrm>
              <a:off x="437589" y="6236905"/>
              <a:ext cx="461520" cy="337680"/>
            </p14:xfrm>
          </p:contentPart>
        </mc:Choice>
        <mc:Fallback>
          <p:pic>
            <p:nvPicPr>
              <p:cNvPr id="77" name="Cerneală 76">
                <a:extLst>
                  <a:ext uri="{FF2B5EF4-FFF2-40B4-BE49-F238E27FC236}">
                    <a16:creationId xmlns:a16="http://schemas.microsoft.com/office/drawing/2014/main" id="{0CE2965D-DEF5-41BB-8780-5D10A1DCE27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19963" y="6218905"/>
                <a:ext cx="497132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7" name="Cerneală 86">
                <a:extLst>
                  <a:ext uri="{FF2B5EF4-FFF2-40B4-BE49-F238E27FC236}">
                    <a16:creationId xmlns:a16="http://schemas.microsoft.com/office/drawing/2014/main" id="{BC57B953-3D8B-4C9F-825E-55ABC0A01B5D}"/>
                  </a:ext>
                </a:extLst>
              </p14:cNvPr>
              <p14:cNvContentPartPr/>
              <p14:nvPr/>
            </p14:nvContentPartPr>
            <p14:xfrm>
              <a:off x="3337749" y="6360385"/>
              <a:ext cx="759600" cy="248400"/>
            </p14:xfrm>
          </p:contentPart>
        </mc:Choice>
        <mc:Fallback>
          <p:pic>
            <p:nvPicPr>
              <p:cNvPr id="87" name="Cerneală 86">
                <a:extLst>
                  <a:ext uri="{FF2B5EF4-FFF2-40B4-BE49-F238E27FC236}">
                    <a16:creationId xmlns:a16="http://schemas.microsoft.com/office/drawing/2014/main" id="{BC57B953-3D8B-4C9F-825E-55ABC0A01B5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320101" y="6342385"/>
                <a:ext cx="795257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88" name="Cerneală 87">
                <a:extLst>
                  <a:ext uri="{FF2B5EF4-FFF2-40B4-BE49-F238E27FC236}">
                    <a16:creationId xmlns:a16="http://schemas.microsoft.com/office/drawing/2014/main" id="{A552050B-54C7-4E48-823C-0F3FBFB18E17}"/>
                  </a:ext>
                </a:extLst>
              </p14:cNvPr>
              <p14:cNvContentPartPr/>
              <p14:nvPr/>
            </p14:nvContentPartPr>
            <p14:xfrm>
              <a:off x="2805669" y="6352465"/>
              <a:ext cx="332640" cy="196200"/>
            </p14:xfrm>
          </p:contentPart>
        </mc:Choice>
        <mc:Fallback>
          <p:pic>
            <p:nvPicPr>
              <p:cNvPr id="88" name="Cerneală 87">
                <a:extLst>
                  <a:ext uri="{FF2B5EF4-FFF2-40B4-BE49-F238E27FC236}">
                    <a16:creationId xmlns:a16="http://schemas.microsoft.com/office/drawing/2014/main" id="{A552050B-54C7-4E48-823C-0F3FBFB18E1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87669" y="6334825"/>
                <a:ext cx="36828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9" name="Cerneală 88">
                <a:extLst>
                  <a:ext uri="{FF2B5EF4-FFF2-40B4-BE49-F238E27FC236}">
                    <a16:creationId xmlns:a16="http://schemas.microsoft.com/office/drawing/2014/main" id="{77E04C80-53BB-4F67-89F6-51DD2C44578A}"/>
                  </a:ext>
                </a:extLst>
              </p14:cNvPr>
              <p14:cNvContentPartPr/>
              <p14:nvPr/>
            </p14:nvContentPartPr>
            <p14:xfrm>
              <a:off x="1029429" y="6261025"/>
              <a:ext cx="1307880" cy="291600"/>
            </p14:xfrm>
          </p:contentPart>
        </mc:Choice>
        <mc:Fallback>
          <p:pic>
            <p:nvPicPr>
              <p:cNvPr id="89" name="Cerneală 88">
                <a:extLst>
                  <a:ext uri="{FF2B5EF4-FFF2-40B4-BE49-F238E27FC236}">
                    <a16:creationId xmlns:a16="http://schemas.microsoft.com/office/drawing/2014/main" id="{77E04C80-53BB-4F67-89F6-51DD2C44578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11789" y="6243385"/>
                <a:ext cx="134352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90" name="Cerneală 89">
                <a:extLst>
                  <a:ext uri="{FF2B5EF4-FFF2-40B4-BE49-F238E27FC236}">
                    <a16:creationId xmlns:a16="http://schemas.microsoft.com/office/drawing/2014/main" id="{1C9688E1-ABFC-42B3-AE9B-EDF17A4A4DE9}"/>
                  </a:ext>
                </a:extLst>
              </p14:cNvPr>
              <p14:cNvContentPartPr/>
              <p14:nvPr/>
            </p14:nvContentPartPr>
            <p14:xfrm>
              <a:off x="4220109" y="6554785"/>
              <a:ext cx="42840" cy="166680"/>
            </p14:xfrm>
          </p:contentPart>
        </mc:Choice>
        <mc:Fallback>
          <p:pic>
            <p:nvPicPr>
              <p:cNvPr id="90" name="Cerneală 89">
                <a:extLst>
                  <a:ext uri="{FF2B5EF4-FFF2-40B4-BE49-F238E27FC236}">
                    <a16:creationId xmlns:a16="http://schemas.microsoft.com/office/drawing/2014/main" id="{1C9688E1-ABFC-42B3-AE9B-EDF17A4A4D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02109" y="6536785"/>
                <a:ext cx="784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98" name="Cerneală 97">
                <a:extLst>
                  <a:ext uri="{FF2B5EF4-FFF2-40B4-BE49-F238E27FC236}">
                    <a16:creationId xmlns:a16="http://schemas.microsoft.com/office/drawing/2014/main" id="{3E973167-E0B4-4FC3-B6C3-82CC033885DA}"/>
                  </a:ext>
                </a:extLst>
              </p14:cNvPr>
              <p14:cNvContentPartPr/>
              <p14:nvPr/>
            </p14:nvContentPartPr>
            <p14:xfrm>
              <a:off x="6561909" y="6423025"/>
              <a:ext cx="412560" cy="117720"/>
            </p14:xfrm>
          </p:contentPart>
        </mc:Choice>
        <mc:Fallback>
          <p:pic>
            <p:nvPicPr>
              <p:cNvPr id="98" name="Cerneală 97">
                <a:extLst>
                  <a:ext uri="{FF2B5EF4-FFF2-40B4-BE49-F238E27FC236}">
                    <a16:creationId xmlns:a16="http://schemas.microsoft.com/office/drawing/2014/main" id="{3E973167-E0B4-4FC3-B6C3-82CC033885D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543909" y="6405025"/>
                <a:ext cx="44820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Cerneală 102">
                <a:extLst>
                  <a:ext uri="{FF2B5EF4-FFF2-40B4-BE49-F238E27FC236}">
                    <a16:creationId xmlns:a16="http://schemas.microsoft.com/office/drawing/2014/main" id="{73404167-BFF0-41E4-8F64-354AF121CAAC}"/>
                  </a:ext>
                </a:extLst>
              </p14:cNvPr>
              <p14:cNvContentPartPr/>
              <p14:nvPr/>
            </p14:nvContentPartPr>
            <p14:xfrm>
              <a:off x="7338789" y="6280465"/>
              <a:ext cx="898920" cy="329040"/>
            </p14:xfrm>
          </p:contentPart>
        </mc:Choice>
        <mc:Fallback>
          <p:pic>
            <p:nvPicPr>
              <p:cNvPr id="103" name="Cerneală 102">
                <a:extLst>
                  <a:ext uri="{FF2B5EF4-FFF2-40B4-BE49-F238E27FC236}">
                    <a16:creationId xmlns:a16="http://schemas.microsoft.com/office/drawing/2014/main" id="{73404167-BFF0-41E4-8F64-354AF121CAA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321142" y="6262825"/>
                <a:ext cx="934574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04" name="Cerneală 103">
                <a:extLst>
                  <a:ext uri="{FF2B5EF4-FFF2-40B4-BE49-F238E27FC236}">
                    <a16:creationId xmlns:a16="http://schemas.microsoft.com/office/drawing/2014/main" id="{4327F9BA-D5F4-4D2C-A588-26FB4E4EC6B5}"/>
                  </a:ext>
                </a:extLst>
              </p14:cNvPr>
              <p14:cNvContentPartPr/>
              <p14:nvPr/>
            </p14:nvContentPartPr>
            <p14:xfrm>
              <a:off x="4542669" y="6241225"/>
              <a:ext cx="1765080" cy="490680"/>
            </p14:xfrm>
          </p:contentPart>
        </mc:Choice>
        <mc:Fallback>
          <p:pic>
            <p:nvPicPr>
              <p:cNvPr id="104" name="Cerneală 103">
                <a:extLst>
                  <a:ext uri="{FF2B5EF4-FFF2-40B4-BE49-F238E27FC236}">
                    <a16:creationId xmlns:a16="http://schemas.microsoft.com/office/drawing/2014/main" id="{4327F9BA-D5F4-4D2C-A588-26FB4E4EC6B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525029" y="6223225"/>
                <a:ext cx="180072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05" name="Cerneală 104">
                <a:extLst>
                  <a:ext uri="{FF2B5EF4-FFF2-40B4-BE49-F238E27FC236}">
                    <a16:creationId xmlns:a16="http://schemas.microsoft.com/office/drawing/2014/main" id="{85C15079-31CB-472B-8A11-5FFD65D46B40}"/>
                  </a:ext>
                </a:extLst>
              </p14:cNvPr>
              <p14:cNvContentPartPr/>
              <p14:nvPr/>
            </p14:nvContentPartPr>
            <p14:xfrm>
              <a:off x="8555949" y="6311065"/>
              <a:ext cx="274320" cy="258840"/>
            </p14:xfrm>
          </p:contentPart>
        </mc:Choice>
        <mc:Fallback>
          <p:pic>
            <p:nvPicPr>
              <p:cNvPr id="105" name="Cerneală 104">
                <a:extLst>
                  <a:ext uri="{FF2B5EF4-FFF2-40B4-BE49-F238E27FC236}">
                    <a16:creationId xmlns:a16="http://schemas.microsoft.com/office/drawing/2014/main" id="{85C15079-31CB-472B-8A11-5FFD65D46B4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37949" y="6293065"/>
                <a:ext cx="30996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110" name="Cerneală 109">
                <a:extLst>
                  <a:ext uri="{FF2B5EF4-FFF2-40B4-BE49-F238E27FC236}">
                    <a16:creationId xmlns:a16="http://schemas.microsoft.com/office/drawing/2014/main" id="{EB365F10-E821-49CE-9A2F-7D7300F08FA0}"/>
                  </a:ext>
                </a:extLst>
              </p14:cNvPr>
              <p14:cNvContentPartPr/>
              <p14:nvPr/>
            </p14:nvContentPartPr>
            <p14:xfrm>
              <a:off x="9989829" y="6424465"/>
              <a:ext cx="437400" cy="108000"/>
            </p14:xfrm>
          </p:contentPart>
        </mc:Choice>
        <mc:Fallback>
          <p:pic>
            <p:nvPicPr>
              <p:cNvPr id="110" name="Cerneală 109">
                <a:extLst>
                  <a:ext uri="{FF2B5EF4-FFF2-40B4-BE49-F238E27FC236}">
                    <a16:creationId xmlns:a16="http://schemas.microsoft.com/office/drawing/2014/main" id="{EB365F10-E821-49CE-9A2F-7D7300F08FA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972189" y="6406825"/>
                <a:ext cx="4730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111" name="Cerneală 110">
                <a:extLst>
                  <a:ext uri="{FF2B5EF4-FFF2-40B4-BE49-F238E27FC236}">
                    <a16:creationId xmlns:a16="http://schemas.microsoft.com/office/drawing/2014/main" id="{EC20E574-BFE4-4D23-8D61-72076087F10E}"/>
                  </a:ext>
                </a:extLst>
              </p14:cNvPr>
              <p14:cNvContentPartPr/>
              <p14:nvPr/>
            </p14:nvContentPartPr>
            <p14:xfrm>
              <a:off x="9076149" y="6280105"/>
              <a:ext cx="727200" cy="285480"/>
            </p14:xfrm>
          </p:contentPart>
        </mc:Choice>
        <mc:Fallback>
          <p:pic>
            <p:nvPicPr>
              <p:cNvPr id="111" name="Cerneală 110">
                <a:extLst>
                  <a:ext uri="{FF2B5EF4-FFF2-40B4-BE49-F238E27FC236}">
                    <a16:creationId xmlns:a16="http://schemas.microsoft.com/office/drawing/2014/main" id="{EC20E574-BFE4-4D23-8D61-72076087F10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058509" y="6262465"/>
                <a:ext cx="76284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17" name="Cerneală 116">
                <a:extLst>
                  <a:ext uri="{FF2B5EF4-FFF2-40B4-BE49-F238E27FC236}">
                    <a16:creationId xmlns:a16="http://schemas.microsoft.com/office/drawing/2014/main" id="{EC82F10C-1326-4001-8E3F-D469DFB0B131}"/>
                  </a:ext>
                </a:extLst>
              </p14:cNvPr>
              <p14:cNvContentPartPr/>
              <p14:nvPr/>
            </p14:nvContentPartPr>
            <p14:xfrm>
              <a:off x="10683909" y="6333385"/>
              <a:ext cx="1073160" cy="221760"/>
            </p14:xfrm>
          </p:contentPart>
        </mc:Choice>
        <mc:Fallback>
          <p:pic>
            <p:nvPicPr>
              <p:cNvPr id="117" name="Cerneală 116">
                <a:extLst>
                  <a:ext uri="{FF2B5EF4-FFF2-40B4-BE49-F238E27FC236}">
                    <a16:creationId xmlns:a16="http://schemas.microsoft.com/office/drawing/2014/main" id="{EC82F10C-1326-4001-8E3F-D469DFB0B13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665909" y="6315385"/>
                <a:ext cx="110880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29" name="Cerneală 128">
                <a:extLst>
                  <a:ext uri="{FF2B5EF4-FFF2-40B4-BE49-F238E27FC236}">
                    <a16:creationId xmlns:a16="http://schemas.microsoft.com/office/drawing/2014/main" id="{ED063DC4-18B0-4C1E-8F26-0C432F61FFC2}"/>
                  </a:ext>
                </a:extLst>
              </p14:cNvPr>
              <p14:cNvContentPartPr/>
              <p14:nvPr/>
            </p14:nvContentPartPr>
            <p14:xfrm>
              <a:off x="6097149" y="2846065"/>
              <a:ext cx="1385280" cy="421200"/>
            </p14:xfrm>
          </p:contentPart>
        </mc:Choice>
        <mc:Fallback>
          <p:pic>
            <p:nvPicPr>
              <p:cNvPr id="129" name="Cerneală 128">
                <a:extLst>
                  <a:ext uri="{FF2B5EF4-FFF2-40B4-BE49-F238E27FC236}">
                    <a16:creationId xmlns:a16="http://schemas.microsoft.com/office/drawing/2014/main" id="{ED063DC4-18B0-4C1E-8F26-0C432F61FFC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079509" y="2828410"/>
                <a:ext cx="1420920" cy="456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39" name="Cerneală 138">
                <a:extLst>
                  <a:ext uri="{FF2B5EF4-FFF2-40B4-BE49-F238E27FC236}">
                    <a16:creationId xmlns:a16="http://schemas.microsoft.com/office/drawing/2014/main" id="{064CE7B9-AE7C-4667-A717-A95A9AE1944F}"/>
                  </a:ext>
                </a:extLst>
              </p14:cNvPr>
              <p14:cNvContentPartPr/>
              <p14:nvPr/>
            </p14:nvContentPartPr>
            <p14:xfrm>
              <a:off x="6092469" y="4878985"/>
              <a:ext cx="788400" cy="343080"/>
            </p14:xfrm>
          </p:contentPart>
        </mc:Choice>
        <mc:Fallback>
          <p:pic>
            <p:nvPicPr>
              <p:cNvPr id="139" name="Cerneală 138">
                <a:extLst>
                  <a:ext uri="{FF2B5EF4-FFF2-40B4-BE49-F238E27FC236}">
                    <a16:creationId xmlns:a16="http://schemas.microsoft.com/office/drawing/2014/main" id="{064CE7B9-AE7C-4667-A717-A95A9AE1944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74837" y="4861345"/>
                <a:ext cx="824024" cy="3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42" name="Cerneală 141">
                <a:extLst>
                  <a:ext uri="{FF2B5EF4-FFF2-40B4-BE49-F238E27FC236}">
                    <a16:creationId xmlns:a16="http://schemas.microsoft.com/office/drawing/2014/main" id="{05322825-4AFC-4E23-AF1C-97BCABB9331B}"/>
                  </a:ext>
                </a:extLst>
              </p14:cNvPr>
              <p14:cNvContentPartPr/>
              <p14:nvPr/>
            </p14:nvContentPartPr>
            <p14:xfrm>
              <a:off x="7030989" y="4896265"/>
              <a:ext cx="154080" cy="216720"/>
            </p14:xfrm>
          </p:contentPart>
        </mc:Choice>
        <mc:Fallback>
          <p:pic>
            <p:nvPicPr>
              <p:cNvPr id="142" name="Cerneală 141">
                <a:extLst>
                  <a:ext uri="{FF2B5EF4-FFF2-40B4-BE49-F238E27FC236}">
                    <a16:creationId xmlns:a16="http://schemas.microsoft.com/office/drawing/2014/main" id="{05322825-4AFC-4E23-AF1C-97BCABB9331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13349" y="4878625"/>
                <a:ext cx="1897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46" name="Cerneală 145">
                <a:extLst>
                  <a:ext uri="{FF2B5EF4-FFF2-40B4-BE49-F238E27FC236}">
                    <a16:creationId xmlns:a16="http://schemas.microsoft.com/office/drawing/2014/main" id="{8B61DA4A-A3BA-4527-8735-734D66673624}"/>
                  </a:ext>
                </a:extLst>
              </p14:cNvPr>
              <p14:cNvContentPartPr/>
              <p14:nvPr/>
            </p14:nvContentPartPr>
            <p14:xfrm>
              <a:off x="5606829" y="4160785"/>
              <a:ext cx="463320" cy="302400"/>
            </p14:xfrm>
          </p:contentPart>
        </mc:Choice>
        <mc:Fallback>
          <p:pic>
            <p:nvPicPr>
              <p:cNvPr id="146" name="Cerneală 145">
                <a:extLst>
                  <a:ext uri="{FF2B5EF4-FFF2-40B4-BE49-F238E27FC236}">
                    <a16:creationId xmlns:a16="http://schemas.microsoft.com/office/drawing/2014/main" id="{8B61DA4A-A3BA-4527-8735-734D6667362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8843" y="4142785"/>
                <a:ext cx="498932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47" name="Cerneală 146">
                <a:extLst>
                  <a:ext uri="{FF2B5EF4-FFF2-40B4-BE49-F238E27FC236}">
                    <a16:creationId xmlns:a16="http://schemas.microsoft.com/office/drawing/2014/main" id="{17048198-6F48-4328-B584-7F353A3F1E44}"/>
                  </a:ext>
                </a:extLst>
              </p14:cNvPr>
              <p14:cNvContentPartPr/>
              <p14:nvPr/>
            </p14:nvContentPartPr>
            <p14:xfrm>
              <a:off x="6227109" y="4345105"/>
              <a:ext cx="126000" cy="14040"/>
            </p14:xfrm>
          </p:contentPart>
        </mc:Choice>
        <mc:Fallback>
          <p:pic>
            <p:nvPicPr>
              <p:cNvPr id="147" name="Cerneală 146">
                <a:extLst>
                  <a:ext uri="{FF2B5EF4-FFF2-40B4-BE49-F238E27FC236}">
                    <a16:creationId xmlns:a16="http://schemas.microsoft.com/office/drawing/2014/main" id="{17048198-6F48-4328-B584-7F353A3F1E4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209109" y="4327465"/>
                <a:ext cx="1616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48" name="Cerneală 147">
                <a:extLst>
                  <a:ext uri="{FF2B5EF4-FFF2-40B4-BE49-F238E27FC236}">
                    <a16:creationId xmlns:a16="http://schemas.microsoft.com/office/drawing/2014/main" id="{422AA530-5976-4E8C-8542-A1586196469B}"/>
                  </a:ext>
                </a:extLst>
              </p14:cNvPr>
              <p14:cNvContentPartPr/>
              <p14:nvPr/>
            </p14:nvContentPartPr>
            <p14:xfrm>
              <a:off x="6227109" y="4427185"/>
              <a:ext cx="141120" cy="5040"/>
            </p14:xfrm>
          </p:contentPart>
        </mc:Choice>
        <mc:Fallback>
          <p:pic>
            <p:nvPicPr>
              <p:cNvPr id="148" name="Cerneală 147">
                <a:extLst>
                  <a:ext uri="{FF2B5EF4-FFF2-40B4-BE49-F238E27FC236}">
                    <a16:creationId xmlns:a16="http://schemas.microsoft.com/office/drawing/2014/main" id="{422AA530-5976-4E8C-8542-A1586196469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09109" y="4409545"/>
                <a:ext cx="1767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62" name="Cerneală 161">
                <a:extLst>
                  <a:ext uri="{FF2B5EF4-FFF2-40B4-BE49-F238E27FC236}">
                    <a16:creationId xmlns:a16="http://schemas.microsoft.com/office/drawing/2014/main" id="{E6D39A43-B9B6-4F3F-A321-AA115A1A9B65}"/>
                  </a:ext>
                </a:extLst>
              </p14:cNvPr>
              <p14:cNvContentPartPr/>
              <p14:nvPr/>
            </p14:nvContentPartPr>
            <p14:xfrm>
              <a:off x="6530589" y="4167625"/>
              <a:ext cx="2119680" cy="381960"/>
            </p14:xfrm>
          </p:contentPart>
        </mc:Choice>
        <mc:Fallback>
          <p:pic>
            <p:nvPicPr>
              <p:cNvPr id="162" name="Cerneală 161">
                <a:extLst>
                  <a:ext uri="{FF2B5EF4-FFF2-40B4-BE49-F238E27FC236}">
                    <a16:creationId xmlns:a16="http://schemas.microsoft.com/office/drawing/2014/main" id="{E6D39A43-B9B6-4F3F-A321-AA115A1A9B6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512589" y="4149642"/>
                <a:ext cx="2155320" cy="4175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72" name="Cerneală 171">
                <a:extLst>
                  <a:ext uri="{FF2B5EF4-FFF2-40B4-BE49-F238E27FC236}">
                    <a16:creationId xmlns:a16="http://schemas.microsoft.com/office/drawing/2014/main" id="{F430F702-8F12-4213-B750-6CC934566E7D}"/>
                  </a:ext>
                </a:extLst>
              </p14:cNvPr>
              <p14:cNvContentPartPr/>
              <p14:nvPr/>
            </p14:nvContentPartPr>
            <p14:xfrm>
              <a:off x="5072589" y="1423705"/>
              <a:ext cx="3567960" cy="1238400"/>
            </p14:xfrm>
          </p:contentPart>
        </mc:Choice>
        <mc:Fallback>
          <p:pic>
            <p:nvPicPr>
              <p:cNvPr id="172" name="Cerneală 171">
                <a:extLst>
                  <a:ext uri="{FF2B5EF4-FFF2-40B4-BE49-F238E27FC236}">
                    <a16:creationId xmlns:a16="http://schemas.microsoft.com/office/drawing/2014/main" id="{F430F702-8F12-4213-B750-6CC934566E7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054949" y="1405700"/>
                <a:ext cx="3603600" cy="12740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54144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C57844D3-E198-4046-80F0-54F3EB8F2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228635"/>
            <a:ext cx="11077575" cy="4962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71D5E8C5-D85B-42EB-B6A1-B389958F60AB}"/>
                  </a:ext>
                </a:extLst>
              </p14:cNvPr>
              <p14:cNvContentPartPr/>
              <p14:nvPr/>
            </p14:nvContentPartPr>
            <p14:xfrm>
              <a:off x="10404549" y="4942345"/>
              <a:ext cx="21600" cy="219960"/>
            </p14:xfrm>
          </p:contentPart>
        </mc:Choice>
        <mc:Fallback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71D5E8C5-D85B-42EB-B6A1-B389958F60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86549" y="4924705"/>
                <a:ext cx="5724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C6EDA6DA-BDF8-48B9-9BDC-EE9005F462B7}"/>
                  </a:ext>
                </a:extLst>
              </p14:cNvPr>
              <p14:cNvContentPartPr/>
              <p14:nvPr/>
            </p14:nvContentPartPr>
            <p14:xfrm>
              <a:off x="10709469" y="4618705"/>
              <a:ext cx="476640" cy="178200"/>
            </p14:xfrm>
          </p:contentPart>
        </mc:Choice>
        <mc:Fallback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C6EDA6DA-BDF8-48B9-9BDC-EE9005F462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91829" y="4600705"/>
                <a:ext cx="51228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Cerneală 23">
                <a:extLst>
                  <a:ext uri="{FF2B5EF4-FFF2-40B4-BE49-F238E27FC236}">
                    <a16:creationId xmlns:a16="http://schemas.microsoft.com/office/drawing/2014/main" id="{77FAC277-6E5D-4923-BE4D-8C92D3EC1630}"/>
                  </a:ext>
                </a:extLst>
              </p14:cNvPr>
              <p14:cNvContentPartPr/>
              <p14:nvPr/>
            </p14:nvContentPartPr>
            <p14:xfrm>
              <a:off x="5389389" y="2829505"/>
              <a:ext cx="4718520" cy="3416400"/>
            </p14:xfrm>
          </p:contentPart>
        </mc:Choice>
        <mc:Fallback>
          <p:pic>
            <p:nvPicPr>
              <p:cNvPr id="24" name="Cerneală 23">
                <a:extLst>
                  <a:ext uri="{FF2B5EF4-FFF2-40B4-BE49-F238E27FC236}">
                    <a16:creationId xmlns:a16="http://schemas.microsoft.com/office/drawing/2014/main" id="{77FAC277-6E5D-4923-BE4D-8C92D3EC163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71749" y="2811507"/>
                <a:ext cx="4754160" cy="345203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5889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4C510361-6456-41C1-9021-8DD77A6F8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1051586"/>
            <a:ext cx="10848975" cy="5457825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E2C83584-FFDE-4FF3-B39E-2A2053AC4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45757"/>
            <a:ext cx="4305300" cy="4095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874D7143-9F8E-4067-9FD6-A735DE0D7F4A}"/>
                  </a:ext>
                </a:extLst>
              </p14:cNvPr>
              <p14:cNvContentPartPr/>
              <p14:nvPr/>
            </p14:nvContentPartPr>
            <p14:xfrm>
              <a:off x="6202269" y="303025"/>
              <a:ext cx="219240" cy="27000"/>
            </p14:xfrm>
          </p:contentPart>
        </mc:Choice>
        <mc:Fallback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874D7143-9F8E-4067-9FD6-A735DE0D7F4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84269" y="285025"/>
                <a:ext cx="2548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1BECEBE3-C622-4525-A20A-5B3FB304AFBB}"/>
                  </a:ext>
                </a:extLst>
              </p14:cNvPr>
              <p14:cNvContentPartPr/>
              <p14:nvPr/>
            </p14:nvContentPartPr>
            <p14:xfrm>
              <a:off x="9071469" y="370345"/>
              <a:ext cx="150840" cy="21960"/>
            </p14:xfrm>
          </p:contentPart>
        </mc:Choice>
        <mc:Fallback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1BECEBE3-C622-4525-A20A-5B3FB304AF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53829" y="352345"/>
                <a:ext cx="1864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79A8AF26-129C-4D41-A276-0C1995534B91}"/>
                  </a:ext>
                </a:extLst>
              </p14:cNvPr>
              <p14:cNvContentPartPr/>
              <p14:nvPr/>
            </p14:nvContentPartPr>
            <p14:xfrm>
              <a:off x="9100269" y="450625"/>
              <a:ext cx="295560" cy="15120"/>
            </p14:xfrm>
          </p:contentPart>
        </mc:Choice>
        <mc:Fallback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79A8AF26-129C-4D41-A276-0C1995534B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2629" y="432985"/>
                <a:ext cx="331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Cerneală 18">
                <a:extLst>
                  <a:ext uri="{FF2B5EF4-FFF2-40B4-BE49-F238E27FC236}">
                    <a16:creationId xmlns:a16="http://schemas.microsoft.com/office/drawing/2014/main" id="{1A08BCE8-D8DF-4024-8985-19E599F124A1}"/>
                  </a:ext>
                </a:extLst>
              </p14:cNvPr>
              <p14:cNvContentPartPr/>
              <p14:nvPr/>
            </p14:nvContentPartPr>
            <p14:xfrm>
              <a:off x="10198269" y="490585"/>
              <a:ext cx="10800" cy="360"/>
            </p14:xfrm>
          </p:contentPart>
        </mc:Choice>
        <mc:Fallback>
          <p:pic>
            <p:nvPicPr>
              <p:cNvPr id="19" name="Cerneală 18">
                <a:extLst>
                  <a:ext uri="{FF2B5EF4-FFF2-40B4-BE49-F238E27FC236}">
                    <a16:creationId xmlns:a16="http://schemas.microsoft.com/office/drawing/2014/main" id="{1A08BCE8-D8DF-4024-8985-19E599F124A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180629" y="472945"/>
                <a:ext cx="464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Cerneală 19">
                <a:extLst>
                  <a:ext uri="{FF2B5EF4-FFF2-40B4-BE49-F238E27FC236}">
                    <a16:creationId xmlns:a16="http://schemas.microsoft.com/office/drawing/2014/main" id="{1DF0D76A-BDA8-48D1-8050-43318B7FA9CE}"/>
                  </a:ext>
                </a:extLst>
              </p14:cNvPr>
              <p14:cNvContentPartPr/>
              <p14:nvPr/>
            </p14:nvContentPartPr>
            <p14:xfrm>
              <a:off x="9522549" y="249745"/>
              <a:ext cx="520920" cy="287280"/>
            </p14:xfrm>
          </p:contentPart>
        </mc:Choice>
        <mc:Fallback>
          <p:pic>
            <p:nvPicPr>
              <p:cNvPr id="20" name="Cerneală 19">
                <a:extLst>
                  <a:ext uri="{FF2B5EF4-FFF2-40B4-BE49-F238E27FC236}">
                    <a16:creationId xmlns:a16="http://schemas.microsoft.com/office/drawing/2014/main" id="{1DF0D76A-BDA8-48D1-8050-43318B7FA9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504561" y="232105"/>
                <a:ext cx="556535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1" name="Cerneală 20">
                <a:extLst>
                  <a:ext uri="{FF2B5EF4-FFF2-40B4-BE49-F238E27FC236}">
                    <a16:creationId xmlns:a16="http://schemas.microsoft.com/office/drawing/2014/main" id="{BF34CA8D-4251-42B5-8F7A-FD6586DD5BD4}"/>
                  </a:ext>
                </a:extLst>
              </p14:cNvPr>
              <p14:cNvContentPartPr/>
              <p14:nvPr/>
            </p14:nvContentPartPr>
            <p14:xfrm>
              <a:off x="7008309" y="190345"/>
              <a:ext cx="1488600" cy="353160"/>
            </p14:xfrm>
          </p:contentPart>
        </mc:Choice>
        <mc:Fallback>
          <p:pic>
            <p:nvPicPr>
              <p:cNvPr id="21" name="Cerneală 20">
                <a:extLst>
                  <a:ext uri="{FF2B5EF4-FFF2-40B4-BE49-F238E27FC236}">
                    <a16:creationId xmlns:a16="http://schemas.microsoft.com/office/drawing/2014/main" id="{BF34CA8D-4251-42B5-8F7A-FD6586DD5B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90669" y="172345"/>
                <a:ext cx="152424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7" name="Cerneală 26">
                <a:extLst>
                  <a:ext uri="{FF2B5EF4-FFF2-40B4-BE49-F238E27FC236}">
                    <a16:creationId xmlns:a16="http://schemas.microsoft.com/office/drawing/2014/main" id="{A592185A-1C30-493F-8EC8-032BF5B54D8E}"/>
                  </a:ext>
                </a:extLst>
              </p14:cNvPr>
              <p14:cNvContentPartPr/>
              <p14:nvPr/>
            </p14:nvContentPartPr>
            <p14:xfrm>
              <a:off x="6111909" y="1448185"/>
              <a:ext cx="221400" cy="34560"/>
            </p14:xfrm>
          </p:contentPart>
        </mc:Choice>
        <mc:Fallback>
          <p:pic>
            <p:nvPicPr>
              <p:cNvPr id="27" name="Cerneală 26">
                <a:extLst>
                  <a:ext uri="{FF2B5EF4-FFF2-40B4-BE49-F238E27FC236}">
                    <a16:creationId xmlns:a16="http://schemas.microsoft.com/office/drawing/2014/main" id="{A592185A-1C30-493F-8EC8-032BF5B54D8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93909" y="1430185"/>
                <a:ext cx="2570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F25F4839-7367-4239-9276-1C29BCAA4E9B}"/>
                  </a:ext>
                </a:extLst>
              </p14:cNvPr>
              <p14:cNvContentPartPr/>
              <p14:nvPr/>
            </p14:nvContentPartPr>
            <p14:xfrm>
              <a:off x="9554589" y="866785"/>
              <a:ext cx="1760760" cy="417960"/>
            </p14:xfrm>
          </p:contentPart>
        </mc:Choice>
        <mc:Fallback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F25F4839-7367-4239-9276-1C29BCAA4E9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536949" y="849130"/>
                <a:ext cx="1796400" cy="4536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600EFEF6-3139-4ADB-ACA9-E8FD10224A3F}"/>
                  </a:ext>
                </a:extLst>
              </p14:cNvPr>
              <p14:cNvContentPartPr/>
              <p14:nvPr/>
            </p14:nvContentPartPr>
            <p14:xfrm>
              <a:off x="6923349" y="909265"/>
              <a:ext cx="2085120" cy="413280"/>
            </p14:xfrm>
          </p:contentPart>
        </mc:Choice>
        <mc:Fallback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600EFEF6-3139-4ADB-ACA9-E8FD10224A3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05709" y="891625"/>
                <a:ext cx="212076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C416F939-BE98-48F1-AD5B-0C02551BB987}"/>
                  </a:ext>
                </a:extLst>
              </p14:cNvPr>
              <p14:cNvContentPartPr/>
              <p14:nvPr/>
            </p14:nvContentPartPr>
            <p14:xfrm>
              <a:off x="4797909" y="408865"/>
              <a:ext cx="1576080" cy="955440"/>
            </p14:xfrm>
          </p:contentPart>
        </mc:Choice>
        <mc:Fallback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C416F939-BE98-48F1-AD5B-0C02551BB98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779913" y="390865"/>
                <a:ext cx="1611712" cy="9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7" name="Cerneală 46">
                <a:extLst>
                  <a:ext uri="{FF2B5EF4-FFF2-40B4-BE49-F238E27FC236}">
                    <a16:creationId xmlns:a16="http://schemas.microsoft.com/office/drawing/2014/main" id="{1DB92A4D-40EE-480A-9096-EC6FADAF6A96}"/>
                  </a:ext>
                </a:extLst>
              </p14:cNvPr>
              <p14:cNvContentPartPr/>
              <p14:nvPr/>
            </p14:nvContentPartPr>
            <p14:xfrm>
              <a:off x="11597949" y="1015105"/>
              <a:ext cx="235080" cy="208440"/>
            </p14:xfrm>
          </p:contentPart>
        </mc:Choice>
        <mc:Fallback>
          <p:pic>
            <p:nvPicPr>
              <p:cNvPr id="47" name="Cerneală 46">
                <a:extLst>
                  <a:ext uri="{FF2B5EF4-FFF2-40B4-BE49-F238E27FC236}">
                    <a16:creationId xmlns:a16="http://schemas.microsoft.com/office/drawing/2014/main" id="{1DB92A4D-40EE-480A-9096-EC6FADAF6A9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580309" y="997465"/>
                <a:ext cx="2707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8" name="Cerneală 47">
                <a:extLst>
                  <a:ext uri="{FF2B5EF4-FFF2-40B4-BE49-F238E27FC236}">
                    <a16:creationId xmlns:a16="http://schemas.microsoft.com/office/drawing/2014/main" id="{4E54CBC0-78BD-47E0-9BF2-4A77B1EC1539}"/>
                  </a:ext>
                </a:extLst>
              </p14:cNvPr>
              <p14:cNvContentPartPr/>
              <p14:nvPr/>
            </p14:nvContentPartPr>
            <p14:xfrm>
              <a:off x="7050429" y="1582465"/>
              <a:ext cx="374400" cy="169200"/>
            </p14:xfrm>
          </p:contentPart>
        </mc:Choice>
        <mc:Fallback>
          <p:pic>
            <p:nvPicPr>
              <p:cNvPr id="48" name="Cerneală 47">
                <a:extLst>
                  <a:ext uri="{FF2B5EF4-FFF2-40B4-BE49-F238E27FC236}">
                    <a16:creationId xmlns:a16="http://schemas.microsoft.com/office/drawing/2014/main" id="{4E54CBC0-78BD-47E0-9BF2-4A77B1EC153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32429" y="1564825"/>
                <a:ext cx="4100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7" name="Cerneală 56">
                <a:extLst>
                  <a:ext uri="{FF2B5EF4-FFF2-40B4-BE49-F238E27FC236}">
                    <a16:creationId xmlns:a16="http://schemas.microsoft.com/office/drawing/2014/main" id="{5B519397-7A94-41D5-BF97-7F2830600485}"/>
                  </a:ext>
                </a:extLst>
              </p14:cNvPr>
              <p14:cNvContentPartPr/>
              <p14:nvPr/>
            </p14:nvContentPartPr>
            <p14:xfrm>
              <a:off x="10087029" y="1469425"/>
              <a:ext cx="501840" cy="252360"/>
            </p14:xfrm>
          </p:contentPart>
        </mc:Choice>
        <mc:Fallback>
          <p:pic>
            <p:nvPicPr>
              <p:cNvPr id="57" name="Cerneală 56">
                <a:extLst>
                  <a:ext uri="{FF2B5EF4-FFF2-40B4-BE49-F238E27FC236}">
                    <a16:creationId xmlns:a16="http://schemas.microsoft.com/office/drawing/2014/main" id="{5B519397-7A94-41D5-BF97-7F283060048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069029" y="1451785"/>
                <a:ext cx="53748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8" name="Cerneală 57">
                <a:extLst>
                  <a:ext uri="{FF2B5EF4-FFF2-40B4-BE49-F238E27FC236}">
                    <a16:creationId xmlns:a16="http://schemas.microsoft.com/office/drawing/2014/main" id="{452CD059-FD84-4F8F-9B2B-B11481A30121}"/>
                  </a:ext>
                </a:extLst>
              </p14:cNvPr>
              <p14:cNvContentPartPr/>
              <p14:nvPr/>
            </p14:nvContentPartPr>
            <p14:xfrm>
              <a:off x="7834509" y="1471225"/>
              <a:ext cx="1889640" cy="440640"/>
            </p14:xfrm>
          </p:contentPart>
        </mc:Choice>
        <mc:Fallback>
          <p:pic>
            <p:nvPicPr>
              <p:cNvPr id="58" name="Cerneală 57">
                <a:extLst>
                  <a:ext uri="{FF2B5EF4-FFF2-40B4-BE49-F238E27FC236}">
                    <a16:creationId xmlns:a16="http://schemas.microsoft.com/office/drawing/2014/main" id="{452CD059-FD84-4F8F-9B2B-B11481A3012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16509" y="1453225"/>
                <a:ext cx="192528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9" name="Cerneală 58">
                <a:extLst>
                  <a:ext uri="{FF2B5EF4-FFF2-40B4-BE49-F238E27FC236}">
                    <a16:creationId xmlns:a16="http://schemas.microsoft.com/office/drawing/2014/main" id="{6F05D5D5-4780-4617-8410-9974CBABB2B6}"/>
                  </a:ext>
                </a:extLst>
              </p14:cNvPr>
              <p14:cNvContentPartPr/>
              <p14:nvPr/>
            </p14:nvContentPartPr>
            <p14:xfrm>
              <a:off x="4251069" y="3152065"/>
              <a:ext cx="203040" cy="236880"/>
            </p14:xfrm>
          </p:contentPart>
        </mc:Choice>
        <mc:Fallback>
          <p:pic>
            <p:nvPicPr>
              <p:cNvPr id="59" name="Cerneală 58">
                <a:extLst>
                  <a:ext uri="{FF2B5EF4-FFF2-40B4-BE49-F238E27FC236}">
                    <a16:creationId xmlns:a16="http://schemas.microsoft.com/office/drawing/2014/main" id="{6F05D5D5-4780-4617-8410-9974CBABB2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3069" y="3134425"/>
                <a:ext cx="23868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0" name="Cerneală 59">
                <a:extLst>
                  <a:ext uri="{FF2B5EF4-FFF2-40B4-BE49-F238E27FC236}">
                    <a16:creationId xmlns:a16="http://schemas.microsoft.com/office/drawing/2014/main" id="{52E4B378-D7A4-460E-9ABF-CE6DA64467D3}"/>
                  </a:ext>
                </a:extLst>
              </p14:cNvPr>
              <p14:cNvContentPartPr/>
              <p14:nvPr/>
            </p14:nvContentPartPr>
            <p14:xfrm>
              <a:off x="4273029" y="3284905"/>
              <a:ext cx="141120" cy="8640"/>
            </p14:xfrm>
          </p:contentPart>
        </mc:Choice>
        <mc:Fallback>
          <p:pic>
            <p:nvPicPr>
              <p:cNvPr id="60" name="Cerneală 59">
                <a:extLst>
                  <a:ext uri="{FF2B5EF4-FFF2-40B4-BE49-F238E27FC236}">
                    <a16:creationId xmlns:a16="http://schemas.microsoft.com/office/drawing/2014/main" id="{52E4B378-D7A4-460E-9ABF-CE6DA64467D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55389" y="3267265"/>
                <a:ext cx="17676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1" name="Cerneală 60">
                <a:extLst>
                  <a:ext uri="{FF2B5EF4-FFF2-40B4-BE49-F238E27FC236}">
                    <a16:creationId xmlns:a16="http://schemas.microsoft.com/office/drawing/2014/main" id="{8213B4AD-7EC9-4283-9577-11B3B161B132}"/>
                  </a:ext>
                </a:extLst>
              </p14:cNvPr>
              <p14:cNvContentPartPr/>
              <p14:nvPr/>
            </p14:nvContentPartPr>
            <p14:xfrm>
              <a:off x="4468509" y="3187345"/>
              <a:ext cx="153720" cy="242640"/>
            </p14:xfrm>
          </p:contentPart>
        </mc:Choice>
        <mc:Fallback>
          <p:pic>
            <p:nvPicPr>
              <p:cNvPr id="61" name="Cerneală 60">
                <a:extLst>
                  <a:ext uri="{FF2B5EF4-FFF2-40B4-BE49-F238E27FC236}">
                    <a16:creationId xmlns:a16="http://schemas.microsoft.com/office/drawing/2014/main" id="{8213B4AD-7EC9-4283-9577-11B3B161B13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50509" y="3169345"/>
                <a:ext cx="1893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75087356-97F9-424B-A32C-07861C0DFD86}"/>
                  </a:ext>
                </a:extLst>
              </p14:cNvPr>
              <p14:cNvContentPartPr/>
              <p14:nvPr/>
            </p14:nvContentPartPr>
            <p14:xfrm>
              <a:off x="4682349" y="3402265"/>
              <a:ext cx="15840" cy="148320"/>
            </p14:xfrm>
          </p:contentPart>
        </mc:Choice>
        <mc:Fallback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75087356-97F9-424B-A32C-07861C0DFD8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664709" y="3384265"/>
                <a:ext cx="514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72A613C8-5825-48C9-8104-94FED098BE1D}"/>
                  </a:ext>
                </a:extLst>
              </p14:cNvPr>
              <p14:cNvContentPartPr/>
              <p14:nvPr/>
            </p14:nvContentPartPr>
            <p14:xfrm>
              <a:off x="4749669" y="3397225"/>
              <a:ext cx="33840" cy="145080"/>
            </p14:xfrm>
          </p:contentPart>
        </mc:Choice>
        <mc:Fallback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72A613C8-5825-48C9-8104-94FED098BE1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32029" y="3379585"/>
                <a:ext cx="6948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64" name="Cerneală 63">
                <a:extLst>
                  <a:ext uri="{FF2B5EF4-FFF2-40B4-BE49-F238E27FC236}">
                    <a16:creationId xmlns:a16="http://schemas.microsoft.com/office/drawing/2014/main" id="{40D47CA6-32F5-43A0-827D-428FB2C8865A}"/>
                  </a:ext>
                </a:extLst>
              </p14:cNvPr>
              <p14:cNvContentPartPr/>
              <p14:nvPr/>
            </p14:nvContentPartPr>
            <p14:xfrm>
              <a:off x="4691709" y="3462025"/>
              <a:ext cx="110160" cy="12600"/>
            </p14:xfrm>
          </p:contentPart>
        </mc:Choice>
        <mc:Fallback>
          <p:pic>
            <p:nvPicPr>
              <p:cNvPr id="64" name="Cerneală 63">
                <a:extLst>
                  <a:ext uri="{FF2B5EF4-FFF2-40B4-BE49-F238E27FC236}">
                    <a16:creationId xmlns:a16="http://schemas.microsoft.com/office/drawing/2014/main" id="{40D47CA6-32F5-43A0-827D-428FB2C8865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674069" y="3444385"/>
                <a:ext cx="1458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65" name="Cerneală 64">
                <a:extLst>
                  <a:ext uri="{FF2B5EF4-FFF2-40B4-BE49-F238E27FC236}">
                    <a16:creationId xmlns:a16="http://schemas.microsoft.com/office/drawing/2014/main" id="{F5B69C04-57F8-4834-B50B-A0396ABC2B85}"/>
                  </a:ext>
                </a:extLst>
              </p14:cNvPr>
              <p14:cNvContentPartPr/>
              <p14:nvPr/>
            </p14:nvContentPartPr>
            <p14:xfrm>
              <a:off x="4816989" y="3271945"/>
              <a:ext cx="119880" cy="5400"/>
            </p14:xfrm>
          </p:contentPart>
        </mc:Choice>
        <mc:Fallback>
          <p:pic>
            <p:nvPicPr>
              <p:cNvPr id="65" name="Cerneală 64">
                <a:extLst>
                  <a:ext uri="{FF2B5EF4-FFF2-40B4-BE49-F238E27FC236}">
                    <a16:creationId xmlns:a16="http://schemas.microsoft.com/office/drawing/2014/main" id="{F5B69C04-57F8-4834-B50B-A0396ABC2B8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799349" y="3254305"/>
                <a:ext cx="155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66" name="Cerneală 65">
                <a:extLst>
                  <a:ext uri="{FF2B5EF4-FFF2-40B4-BE49-F238E27FC236}">
                    <a16:creationId xmlns:a16="http://schemas.microsoft.com/office/drawing/2014/main" id="{D373EEBC-9630-4896-B815-DA4B85499BBD}"/>
                  </a:ext>
                </a:extLst>
              </p14:cNvPr>
              <p14:cNvContentPartPr/>
              <p14:nvPr/>
            </p14:nvContentPartPr>
            <p14:xfrm>
              <a:off x="4870269" y="3339625"/>
              <a:ext cx="126000" cy="11160"/>
            </p14:xfrm>
          </p:contentPart>
        </mc:Choice>
        <mc:Fallback>
          <p:pic>
            <p:nvPicPr>
              <p:cNvPr id="66" name="Cerneală 65">
                <a:extLst>
                  <a:ext uri="{FF2B5EF4-FFF2-40B4-BE49-F238E27FC236}">
                    <a16:creationId xmlns:a16="http://schemas.microsoft.com/office/drawing/2014/main" id="{D373EEBC-9630-4896-B815-DA4B85499BB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852269" y="3321625"/>
                <a:ext cx="1616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72" name="Cerneală 71">
                <a:extLst>
                  <a:ext uri="{FF2B5EF4-FFF2-40B4-BE49-F238E27FC236}">
                    <a16:creationId xmlns:a16="http://schemas.microsoft.com/office/drawing/2014/main" id="{8B4EEACB-A01E-46F8-BFFB-5ECFA6145AF3}"/>
                  </a:ext>
                </a:extLst>
              </p14:cNvPr>
              <p14:cNvContentPartPr/>
              <p14:nvPr/>
            </p14:nvContentPartPr>
            <p14:xfrm>
              <a:off x="5311629" y="2870905"/>
              <a:ext cx="91800" cy="11880"/>
            </p14:xfrm>
          </p:contentPart>
        </mc:Choice>
        <mc:Fallback>
          <p:pic>
            <p:nvPicPr>
              <p:cNvPr id="72" name="Cerneală 71">
                <a:extLst>
                  <a:ext uri="{FF2B5EF4-FFF2-40B4-BE49-F238E27FC236}">
                    <a16:creationId xmlns:a16="http://schemas.microsoft.com/office/drawing/2014/main" id="{8B4EEACB-A01E-46F8-BFFB-5ECFA6145AF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93989" y="2853265"/>
                <a:ext cx="1274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85" name="Cerneală 84">
                <a:extLst>
                  <a:ext uri="{FF2B5EF4-FFF2-40B4-BE49-F238E27FC236}">
                    <a16:creationId xmlns:a16="http://schemas.microsoft.com/office/drawing/2014/main" id="{FD275C4C-2EB8-4D60-955F-432BD309E760}"/>
                  </a:ext>
                </a:extLst>
              </p14:cNvPr>
              <p14:cNvContentPartPr/>
              <p14:nvPr/>
            </p14:nvContentPartPr>
            <p14:xfrm>
              <a:off x="5168349" y="3265465"/>
              <a:ext cx="1154880" cy="45720"/>
            </p14:xfrm>
          </p:contentPart>
        </mc:Choice>
        <mc:Fallback>
          <p:pic>
            <p:nvPicPr>
              <p:cNvPr id="85" name="Cerneală 84">
                <a:extLst>
                  <a:ext uri="{FF2B5EF4-FFF2-40B4-BE49-F238E27FC236}">
                    <a16:creationId xmlns:a16="http://schemas.microsoft.com/office/drawing/2014/main" id="{FD275C4C-2EB8-4D60-955F-432BD309E7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150709" y="3247825"/>
                <a:ext cx="119052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86" name="Cerneală 85">
                <a:extLst>
                  <a:ext uri="{FF2B5EF4-FFF2-40B4-BE49-F238E27FC236}">
                    <a16:creationId xmlns:a16="http://schemas.microsoft.com/office/drawing/2014/main" id="{22B7ECE4-32E4-4EC4-AC8D-4990A2B68EEE}"/>
                  </a:ext>
                </a:extLst>
              </p14:cNvPr>
              <p14:cNvContentPartPr/>
              <p14:nvPr/>
            </p14:nvContentPartPr>
            <p14:xfrm>
              <a:off x="5298309" y="2927785"/>
              <a:ext cx="978480" cy="248760"/>
            </p14:xfrm>
          </p:contentPart>
        </mc:Choice>
        <mc:Fallback>
          <p:pic>
            <p:nvPicPr>
              <p:cNvPr id="86" name="Cerneală 85">
                <a:extLst>
                  <a:ext uri="{FF2B5EF4-FFF2-40B4-BE49-F238E27FC236}">
                    <a16:creationId xmlns:a16="http://schemas.microsoft.com/office/drawing/2014/main" id="{22B7ECE4-32E4-4EC4-AC8D-4990A2B68E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80669" y="2909811"/>
                <a:ext cx="1014120" cy="284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9" name="Cerneală 108">
                <a:extLst>
                  <a:ext uri="{FF2B5EF4-FFF2-40B4-BE49-F238E27FC236}">
                    <a16:creationId xmlns:a16="http://schemas.microsoft.com/office/drawing/2014/main" id="{4A561F20-9727-40D8-AA15-542367A5BEF9}"/>
                  </a:ext>
                </a:extLst>
              </p14:cNvPr>
              <p14:cNvContentPartPr/>
              <p14:nvPr/>
            </p14:nvContentPartPr>
            <p14:xfrm>
              <a:off x="5394789" y="3397585"/>
              <a:ext cx="925200" cy="329040"/>
            </p14:xfrm>
          </p:contentPart>
        </mc:Choice>
        <mc:Fallback>
          <p:pic>
            <p:nvPicPr>
              <p:cNvPr id="109" name="Cerneală 108">
                <a:extLst>
                  <a:ext uri="{FF2B5EF4-FFF2-40B4-BE49-F238E27FC236}">
                    <a16:creationId xmlns:a16="http://schemas.microsoft.com/office/drawing/2014/main" id="{4A561F20-9727-40D8-AA15-542367A5BEF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376789" y="3379605"/>
                <a:ext cx="960840" cy="3646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0" name="Cerneală 109">
                <a:extLst>
                  <a:ext uri="{FF2B5EF4-FFF2-40B4-BE49-F238E27FC236}">
                    <a16:creationId xmlns:a16="http://schemas.microsoft.com/office/drawing/2014/main" id="{69D90416-7EEE-4D68-9F1A-31058D5B587D}"/>
                  </a:ext>
                </a:extLst>
              </p14:cNvPr>
              <p14:cNvContentPartPr/>
              <p14:nvPr/>
            </p14:nvContentPartPr>
            <p14:xfrm>
              <a:off x="6458229" y="3221185"/>
              <a:ext cx="104760" cy="11880"/>
            </p14:xfrm>
          </p:contentPart>
        </mc:Choice>
        <mc:Fallback>
          <p:pic>
            <p:nvPicPr>
              <p:cNvPr id="110" name="Cerneală 109">
                <a:extLst>
                  <a:ext uri="{FF2B5EF4-FFF2-40B4-BE49-F238E27FC236}">
                    <a16:creationId xmlns:a16="http://schemas.microsoft.com/office/drawing/2014/main" id="{69D90416-7EEE-4D68-9F1A-31058D5B587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440229" y="3203545"/>
                <a:ext cx="140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11" name="Cerneală 110">
                <a:extLst>
                  <a:ext uri="{FF2B5EF4-FFF2-40B4-BE49-F238E27FC236}">
                    <a16:creationId xmlns:a16="http://schemas.microsoft.com/office/drawing/2014/main" id="{6580A9CB-9C6E-475E-8D25-D7980792FE75}"/>
                  </a:ext>
                </a:extLst>
              </p14:cNvPr>
              <p14:cNvContentPartPr/>
              <p14:nvPr/>
            </p14:nvContentPartPr>
            <p14:xfrm>
              <a:off x="6458229" y="3325225"/>
              <a:ext cx="101880" cy="5040"/>
            </p14:xfrm>
          </p:contentPart>
        </mc:Choice>
        <mc:Fallback>
          <p:pic>
            <p:nvPicPr>
              <p:cNvPr id="111" name="Cerneală 110">
                <a:extLst>
                  <a:ext uri="{FF2B5EF4-FFF2-40B4-BE49-F238E27FC236}">
                    <a16:creationId xmlns:a16="http://schemas.microsoft.com/office/drawing/2014/main" id="{6580A9CB-9C6E-475E-8D25-D7980792FE7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440229" y="3307585"/>
                <a:ext cx="1375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12" name="Cerneală 111">
                <a:extLst>
                  <a:ext uri="{FF2B5EF4-FFF2-40B4-BE49-F238E27FC236}">
                    <a16:creationId xmlns:a16="http://schemas.microsoft.com/office/drawing/2014/main" id="{C03A54C1-5EAA-4229-A5A0-F635C52D2091}"/>
                  </a:ext>
                </a:extLst>
              </p14:cNvPr>
              <p14:cNvContentPartPr/>
              <p14:nvPr/>
            </p14:nvContentPartPr>
            <p14:xfrm>
              <a:off x="6688989" y="3267265"/>
              <a:ext cx="444960" cy="19800"/>
            </p14:xfrm>
          </p:contentPart>
        </mc:Choice>
        <mc:Fallback>
          <p:pic>
            <p:nvPicPr>
              <p:cNvPr id="112" name="Cerneală 111">
                <a:extLst>
                  <a:ext uri="{FF2B5EF4-FFF2-40B4-BE49-F238E27FC236}">
                    <a16:creationId xmlns:a16="http://schemas.microsoft.com/office/drawing/2014/main" id="{C03A54C1-5EAA-4229-A5A0-F635C52D209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671349" y="3249625"/>
                <a:ext cx="4806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24" name="Cerneală 123">
                <a:extLst>
                  <a:ext uri="{FF2B5EF4-FFF2-40B4-BE49-F238E27FC236}">
                    <a16:creationId xmlns:a16="http://schemas.microsoft.com/office/drawing/2014/main" id="{2250B3BF-A704-4CA6-B5A0-CCADFF8E1301}"/>
                  </a:ext>
                </a:extLst>
              </p14:cNvPr>
              <p14:cNvContentPartPr/>
              <p14:nvPr/>
            </p14:nvContentPartPr>
            <p14:xfrm>
              <a:off x="7262109" y="3229105"/>
              <a:ext cx="359280" cy="155160"/>
            </p14:xfrm>
          </p:contentPart>
        </mc:Choice>
        <mc:Fallback>
          <p:pic>
            <p:nvPicPr>
              <p:cNvPr id="124" name="Cerneală 123">
                <a:extLst>
                  <a:ext uri="{FF2B5EF4-FFF2-40B4-BE49-F238E27FC236}">
                    <a16:creationId xmlns:a16="http://schemas.microsoft.com/office/drawing/2014/main" id="{2250B3BF-A704-4CA6-B5A0-CCADFF8E130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244109" y="3211105"/>
                <a:ext cx="39492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25" name="Cerneală 124">
                <a:extLst>
                  <a:ext uri="{FF2B5EF4-FFF2-40B4-BE49-F238E27FC236}">
                    <a16:creationId xmlns:a16="http://schemas.microsoft.com/office/drawing/2014/main" id="{5E9CDBEA-B891-4E21-B7BC-890AB2D88EDD}"/>
                  </a:ext>
                </a:extLst>
              </p14:cNvPr>
              <p14:cNvContentPartPr/>
              <p14:nvPr/>
            </p14:nvContentPartPr>
            <p14:xfrm>
              <a:off x="6861429" y="3392545"/>
              <a:ext cx="222840" cy="161640"/>
            </p14:xfrm>
          </p:contentPart>
        </mc:Choice>
        <mc:Fallback>
          <p:pic>
            <p:nvPicPr>
              <p:cNvPr id="125" name="Cerneală 124">
                <a:extLst>
                  <a:ext uri="{FF2B5EF4-FFF2-40B4-BE49-F238E27FC236}">
                    <a16:creationId xmlns:a16="http://schemas.microsoft.com/office/drawing/2014/main" id="{5E9CDBEA-B891-4E21-B7BC-890AB2D88ED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843429" y="3374944"/>
                <a:ext cx="258480" cy="197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26" name="Cerneală 125">
                <a:extLst>
                  <a:ext uri="{FF2B5EF4-FFF2-40B4-BE49-F238E27FC236}">
                    <a16:creationId xmlns:a16="http://schemas.microsoft.com/office/drawing/2014/main" id="{69A91917-8CF8-4E28-B269-6A79966D81E7}"/>
                  </a:ext>
                </a:extLst>
              </p14:cNvPr>
              <p14:cNvContentPartPr/>
              <p14:nvPr/>
            </p14:nvContentPartPr>
            <p14:xfrm>
              <a:off x="6767109" y="2969185"/>
              <a:ext cx="358920" cy="228240"/>
            </p14:xfrm>
          </p:contentPart>
        </mc:Choice>
        <mc:Fallback>
          <p:pic>
            <p:nvPicPr>
              <p:cNvPr id="126" name="Cerneală 125">
                <a:extLst>
                  <a:ext uri="{FF2B5EF4-FFF2-40B4-BE49-F238E27FC236}">
                    <a16:creationId xmlns:a16="http://schemas.microsoft.com/office/drawing/2014/main" id="{69A91917-8CF8-4E28-B269-6A79966D81E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749469" y="2951545"/>
                <a:ext cx="39456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44" name="Cerneală 143">
                <a:extLst>
                  <a:ext uri="{FF2B5EF4-FFF2-40B4-BE49-F238E27FC236}">
                    <a16:creationId xmlns:a16="http://schemas.microsoft.com/office/drawing/2014/main" id="{37F5554A-23D7-4FAD-A3CC-D64E1FE5BFD7}"/>
                  </a:ext>
                </a:extLst>
              </p14:cNvPr>
              <p14:cNvContentPartPr/>
              <p14:nvPr/>
            </p14:nvContentPartPr>
            <p14:xfrm>
              <a:off x="5053149" y="5508265"/>
              <a:ext cx="70200" cy="2520"/>
            </p14:xfrm>
          </p:contentPart>
        </mc:Choice>
        <mc:Fallback>
          <p:pic>
            <p:nvPicPr>
              <p:cNvPr id="144" name="Cerneală 143">
                <a:extLst>
                  <a:ext uri="{FF2B5EF4-FFF2-40B4-BE49-F238E27FC236}">
                    <a16:creationId xmlns:a16="http://schemas.microsoft.com/office/drawing/2014/main" id="{37F5554A-23D7-4FAD-A3CC-D64E1FE5BFD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035149" y="5490265"/>
                <a:ext cx="1058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46" name="Cerneală 145">
                <a:extLst>
                  <a:ext uri="{FF2B5EF4-FFF2-40B4-BE49-F238E27FC236}">
                    <a16:creationId xmlns:a16="http://schemas.microsoft.com/office/drawing/2014/main" id="{6E9A3D56-B945-45A0-8F68-F9858B987BF0}"/>
                  </a:ext>
                </a:extLst>
              </p14:cNvPr>
              <p14:cNvContentPartPr/>
              <p14:nvPr/>
            </p14:nvContentPartPr>
            <p14:xfrm>
              <a:off x="5374269" y="5149345"/>
              <a:ext cx="463680" cy="149400"/>
            </p14:xfrm>
          </p:contentPart>
        </mc:Choice>
        <mc:Fallback>
          <p:pic>
            <p:nvPicPr>
              <p:cNvPr id="146" name="Cerneală 145">
                <a:extLst>
                  <a:ext uri="{FF2B5EF4-FFF2-40B4-BE49-F238E27FC236}">
                    <a16:creationId xmlns:a16="http://schemas.microsoft.com/office/drawing/2014/main" id="{6E9A3D56-B945-45A0-8F68-F9858B987BF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56629" y="5131705"/>
                <a:ext cx="49932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47" name="Cerneală 146">
                <a:extLst>
                  <a:ext uri="{FF2B5EF4-FFF2-40B4-BE49-F238E27FC236}">
                    <a16:creationId xmlns:a16="http://schemas.microsoft.com/office/drawing/2014/main" id="{61412ECE-C207-43F9-84AC-B4B77C56CCD5}"/>
                  </a:ext>
                </a:extLst>
              </p14:cNvPr>
              <p14:cNvContentPartPr/>
              <p14:nvPr/>
            </p14:nvContentPartPr>
            <p14:xfrm>
              <a:off x="4918149" y="5033425"/>
              <a:ext cx="360720" cy="251280"/>
            </p14:xfrm>
          </p:contentPart>
        </mc:Choice>
        <mc:Fallback>
          <p:pic>
            <p:nvPicPr>
              <p:cNvPr id="147" name="Cerneală 146">
                <a:extLst>
                  <a:ext uri="{FF2B5EF4-FFF2-40B4-BE49-F238E27FC236}">
                    <a16:creationId xmlns:a16="http://schemas.microsoft.com/office/drawing/2014/main" id="{61412ECE-C207-43F9-84AC-B4B77C56CCD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900527" y="5015760"/>
                <a:ext cx="396324" cy="28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48" name="Cerneală 147">
                <a:extLst>
                  <a:ext uri="{FF2B5EF4-FFF2-40B4-BE49-F238E27FC236}">
                    <a16:creationId xmlns:a16="http://schemas.microsoft.com/office/drawing/2014/main" id="{133923D7-68FD-4720-9C1D-47314232C42E}"/>
                  </a:ext>
                </a:extLst>
              </p14:cNvPr>
              <p14:cNvContentPartPr/>
              <p14:nvPr/>
            </p14:nvContentPartPr>
            <p14:xfrm>
              <a:off x="3945429" y="5351305"/>
              <a:ext cx="766080" cy="334080"/>
            </p14:xfrm>
          </p:contentPart>
        </mc:Choice>
        <mc:Fallback>
          <p:pic>
            <p:nvPicPr>
              <p:cNvPr id="148" name="Cerneală 147">
                <a:extLst>
                  <a:ext uri="{FF2B5EF4-FFF2-40B4-BE49-F238E27FC236}">
                    <a16:creationId xmlns:a16="http://schemas.microsoft.com/office/drawing/2014/main" id="{133923D7-68FD-4720-9C1D-47314232C42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927429" y="5333646"/>
                <a:ext cx="801720" cy="369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6" name="Cerneală 155">
                <a:extLst>
                  <a:ext uri="{FF2B5EF4-FFF2-40B4-BE49-F238E27FC236}">
                    <a16:creationId xmlns:a16="http://schemas.microsoft.com/office/drawing/2014/main" id="{D6B4B941-2E88-487E-B353-CBEC5736CCCB}"/>
                  </a:ext>
                </a:extLst>
              </p14:cNvPr>
              <p14:cNvContentPartPr/>
              <p14:nvPr/>
            </p14:nvContentPartPr>
            <p14:xfrm>
              <a:off x="4850829" y="5394505"/>
              <a:ext cx="1184760" cy="48960"/>
            </p14:xfrm>
          </p:contentPart>
        </mc:Choice>
        <mc:Fallback>
          <p:pic>
            <p:nvPicPr>
              <p:cNvPr id="156" name="Cerneală 155">
                <a:extLst>
                  <a:ext uri="{FF2B5EF4-FFF2-40B4-BE49-F238E27FC236}">
                    <a16:creationId xmlns:a16="http://schemas.microsoft.com/office/drawing/2014/main" id="{D6B4B941-2E88-487E-B353-CBEC5736CCC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833189" y="5376865"/>
                <a:ext cx="12204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57" name="Cerneală 156">
                <a:extLst>
                  <a:ext uri="{FF2B5EF4-FFF2-40B4-BE49-F238E27FC236}">
                    <a16:creationId xmlns:a16="http://schemas.microsoft.com/office/drawing/2014/main" id="{D44B1262-0EBB-4DE0-BC75-471C86178EB3}"/>
                  </a:ext>
                </a:extLst>
              </p14:cNvPr>
              <p14:cNvContentPartPr/>
              <p14:nvPr/>
            </p14:nvContentPartPr>
            <p14:xfrm>
              <a:off x="5047389" y="5543905"/>
              <a:ext cx="862560" cy="217800"/>
            </p14:xfrm>
          </p:contentPart>
        </mc:Choice>
        <mc:Fallback>
          <p:pic>
            <p:nvPicPr>
              <p:cNvPr id="157" name="Cerneală 156">
                <a:extLst>
                  <a:ext uri="{FF2B5EF4-FFF2-40B4-BE49-F238E27FC236}">
                    <a16:creationId xmlns:a16="http://schemas.microsoft.com/office/drawing/2014/main" id="{D44B1262-0EBB-4DE0-BC75-471C86178EB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29389" y="5525905"/>
                <a:ext cx="8982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58" name="Cerneală 157">
                <a:extLst>
                  <a:ext uri="{FF2B5EF4-FFF2-40B4-BE49-F238E27FC236}">
                    <a16:creationId xmlns:a16="http://schemas.microsoft.com/office/drawing/2014/main" id="{3162E8FB-B649-4B3B-A265-7121404C9E7F}"/>
                  </a:ext>
                </a:extLst>
              </p14:cNvPr>
              <p14:cNvContentPartPr/>
              <p14:nvPr/>
            </p14:nvContentPartPr>
            <p14:xfrm>
              <a:off x="6155109" y="5339065"/>
              <a:ext cx="105480" cy="12600"/>
            </p14:xfrm>
          </p:contentPart>
        </mc:Choice>
        <mc:Fallback>
          <p:pic>
            <p:nvPicPr>
              <p:cNvPr id="158" name="Cerneală 157">
                <a:extLst>
                  <a:ext uri="{FF2B5EF4-FFF2-40B4-BE49-F238E27FC236}">
                    <a16:creationId xmlns:a16="http://schemas.microsoft.com/office/drawing/2014/main" id="{3162E8FB-B649-4B3B-A265-7121404C9E7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137109" y="5321065"/>
                <a:ext cx="1411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59" name="Cerneală 158">
                <a:extLst>
                  <a:ext uri="{FF2B5EF4-FFF2-40B4-BE49-F238E27FC236}">
                    <a16:creationId xmlns:a16="http://schemas.microsoft.com/office/drawing/2014/main" id="{5226C904-C0F1-4DA3-8E5A-26A4F008A053}"/>
                  </a:ext>
                </a:extLst>
              </p14:cNvPr>
              <p14:cNvContentPartPr/>
              <p14:nvPr/>
            </p14:nvContentPartPr>
            <p14:xfrm>
              <a:off x="6193629" y="5423665"/>
              <a:ext cx="129240" cy="16560"/>
            </p14:xfrm>
          </p:contentPart>
        </mc:Choice>
        <mc:Fallback>
          <p:pic>
            <p:nvPicPr>
              <p:cNvPr id="159" name="Cerneală 158">
                <a:extLst>
                  <a:ext uri="{FF2B5EF4-FFF2-40B4-BE49-F238E27FC236}">
                    <a16:creationId xmlns:a16="http://schemas.microsoft.com/office/drawing/2014/main" id="{5226C904-C0F1-4DA3-8E5A-26A4F008A05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175629" y="5406025"/>
                <a:ext cx="16488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60" name="Cerneală 159">
                <a:extLst>
                  <a:ext uri="{FF2B5EF4-FFF2-40B4-BE49-F238E27FC236}">
                    <a16:creationId xmlns:a16="http://schemas.microsoft.com/office/drawing/2014/main" id="{F01AECF8-C979-4EEB-81DE-9B417A6703C7}"/>
                  </a:ext>
                </a:extLst>
              </p14:cNvPr>
              <p14:cNvContentPartPr/>
              <p14:nvPr/>
            </p14:nvContentPartPr>
            <p14:xfrm>
              <a:off x="6472629" y="5355265"/>
              <a:ext cx="340920" cy="25560"/>
            </p14:xfrm>
          </p:contentPart>
        </mc:Choice>
        <mc:Fallback>
          <p:pic>
            <p:nvPicPr>
              <p:cNvPr id="160" name="Cerneală 159">
                <a:extLst>
                  <a:ext uri="{FF2B5EF4-FFF2-40B4-BE49-F238E27FC236}">
                    <a16:creationId xmlns:a16="http://schemas.microsoft.com/office/drawing/2014/main" id="{F01AECF8-C979-4EEB-81DE-9B417A6703C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454989" y="5337625"/>
                <a:ext cx="37656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63" name="Cerneală 162">
                <a:extLst>
                  <a:ext uri="{FF2B5EF4-FFF2-40B4-BE49-F238E27FC236}">
                    <a16:creationId xmlns:a16="http://schemas.microsoft.com/office/drawing/2014/main" id="{C69BEFDE-1071-4FB8-9EF2-CD68B0F6AE2B}"/>
                  </a:ext>
                </a:extLst>
              </p14:cNvPr>
              <p14:cNvContentPartPr/>
              <p14:nvPr/>
            </p14:nvContentPartPr>
            <p14:xfrm>
              <a:off x="6573789" y="5031985"/>
              <a:ext cx="192960" cy="170640"/>
            </p14:xfrm>
          </p:contentPart>
        </mc:Choice>
        <mc:Fallback>
          <p:pic>
            <p:nvPicPr>
              <p:cNvPr id="163" name="Cerneală 162">
                <a:extLst>
                  <a:ext uri="{FF2B5EF4-FFF2-40B4-BE49-F238E27FC236}">
                    <a16:creationId xmlns:a16="http://schemas.microsoft.com/office/drawing/2014/main" id="{C69BEFDE-1071-4FB8-9EF2-CD68B0F6AE2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555789" y="5014345"/>
                <a:ext cx="2286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67" name="Cerneală 166">
                <a:extLst>
                  <a:ext uri="{FF2B5EF4-FFF2-40B4-BE49-F238E27FC236}">
                    <a16:creationId xmlns:a16="http://schemas.microsoft.com/office/drawing/2014/main" id="{55AF00B7-8C21-471A-8D2B-2710C84FEC8A}"/>
                  </a:ext>
                </a:extLst>
              </p14:cNvPr>
              <p14:cNvContentPartPr/>
              <p14:nvPr/>
            </p14:nvContentPartPr>
            <p14:xfrm>
              <a:off x="6539949" y="5422585"/>
              <a:ext cx="282600" cy="222120"/>
            </p14:xfrm>
          </p:contentPart>
        </mc:Choice>
        <mc:Fallback>
          <p:pic>
            <p:nvPicPr>
              <p:cNvPr id="167" name="Cerneală 166">
                <a:extLst>
                  <a:ext uri="{FF2B5EF4-FFF2-40B4-BE49-F238E27FC236}">
                    <a16:creationId xmlns:a16="http://schemas.microsoft.com/office/drawing/2014/main" id="{55AF00B7-8C21-471A-8D2B-2710C84FEC8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521949" y="5404916"/>
                <a:ext cx="318240" cy="257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68" name="Cerneală 167">
                <a:extLst>
                  <a:ext uri="{FF2B5EF4-FFF2-40B4-BE49-F238E27FC236}">
                    <a16:creationId xmlns:a16="http://schemas.microsoft.com/office/drawing/2014/main" id="{6A863E0B-D7C2-4EF8-B0B7-6E6149A72A2C}"/>
                  </a:ext>
                </a:extLst>
              </p14:cNvPr>
              <p14:cNvContentPartPr/>
              <p14:nvPr/>
            </p14:nvContentPartPr>
            <p14:xfrm>
              <a:off x="6953949" y="5317825"/>
              <a:ext cx="132840" cy="2160"/>
            </p14:xfrm>
          </p:contentPart>
        </mc:Choice>
        <mc:Fallback>
          <p:pic>
            <p:nvPicPr>
              <p:cNvPr id="168" name="Cerneală 167">
                <a:extLst>
                  <a:ext uri="{FF2B5EF4-FFF2-40B4-BE49-F238E27FC236}">
                    <a16:creationId xmlns:a16="http://schemas.microsoft.com/office/drawing/2014/main" id="{6A863E0B-D7C2-4EF8-B0B7-6E6149A72A2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935949" y="5300185"/>
                <a:ext cx="16848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69" name="Cerneală 168">
                <a:extLst>
                  <a:ext uri="{FF2B5EF4-FFF2-40B4-BE49-F238E27FC236}">
                    <a16:creationId xmlns:a16="http://schemas.microsoft.com/office/drawing/2014/main" id="{5A849882-1BE9-4CED-B96E-D3E70F255157}"/>
                  </a:ext>
                </a:extLst>
              </p14:cNvPr>
              <p14:cNvContentPartPr/>
              <p14:nvPr/>
            </p14:nvContentPartPr>
            <p14:xfrm>
              <a:off x="6968349" y="5383345"/>
              <a:ext cx="132120" cy="2160"/>
            </p14:xfrm>
          </p:contentPart>
        </mc:Choice>
        <mc:Fallback>
          <p:pic>
            <p:nvPicPr>
              <p:cNvPr id="169" name="Cerneală 168">
                <a:extLst>
                  <a:ext uri="{FF2B5EF4-FFF2-40B4-BE49-F238E27FC236}">
                    <a16:creationId xmlns:a16="http://schemas.microsoft.com/office/drawing/2014/main" id="{5A849882-1BE9-4CED-B96E-D3E70F25515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950709" y="5365345"/>
                <a:ext cx="16776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72" name="Cerneală 171">
                <a:extLst>
                  <a:ext uri="{FF2B5EF4-FFF2-40B4-BE49-F238E27FC236}">
                    <a16:creationId xmlns:a16="http://schemas.microsoft.com/office/drawing/2014/main" id="{18EC5189-0268-488E-8FDC-F5BADC88926A}"/>
                  </a:ext>
                </a:extLst>
              </p14:cNvPr>
              <p14:cNvContentPartPr/>
              <p14:nvPr/>
            </p14:nvContentPartPr>
            <p14:xfrm>
              <a:off x="7247349" y="5255905"/>
              <a:ext cx="209880" cy="165960"/>
            </p14:xfrm>
          </p:contentPart>
        </mc:Choice>
        <mc:Fallback>
          <p:pic>
            <p:nvPicPr>
              <p:cNvPr id="172" name="Cerneală 171">
                <a:extLst>
                  <a:ext uri="{FF2B5EF4-FFF2-40B4-BE49-F238E27FC236}">
                    <a16:creationId xmlns:a16="http://schemas.microsoft.com/office/drawing/2014/main" id="{18EC5189-0268-488E-8FDC-F5BADC88926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7229709" y="5238265"/>
                <a:ext cx="2455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223" name="Cerneală 222">
                <a:extLst>
                  <a:ext uri="{FF2B5EF4-FFF2-40B4-BE49-F238E27FC236}">
                    <a16:creationId xmlns:a16="http://schemas.microsoft.com/office/drawing/2014/main" id="{3E5B626D-372F-4080-B0B5-C2B8C2E73464}"/>
                  </a:ext>
                </a:extLst>
              </p14:cNvPr>
              <p14:cNvContentPartPr/>
              <p14:nvPr/>
            </p14:nvContentPartPr>
            <p14:xfrm>
              <a:off x="9417069" y="4047025"/>
              <a:ext cx="2585520" cy="2387160"/>
            </p14:xfrm>
          </p:contentPart>
        </mc:Choice>
        <mc:Fallback>
          <p:pic>
            <p:nvPicPr>
              <p:cNvPr id="223" name="Cerneală 222">
                <a:extLst>
                  <a:ext uri="{FF2B5EF4-FFF2-40B4-BE49-F238E27FC236}">
                    <a16:creationId xmlns:a16="http://schemas.microsoft.com/office/drawing/2014/main" id="{3E5B626D-372F-4080-B0B5-C2B8C2E73464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399427" y="4029385"/>
                <a:ext cx="2621165" cy="242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953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E2C83584-FFDE-4FF3-B39E-2A2053AC4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45757"/>
            <a:ext cx="4305300" cy="40957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493EC69-D084-44F2-8325-06B4FE224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685830"/>
            <a:ext cx="9020175" cy="6096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5B90050F-35EC-4DE4-8226-289999B33C6E}"/>
                  </a:ext>
                </a:extLst>
              </p14:cNvPr>
              <p14:cNvContentPartPr/>
              <p14:nvPr/>
            </p14:nvContentPartPr>
            <p14:xfrm>
              <a:off x="6278949" y="240385"/>
              <a:ext cx="5107680" cy="1357200"/>
            </p14:xfrm>
          </p:contentPart>
        </mc:Choice>
        <mc:Fallback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5B90050F-35EC-4DE4-8226-289999B33C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1309" y="222385"/>
                <a:ext cx="5143320" cy="13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0" name="Cerneală 49">
                <a:extLst>
                  <a:ext uri="{FF2B5EF4-FFF2-40B4-BE49-F238E27FC236}">
                    <a16:creationId xmlns:a16="http://schemas.microsoft.com/office/drawing/2014/main" id="{5E275F5F-FE0A-406C-8A66-A4A111872667}"/>
                  </a:ext>
                </a:extLst>
              </p14:cNvPr>
              <p14:cNvContentPartPr/>
              <p14:nvPr/>
            </p14:nvContentPartPr>
            <p14:xfrm>
              <a:off x="4460949" y="3229105"/>
              <a:ext cx="144720" cy="360"/>
            </p14:xfrm>
          </p:contentPart>
        </mc:Choice>
        <mc:Fallback>
          <p:pic>
            <p:nvPicPr>
              <p:cNvPr id="50" name="Cerneală 49">
                <a:extLst>
                  <a:ext uri="{FF2B5EF4-FFF2-40B4-BE49-F238E27FC236}">
                    <a16:creationId xmlns:a16="http://schemas.microsoft.com/office/drawing/2014/main" id="{5E275F5F-FE0A-406C-8A66-A4A11187266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42949" y="3211105"/>
                <a:ext cx="1803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1" name="Cerneală 50">
                <a:extLst>
                  <a:ext uri="{FF2B5EF4-FFF2-40B4-BE49-F238E27FC236}">
                    <a16:creationId xmlns:a16="http://schemas.microsoft.com/office/drawing/2014/main" id="{AD583009-2D39-4447-A9C3-42ACA2B97384}"/>
                  </a:ext>
                </a:extLst>
              </p14:cNvPr>
              <p14:cNvContentPartPr/>
              <p14:nvPr/>
            </p14:nvContentPartPr>
            <p14:xfrm>
              <a:off x="4490109" y="3314425"/>
              <a:ext cx="146520" cy="13320"/>
            </p14:xfrm>
          </p:contentPart>
        </mc:Choice>
        <mc:Fallback>
          <p:pic>
            <p:nvPicPr>
              <p:cNvPr id="51" name="Cerneală 50">
                <a:extLst>
                  <a:ext uri="{FF2B5EF4-FFF2-40B4-BE49-F238E27FC236}">
                    <a16:creationId xmlns:a16="http://schemas.microsoft.com/office/drawing/2014/main" id="{AD583009-2D39-4447-A9C3-42ACA2B9738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72109" y="3296425"/>
                <a:ext cx="182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6" name="Cerneală 65">
                <a:extLst>
                  <a:ext uri="{FF2B5EF4-FFF2-40B4-BE49-F238E27FC236}">
                    <a16:creationId xmlns:a16="http://schemas.microsoft.com/office/drawing/2014/main" id="{7F48E059-F875-4E95-A3FF-77BE4F30C2C0}"/>
                  </a:ext>
                </a:extLst>
              </p14:cNvPr>
              <p14:cNvContentPartPr/>
              <p14:nvPr/>
            </p14:nvContentPartPr>
            <p14:xfrm>
              <a:off x="5938749" y="3070345"/>
              <a:ext cx="546120" cy="192600"/>
            </p14:xfrm>
          </p:contentPart>
        </mc:Choice>
        <mc:Fallback>
          <p:pic>
            <p:nvPicPr>
              <p:cNvPr id="66" name="Cerneală 65">
                <a:extLst>
                  <a:ext uri="{FF2B5EF4-FFF2-40B4-BE49-F238E27FC236}">
                    <a16:creationId xmlns:a16="http://schemas.microsoft.com/office/drawing/2014/main" id="{7F48E059-F875-4E95-A3FF-77BE4F30C2C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20749" y="3052379"/>
                <a:ext cx="581760" cy="228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67" name="Cerneală 66">
                <a:extLst>
                  <a:ext uri="{FF2B5EF4-FFF2-40B4-BE49-F238E27FC236}">
                    <a16:creationId xmlns:a16="http://schemas.microsoft.com/office/drawing/2014/main" id="{59D4AC19-3FC3-457D-A43E-7CF805752EAA}"/>
                  </a:ext>
                </a:extLst>
              </p14:cNvPr>
              <p14:cNvContentPartPr/>
              <p14:nvPr/>
            </p14:nvContentPartPr>
            <p14:xfrm>
              <a:off x="4831749" y="2930665"/>
              <a:ext cx="873360" cy="752400"/>
            </p14:xfrm>
          </p:contentPart>
        </mc:Choice>
        <mc:Fallback>
          <p:pic>
            <p:nvPicPr>
              <p:cNvPr id="67" name="Cerneală 66">
                <a:extLst>
                  <a:ext uri="{FF2B5EF4-FFF2-40B4-BE49-F238E27FC236}">
                    <a16:creationId xmlns:a16="http://schemas.microsoft.com/office/drawing/2014/main" id="{59D4AC19-3FC3-457D-A43E-7CF805752EA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13749" y="2912674"/>
                <a:ext cx="909000" cy="788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8" name="Cerneală 67">
                <a:extLst>
                  <a:ext uri="{FF2B5EF4-FFF2-40B4-BE49-F238E27FC236}">
                    <a16:creationId xmlns:a16="http://schemas.microsoft.com/office/drawing/2014/main" id="{8B0AE75E-38F9-44E4-A125-D7C587D1A34B}"/>
                  </a:ext>
                </a:extLst>
              </p14:cNvPr>
              <p14:cNvContentPartPr/>
              <p14:nvPr/>
            </p14:nvContentPartPr>
            <p14:xfrm>
              <a:off x="3733749" y="3100585"/>
              <a:ext cx="608400" cy="366840"/>
            </p14:xfrm>
          </p:contentPart>
        </mc:Choice>
        <mc:Fallback>
          <p:pic>
            <p:nvPicPr>
              <p:cNvPr id="68" name="Cerneală 67">
                <a:extLst>
                  <a:ext uri="{FF2B5EF4-FFF2-40B4-BE49-F238E27FC236}">
                    <a16:creationId xmlns:a16="http://schemas.microsoft.com/office/drawing/2014/main" id="{8B0AE75E-38F9-44E4-A125-D7C587D1A34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16109" y="3082945"/>
                <a:ext cx="64404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6" name="Cerneală 75">
                <a:extLst>
                  <a:ext uri="{FF2B5EF4-FFF2-40B4-BE49-F238E27FC236}">
                    <a16:creationId xmlns:a16="http://schemas.microsoft.com/office/drawing/2014/main" id="{229DE9C2-7CF1-4C78-8CF3-0C0FFE8DD642}"/>
                  </a:ext>
                </a:extLst>
              </p14:cNvPr>
              <p14:cNvContentPartPr/>
              <p14:nvPr/>
            </p14:nvContentPartPr>
            <p14:xfrm>
              <a:off x="3618189" y="5243305"/>
              <a:ext cx="862560" cy="419400"/>
            </p14:xfrm>
          </p:contentPart>
        </mc:Choice>
        <mc:Fallback>
          <p:pic>
            <p:nvPicPr>
              <p:cNvPr id="76" name="Cerneală 75">
                <a:extLst>
                  <a:ext uri="{FF2B5EF4-FFF2-40B4-BE49-F238E27FC236}">
                    <a16:creationId xmlns:a16="http://schemas.microsoft.com/office/drawing/2014/main" id="{229DE9C2-7CF1-4C78-8CF3-0C0FFE8DD64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00549" y="5225665"/>
                <a:ext cx="8982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9" name="Cerneală 78">
                <a:extLst>
                  <a:ext uri="{FF2B5EF4-FFF2-40B4-BE49-F238E27FC236}">
                    <a16:creationId xmlns:a16="http://schemas.microsoft.com/office/drawing/2014/main" id="{A2ADCD9A-78F1-46B3-8849-7C1206F3E4E2}"/>
                  </a:ext>
                </a:extLst>
              </p14:cNvPr>
              <p14:cNvContentPartPr/>
              <p14:nvPr/>
            </p14:nvContentPartPr>
            <p14:xfrm>
              <a:off x="4820229" y="5139985"/>
              <a:ext cx="421560" cy="203400"/>
            </p14:xfrm>
          </p:contentPart>
        </mc:Choice>
        <mc:Fallback>
          <p:pic>
            <p:nvPicPr>
              <p:cNvPr id="79" name="Cerneală 78">
                <a:extLst>
                  <a:ext uri="{FF2B5EF4-FFF2-40B4-BE49-F238E27FC236}">
                    <a16:creationId xmlns:a16="http://schemas.microsoft.com/office/drawing/2014/main" id="{A2ADCD9A-78F1-46B3-8849-7C1206F3E4E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02574" y="5122345"/>
                <a:ext cx="45723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84" name="Cerneală 83">
                <a:extLst>
                  <a:ext uri="{FF2B5EF4-FFF2-40B4-BE49-F238E27FC236}">
                    <a16:creationId xmlns:a16="http://schemas.microsoft.com/office/drawing/2014/main" id="{7782922D-5606-4915-B968-44E8B6B4884A}"/>
                  </a:ext>
                </a:extLst>
              </p14:cNvPr>
              <p14:cNvContentPartPr/>
              <p14:nvPr/>
            </p14:nvContentPartPr>
            <p14:xfrm>
              <a:off x="4812309" y="5625625"/>
              <a:ext cx="546480" cy="242280"/>
            </p14:xfrm>
          </p:contentPart>
        </mc:Choice>
        <mc:Fallback>
          <p:pic>
            <p:nvPicPr>
              <p:cNvPr id="84" name="Cerneală 83">
                <a:extLst>
                  <a:ext uri="{FF2B5EF4-FFF2-40B4-BE49-F238E27FC236}">
                    <a16:creationId xmlns:a16="http://schemas.microsoft.com/office/drawing/2014/main" id="{7782922D-5606-4915-B968-44E8B6B4884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94309" y="5607985"/>
                <a:ext cx="5821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86" name="Cerneală 85">
                <a:extLst>
                  <a:ext uri="{FF2B5EF4-FFF2-40B4-BE49-F238E27FC236}">
                    <a16:creationId xmlns:a16="http://schemas.microsoft.com/office/drawing/2014/main" id="{A2D6C70B-9E2A-4893-94B3-012C47E27B92}"/>
                  </a:ext>
                </a:extLst>
              </p14:cNvPr>
              <p14:cNvContentPartPr/>
              <p14:nvPr/>
            </p14:nvContentPartPr>
            <p14:xfrm>
              <a:off x="4667949" y="5531665"/>
              <a:ext cx="686880" cy="22320"/>
            </p14:xfrm>
          </p:contentPart>
        </mc:Choice>
        <mc:Fallback>
          <p:pic>
            <p:nvPicPr>
              <p:cNvPr id="86" name="Cerneală 85">
                <a:extLst>
                  <a:ext uri="{FF2B5EF4-FFF2-40B4-BE49-F238E27FC236}">
                    <a16:creationId xmlns:a16="http://schemas.microsoft.com/office/drawing/2014/main" id="{A2D6C70B-9E2A-4893-94B3-012C47E27B9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49958" y="5513665"/>
                <a:ext cx="722501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87" name="Cerneală 86">
                <a:extLst>
                  <a:ext uri="{FF2B5EF4-FFF2-40B4-BE49-F238E27FC236}">
                    <a16:creationId xmlns:a16="http://schemas.microsoft.com/office/drawing/2014/main" id="{C4AEAB55-464B-47E0-B2A9-F4347AE133B3}"/>
                  </a:ext>
                </a:extLst>
              </p14:cNvPr>
              <p14:cNvContentPartPr/>
              <p14:nvPr/>
            </p14:nvContentPartPr>
            <p14:xfrm>
              <a:off x="5558589" y="5476585"/>
              <a:ext cx="142200" cy="5040"/>
            </p14:xfrm>
          </p:contentPart>
        </mc:Choice>
        <mc:Fallback>
          <p:pic>
            <p:nvPicPr>
              <p:cNvPr id="87" name="Cerneală 86">
                <a:extLst>
                  <a:ext uri="{FF2B5EF4-FFF2-40B4-BE49-F238E27FC236}">
                    <a16:creationId xmlns:a16="http://schemas.microsoft.com/office/drawing/2014/main" id="{C4AEAB55-464B-47E0-B2A9-F4347AE133B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540589" y="5458585"/>
                <a:ext cx="1778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88" name="Cerneală 87">
                <a:extLst>
                  <a:ext uri="{FF2B5EF4-FFF2-40B4-BE49-F238E27FC236}">
                    <a16:creationId xmlns:a16="http://schemas.microsoft.com/office/drawing/2014/main" id="{4F0CA28F-B2ED-4E40-9611-CCEEF5613461}"/>
                  </a:ext>
                </a:extLst>
              </p14:cNvPr>
              <p14:cNvContentPartPr/>
              <p14:nvPr/>
            </p14:nvContentPartPr>
            <p14:xfrm>
              <a:off x="5582349" y="5539225"/>
              <a:ext cx="170280" cy="25200"/>
            </p14:xfrm>
          </p:contentPart>
        </mc:Choice>
        <mc:Fallback>
          <p:pic>
            <p:nvPicPr>
              <p:cNvPr id="88" name="Cerneală 87">
                <a:extLst>
                  <a:ext uri="{FF2B5EF4-FFF2-40B4-BE49-F238E27FC236}">
                    <a16:creationId xmlns:a16="http://schemas.microsoft.com/office/drawing/2014/main" id="{4F0CA28F-B2ED-4E40-9611-CCEEF561346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64709" y="5521225"/>
                <a:ext cx="2059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D7004DB1-F4C4-44BA-9675-D9CBDA3C44C5}"/>
                  </a:ext>
                </a:extLst>
              </p14:cNvPr>
              <p14:cNvContentPartPr/>
              <p14:nvPr/>
            </p14:nvContentPartPr>
            <p14:xfrm>
              <a:off x="5904549" y="5361385"/>
              <a:ext cx="167400" cy="233640"/>
            </p14:xfrm>
          </p:contentPart>
        </mc:Choice>
        <mc:Fallback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D7004DB1-F4C4-44BA-9675-D9CBDA3C44C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86909" y="5343413"/>
                <a:ext cx="203040" cy="269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15" name="Cerneală 114">
                <a:extLst>
                  <a:ext uri="{FF2B5EF4-FFF2-40B4-BE49-F238E27FC236}">
                    <a16:creationId xmlns:a16="http://schemas.microsoft.com/office/drawing/2014/main" id="{DBDCE187-CE5C-44B1-9F72-BD1BD7EE2DCD}"/>
                  </a:ext>
                </a:extLst>
              </p14:cNvPr>
              <p14:cNvContentPartPr/>
              <p14:nvPr/>
            </p14:nvContentPartPr>
            <p14:xfrm>
              <a:off x="9451989" y="3351865"/>
              <a:ext cx="1463760" cy="623520"/>
            </p14:xfrm>
          </p:contentPart>
        </mc:Choice>
        <mc:Fallback>
          <p:pic>
            <p:nvPicPr>
              <p:cNvPr id="115" name="Cerneală 114">
                <a:extLst>
                  <a:ext uri="{FF2B5EF4-FFF2-40B4-BE49-F238E27FC236}">
                    <a16:creationId xmlns:a16="http://schemas.microsoft.com/office/drawing/2014/main" id="{DBDCE187-CE5C-44B1-9F72-BD1BD7EE2DC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34349" y="3334225"/>
                <a:ext cx="149940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16" name="Cerneală 115">
                <a:extLst>
                  <a:ext uri="{FF2B5EF4-FFF2-40B4-BE49-F238E27FC236}">
                    <a16:creationId xmlns:a16="http://schemas.microsoft.com/office/drawing/2014/main" id="{B7B5E487-DED7-4053-8D04-B36E7BA8ADAD}"/>
                  </a:ext>
                </a:extLst>
              </p14:cNvPr>
              <p14:cNvContentPartPr/>
              <p14:nvPr/>
            </p14:nvContentPartPr>
            <p14:xfrm>
              <a:off x="9591309" y="2757505"/>
              <a:ext cx="2243880" cy="462960"/>
            </p14:xfrm>
          </p:contentPart>
        </mc:Choice>
        <mc:Fallback>
          <p:pic>
            <p:nvPicPr>
              <p:cNvPr id="116" name="Cerneală 115">
                <a:extLst>
                  <a:ext uri="{FF2B5EF4-FFF2-40B4-BE49-F238E27FC236}">
                    <a16:creationId xmlns:a16="http://schemas.microsoft.com/office/drawing/2014/main" id="{B7B5E487-DED7-4053-8D04-B36E7BA8ADA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573666" y="2739505"/>
                <a:ext cx="2279526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24" name="Cerneală 123">
                <a:extLst>
                  <a:ext uri="{FF2B5EF4-FFF2-40B4-BE49-F238E27FC236}">
                    <a16:creationId xmlns:a16="http://schemas.microsoft.com/office/drawing/2014/main" id="{54058F0C-E252-407C-8EEE-317B59F678CF}"/>
                  </a:ext>
                </a:extLst>
              </p14:cNvPr>
              <p14:cNvContentPartPr/>
              <p14:nvPr/>
            </p14:nvContentPartPr>
            <p14:xfrm>
              <a:off x="11064069" y="4395145"/>
              <a:ext cx="303120" cy="300600"/>
            </p14:xfrm>
          </p:contentPart>
        </mc:Choice>
        <mc:Fallback>
          <p:pic>
            <p:nvPicPr>
              <p:cNvPr id="124" name="Cerneală 123">
                <a:extLst>
                  <a:ext uri="{FF2B5EF4-FFF2-40B4-BE49-F238E27FC236}">
                    <a16:creationId xmlns:a16="http://schemas.microsoft.com/office/drawing/2014/main" id="{54058F0C-E252-407C-8EEE-317B59F678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046069" y="4377484"/>
                <a:ext cx="338760" cy="3362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25" name="Cerneală 124">
                <a:extLst>
                  <a:ext uri="{FF2B5EF4-FFF2-40B4-BE49-F238E27FC236}">
                    <a16:creationId xmlns:a16="http://schemas.microsoft.com/office/drawing/2014/main" id="{68DB9BD6-76E8-4679-A013-F636299169DF}"/>
                  </a:ext>
                </a:extLst>
              </p14:cNvPr>
              <p14:cNvContentPartPr/>
              <p14:nvPr/>
            </p14:nvContentPartPr>
            <p14:xfrm>
              <a:off x="9581589" y="4417105"/>
              <a:ext cx="1064160" cy="339480"/>
            </p14:xfrm>
          </p:contentPart>
        </mc:Choice>
        <mc:Fallback>
          <p:pic>
            <p:nvPicPr>
              <p:cNvPr id="125" name="Cerneală 124">
                <a:extLst>
                  <a:ext uri="{FF2B5EF4-FFF2-40B4-BE49-F238E27FC236}">
                    <a16:creationId xmlns:a16="http://schemas.microsoft.com/office/drawing/2014/main" id="{68DB9BD6-76E8-4679-A013-F636299169D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63949" y="4399465"/>
                <a:ext cx="1099800" cy="3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33" name="Cerneală 132">
                <a:extLst>
                  <a:ext uri="{FF2B5EF4-FFF2-40B4-BE49-F238E27FC236}">
                    <a16:creationId xmlns:a16="http://schemas.microsoft.com/office/drawing/2014/main" id="{6022E6E8-84C8-42CE-926C-23E9F1ECD3DB}"/>
                  </a:ext>
                </a:extLst>
              </p14:cNvPr>
              <p14:cNvContentPartPr/>
              <p14:nvPr/>
            </p14:nvContentPartPr>
            <p14:xfrm>
              <a:off x="9576909" y="4929385"/>
              <a:ext cx="1412280" cy="305640"/>
            </p14:xfrm>
          </p:contentPart>
        </mc:Choice>
        <mc:Fallback>
          <p:pic>
            <p:nvPicPr>
              <p:cNvPr id="133" name="Cerneală 132">
                <a:extLst>
                  <a:ext uri="{FF2B5EF4-FFF2-40B4-BE49-F238E27FC236}">
                    <a16:creationId xmlns:a16="http://schemas.microsoft.com/office/drawing/2014/main" id="{6022E6E8-84C8-42CE-926C-23E9F1ECD3D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58914" y="4911385"/>
                <a:ext cx="1447911" cy="3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46" name="Cerneală 145">
                <a:extLst>
                  <a:ext uri="{FF2B5EF4-FFF2-40B4-BE49-F238E27FC236}">
                    <a16:creationId xmlns:a16="http://schemas.microsoft.com/office/drawing/2014/main" id="{6E29DEB3-ECDD-424E-B931-4DEBB477E65A}"/>
                  </a:ext>
                </a:extLst>
              </p14:cNvPr>
              <p14:cNvContentPartPr/>
              <p14:nvPr/>
            </p14:nvContentPartPr>
            <p14:xfrm>
              <a:off x="11270349" y="4917865"/>
              <a:ext cx="581760" cy="284400"/>
            </p14:xfrm>
          </p:contentPart>
        </mc:Choice>
        <mc:Fallback>
          <p:pic>
            <p:nvPicPr>
              <p:cNvPr id="146" name="Cerneală 145">
                <a:extLst>
                  <a:ext uri="{FF2B5EF4-FFF2-40B4-BE49-F238E27FC236}">
                    <a16:creationId xmlns:a16="http://schemas.microsoft.com/office/drawing/2014/main" id="{6E29DEB3-ECDD-424E-B931-4DEBB477E65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1252709" y="4899842"/>
                <a:ext cx="617400" cy="3200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52" name="Cerneală 151">
                <a:extLst>
                  <a:ext uri="{FF2B5EF4-FFF2-40B4-BE49-F238E27FC236}">
                    <a16:creationId xmlns:a16="http://schemas.microsoft.com/office/drawing/2014/main" id="{7BBACE5B-D9F8-48A6-B17F-AEB13DCA79E7}"/>
                  </a:ext>
                </a:extLst>
              </p14:cNvPr>
              <p14:cNvContentPartPr/>
              <p14:nvPr/>
            </p14:nvContentPartPr>
            <p14:xfrm>
              <a:off x="9529029" y="5439865"/>
              <a:ext cx="2138400" cy="812160"/>
            </p14:xfrm>
          </p:contentPart>
        </mc:Choice>
        <mc:Fallback>
          <p:pic>
            <p:nvPicPr>
              <p:cNvPr id="152" name="Cerneală 151">
                <a:extLst>
                  <a:ext uri="{FF2B5EF4-FFF2-40B4-BE49-F238E27FC236}">
                    <a16:creationId xmlns:a16="http://schemas.microsoft.com/office/drawing/2014/main" id="{7BBACE5B-D9F8-48A6-B17F-AEB13DCA79E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511029" y="5421873"/>
                <a:ext cx="2174040" cy="847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115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CA1BE76-7D0C-40F2-A5B2-3768FA9B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45757"/>
            <a:ext cx="6867525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833975ED-49FE-422B-B14E-BA282DF0D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5" y="960147"/>
            <a:ext cx="10296525" cy="45434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625B7EAB-FF19-45B1-ABD9-3C3DBACA0905}"/>
                  </a:ext>
                </a:extLst>
              </p14:cNvPr>
              <p14:cNvContentPartPr/>
              <p14:nvPr/>
            </p14:nvContentPartPr>
            <p14:xfrm>
              <a:off x="351549" y="5603665"/>
              <a:ext cx="236880" cy="370800"/>
            </p14:xfrm>
          </p:contentPart>
        </mc:Choice>
        <mc:Fallback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625B7EAB-FF19-45B1-ABD9-3C3DBACA090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882" y="5585665"/>
                <a:ext cx="272574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A80ED4F2-8161-4A27-96AC-4EDE83EA1995}"/>
                  </a:ext>
                </a:extLst>
              </p14:cNvPr>
              <p14:cNvContentPartPr/>
              <p14:nvPr/>
            </p14:nvContentPartPr>
            <p14:xfrm>
              <a:off x="1377189" y="2077465"/>
              <a:ext cx="165960" cy="276120"/>
            </p14:xfrm>
          </p:contentPart>
        </mc:Choice>
        <mc:Fallback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A80ED4F2-8161-4A27-96AC-4EDE83EA19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59189" y="2059465"/>
                <a:ext cx="20160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4BCCF353-26AF-4E14-B7C4-B09E7875FC25}"/>
                  </a:ext>
                </a:extLst>
              </p14:cNvPr>
              <p14:cNvContentPartPr/>
              <p14:nvPr/>
            </p14:nvContentPartPr>
            <p14:xfrm>
              <a:off x="1255869" y="1900705"/>
              <a:ext cx="48600" cy="92880"/>
            </p14:xfrm>
          </p:contentPart>
        </mc:Choice>
        <mc:Fallback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4BCCF353-26AF-4E14-B7C4-B09E7875FC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37869" y="1883065"/>
                <a:ext cx="842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B73980EB-3849-418D-A2FF-5653F0695CEB}"/>
                  </a:ext>
                </a:extLst>
              </p14:cNvPr>
              <p14:cNvContentPartPr/>
              <p14:nvPr/>
            </p14:nvContentPartPr>
            <p14:xfrm>
              <a:off x="1499949" y="1862185"/>
              <a:ext cx="38520" cy="87120"/>
            </p14:xfrm>
          </p:contentPart>
        </mc:Choice>
        <mc:Fallback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B73980EB-3849-418D-A2FF-5653F0695CE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82309" y="1844185"/>
                <a:ext cx="7416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9021CA3C-0E55-46F6-A7F4-C0100DC85676}"/>
                  </a:ext>
                </a:extLst>
              </p14:cNvPr>
              <p14:cNvContentPartPr/>
              <p14:nvPr/>
            </p14:nvContentPartPr>
            <p14:xfrm>
              <a:off x="2930589" y="1968025"/>
              <a:ext cx="90360" cy="8460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9021CA3C-0E55-46F6-A7F4-C0100DC8567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12949" y="1950025"/>
                <a:ext cx="126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36D1B340-C351-4ED7-820B-AD7D5164F8D4}"/>
                  </a:ext>
                </a:extLst>
              </p14:cNvPr>
              <p14:cNvContentPartPr/>
              <p14:nvPr/>
            </p14:nvContentPartPr>
            <p14:xfrm>
              <a:off x="3099069" y="1968025"/>
              <a:ext cx="162720" cy="434520"/>
            </p14:xfrm>
          </p:contentPart>
        </mc:Choice>
        <mc:Fallback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36D1B340-C351-4ED7-820B-AD7D5164F8D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81429" y="1950025"/>
                <a:ext cx="198360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4" name="Cerneală 23">
                <a:extLst>
                  <a:ext uri="{FF2B5EF4-FFF2-40B4-BE49-F238E27FC236}">
                    <a16:creationId xmlns:a16="http://schemas.microsoft.com/office/drawing/2014/main" id="{05E5FAE1-501B-4F51-9B2D-24750F5BE544}"/>
                  </a:ext>
                </a:extLst>
              </p14:cNvPr>
              <p14:cNvContentPartPr/>
              <p14:nvPr/>
            </p14:nvContentPartPr>
            <p14:xfrm>
              <a:off x="2611629" y="1356745"/>
              <a:ext cx="1454400" cy="468000"/>
            </p14:xfrm>
          </p:contentPart>
        </mc:Choice>
        <mc:Fallback>
          <p:pic>
            <p:nvPicPr>
              <p:cNvPr id="24" name="Cerneală 23">
                <a:extLst>
                  <a:ext uri="{FF2B5EF4-FFF2-40B4-BE49-F238E27FC236}">
                    <a16:creationId xmlns:a16="http://schemas.microsoft.com/office/drawing/2014/main" id="{05E5FAE1-501B-4F51-9B2D-24750F5BE5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93629" y="1338745"/>
                <a:ext cx="149004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5" name="Cerneală 44">
                <a:extLst>
                  <a:ext uri="{FF2B5EF4-FFF2-40B4-BE49-F238E27FC236}">
                    <a16:creationId xmlns:a16="http://schemas.microsoft.com/office/drawing/2014/main" id="{E647FDC1-AC79-419E-8A97-92EA192453D3}"/>
                  </a:ext>
                </a:extLst>
              </p14:cNvPr>
              <p14:cNvContentPartPr/>
              <p14:nvPr/>
            </p14:nvContentPartPr>
            <p14:xfrm>
              <a:off x="3724029" y="5789425"/>
              <a:ext cx="1082880" cy="345960"/>
            </p14:xfrm>
          </p:contentPart>
        </mc:Choice>
        <mc:Fallback>
          <p:pic>
            <p:nvPicPr>
              <p:cNvPr id="45" name="Cerneală 44">
                <a:extLst>
                  <a:ext uri="{FF2B5EF4-FFF2-40B4-BE49-F238E27FC236}">
                    <a16:creationId xmlns:a16="http://schemas.microsoft.com/office/drawing/2014/main" id="{E647FDC1-AC79-419E-8A97-92EA192453D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06389" y="5771425"/>
                <a:ext cx="11185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6" name="Cerneală 45">
                <a:extLst>
                  <a:ext uri="{FF2B5EF4-FFF2-40B4-BE49-F238E27FC236}">
                    <a16:creationId xmlns:a16="http://schemas.microsoft.com/office/drawing/2014/main" id="{FA3C8972-6742-4CDB-9B9D-DF5D833FBC96}"/>
                  </a:ext>
                </a:extLst>
              </p14:cNvPr>
              <p14:cNvContentPartPr/>
              <p14:nvPr/>
            </p14:nvContentPartPr>
            <p14:xfrm>
              <a:off x="2763549" y="5712385"/>
              <a:ext cx="718560" cy="285480"/>
            </p14:xfrm>
          </p:contentPart>
        </mc:Choice>
        <mc:Fallback>
          <p:pic>
            <p:nvPicPr>
              <p:cNvPr id="46" name="Cerneală 45">
                <a:extLst>
                  <a:ext uri="{FF2B5EF4-FFF2-40B4-BE49-F238E27FC236}">
                    <a16:creationId xmlns:a16="http://schemas.microsoft.com/office/drawing/2014/main" id="{FA3C8972-6742-4CDB-9B9D-DF5D833FBC9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745909" y="5694385"/>
                <a:ext cx="75420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7" name="Cerneală 46">
                <a:extLst>
                  <a:ext uri="{FF2B5EF4-FFF2-40B4-BE49-F238E27FC236}">
                    <a16:creationId xmlns:a16="http://schemas.microsoft.com/office/drawing/2014/main" id="{B75D9102-D8A3-48DD-9DAC-ACA1CC9C6F34}"/>
                  </a:ext>
                </a:extLst>
              </p14:cNvPr>
              <p14:cNvContentPartPr/>
              <p14:nvPr/>
            </p14:nvContentPartPr>
            <p14:xfrm>
              <a:off x="2283669" y="5750905"/>
              <a:ext cx="331560" cy="234360"/>
            </p14:xfrm>
          </p:contentPart>
        </mc:Choice>
        <mc:Fallback>
          <p:pic>
            <p:nvPicPr>
              <p:cNvPr id="47" name="Cerneală 46">
                <a:extLst>
                  <a:ext uri="{FF2B5EF4-FFF2-40B4-BE49-F238E27FC236}">
                    <a16:creationId xmlns:a16="http://schemas.microsoft.com/office/drawing/2014/main" id="{B75D9102-D8A3-48DD-9DAC-ACA1CC9C6F3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265689" y="5732905"/>
                <a:ext cx="367161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48" name="Cerneală 47">
                <a:extLst>
                  <a:ext uri="{FF2B5EF4-FFF2-40B4-BE49-F238E27FC236}">
                    <a16:creationId xmlns:a16="http://schemas.microsoft.com/office/drawing/2014/main" id="{34273084-B6BA-4CB0-BE8D-16CBDEBAA093}"/>
                  </a:ext>
                </a:extLst>
              </p14:cNvPr>
              <p14:cNvContentPartPr/>
              <p14:nvPr/>
            </p14:nvContentPartPr>
            <p14:xfrm>
              <a:off x="1207629" y="5701585"/>
              <a:ext cx="432360" cy="169920"/>
            </p14:xfrm>
          </p:contentPart>
        </mc:Choice>
        <mc:Fallback>
          <p:pic>
            <p:nvPicPr>
              <p:cNvPr id="48" name="Cerneală 47">
                <a:extLst>
                  <a:ext uri="{FF2B5EF4-FFF2-40B4-BE49-F238E27FC236}">
                    <a16:creationId xmlns:a16="http://schemas.microsoft.com/office/drawing/2014/main" id="{34273084-B6BA-4CB0-BE8D-16CBDEBAA09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89644" y="5683585"/>
                <a:ext cx="46797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49" name="Cerneală 48">
                <a:extLst>
                  <a:ext uri="{FF2B5EF4-FFF2-40B4-BE49-F238E27FC236}">
                    <a16:creationId xmlns:a16="http://schemas.microsoft.com/office/drawing/2014/main" id="{00F30A9E-566F-4981-8C13-E7BFB6D18048}"/>
                  </a:ext>
                </a:extLst>
              </p14:cNvPr>
              <p14:cNvContentPartPr/>
              <p14:nvPr/>
            </p14:nvContentPartPr>
            <p14:xfrm>
              <a:off x="793989" y="5682145"/>
              <a:ext cx="260280" cy="198720"/>
            </p14:xfrm>
          </p:contentPart>
        </mc:Choice>
        <mc:Fallback>
          <p:pic>
            <p:nvPicPr>
              <p:cNvPr id="49" name="Cerneală 48">
                <a:extLst>
                  <a:ext uri="{FF2B5EF4-FFF2-40B4-BE49-F238E27FC236}">
                    <a16:creationId xmlns:a16="http://schemas.microsoft.com/office/drawing/2014/main" id="{00F30A9E-566F-4981-8C13-E7BFB6D1804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5989" y="5664505"/>
                <a:ext cx="2959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2" name="Cerneală 51">
                <a:extLst>
                  <a:ext uri="{FF2B5EF4-FFF2-40B4-BE49-F238E27FC236}">
                    <a16:creationId xmlns:a16="http://schemas.microsoft.com/office/drawing/2014/main" id="{2C9F6A33-AAC1-4999-9F98-2389C0A55F6B}"/>
                  </a:ext>
                </a:extLst>
              </p14:cNvPr>
              <p14:cNvContentPartPr/>
              <p14:nvPr/>
            </p14:nvContentPartPr>
            <p14:xfrm>
              <a:off x="1294389" y="6126385"/>
              <a:ext cx="123120" cy="20520"/>
            </p14:xfrm>
          </p:contentPart>
        </mc:Choice>
        <mc:Fallback>
          <p:pic>
            <p:nvPicPr>
              <p:cNvPr id="52" name="Cerneală 51">
                <a:extLst>
                  <a:ext uri="{FF2B5EF4-FFF2-40B4-BE49-F238E27FC236}">
                    <a16:creationId xmlns:a16="http://schemas.microsoft.com/office/drawing/2014/main" id="{2C9F6A33-AAC1-4999-9F98-2389C0A55F6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276749" y="6108385"/>
                <a:ext cx="1587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53" name="Cerneală 52">
                <a:extLst>
                  <a:ext uri="{FF2B5EF4-FFF2-40B4-BE49-F238E27FC236}">
                    <a16:creationId xmlns:a16="http://schemas.microsoft.com/office/drawing/2014/main" id="{6862BC9B-8A93-4DCC-BCC9-CEA991909601}"/>
                  </a:ext>
                </a:extLst>
              </p14:cNvPr>
              <p14:cNvContentPartPr/>
              <p14:nvPr/>
            </p14:nvContentPartPr>
            <p14:xfrm>
              <a:off x="1323189" y="6205225"/>
              <a:ext cx="160560" cy="17640"/>
            </p14:xfrm>
          </p:contentPart>
        </mc:Choice>
        <mc:Fallback>
          <p:pic>
            <p:nvPicPr>
              <p:cNvPr id="53" name="Cerneală 52">
                <a:extLst>
                  <a:ext uri="{FF2B5EF4-FFF2-40B4-BE49-F238E27FC236}">
                    <a16:creationId xmlns:a16="http://schemas.microsoft.com/office/drawing/2014/main" id="{6862BC9B-8A93-4DCC-BCC9-CEA99190960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05189" y="6187585"/>
                <a:ext cx="19620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54" name="Cerneală 53">
                <a:extLst>
                  <a:ext uri="{FF2B5EF4-FFF2-40B4-BE49-F238E27FC236}">
                    <a16:creationId xmlns:a16="http://schemas.microsoft.com/office/drawing/2014/main" id="{79AD000C-A0FC-4BFD-B50A-4701A2BBA33D}"/>
                  </a:ext>
                </a:extLst>
              </p14:cNvPr>
              <p14:cNvContentPartPr/>
              <p14:nvPr/>
            </p14:nvContentPartPr>
            <p14:xfrm>
              <a:off x="1616589" y="6120265"/>
              <a:ext cx="38880" cy="193320"/>
            </p14:xfrm>
          </p:contentPart>
        </mc:Choice>
        <mc:Fallback>
          <p:pic>
            <p:nvPicPr>
              <p:cNvPr id="54" name="Cerneală 53">
                <a:extLst>
                  <a:ext uri="{FF2B5EF4-FFF2-40B4-BE49-F238E27FC236}">
                    <a16:creationId xmlns:a16="http://schemas.microsoft.com/office/drawing/2014/main" id="{79AD000C-A0FC-4BFD-B50A-4701A2BBA33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98949" y="6102625"/>
                <a:ext cx="7452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7" name="Cerneală 66">
                <a:extLst>
                  <a:ext uri="{FF2B5EF4-FFF2-40B4-BE49-F238E27FC236}">
                    <a16:creationId xmlns:a16="http://schemas.microsoft.com/office/drawing/2014/main" id="{61908895-4E2A-4429-AC89-8717F0743F9F}"/>
                  </a:ext>
                </a:extLst>
              </p14:cNvPr>
              <p14:cNvContentPartPr/>
              <p14:nvPr/>
            </p14:nvContentPartPr>
            <p14:xfrm>
              <a:off x="4773789" y="6484945"/>
              <a:ext cx="7200" cy="60480"/>
            </p14:xfrm>
          </p:contentPart>
        </mc:Choice>
        <mc:Fallback>
          <p:pic>
            <p:nvPicPr>
              <p:cNvPr id="67" name="Cerneală 66">
                <a:extLst>
                  <a:ext uri="{FF2B5EF4-FFF2-40B4-BE49-F238E27FC236}">
                    <a16:creationId xmlns:a16="http://schemas.microsoft.com/office/drawing/2014/main" id="{61908895-4E2A-4429-AC89-8717F0743F9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755789" y="6466945"/>
                <a:ext cx="42840" cy="9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8" name="Cerneală 67">
                <a:extLst>
                  <a:ext uri="{FF2B5EF4-FFF2-40B4-BE49-F238E27FC236}">
                    <a16:creationId xmlns:a16="http://schemas.microsoft.com/office/drawing/2014/main" id="{BA84DDD9-C9F3-4FEF-BEFA-4D5118F8BD91}"/>
                  </a:ext>
                </a:extLst>
              </p14:cNvPr>
              <p14:cNvContentPartPr/>
              <p14:nvPr/>
            </p14:nvContentPartPr>
            <p14:xfrm>
              <a:off x="3725829" y="6235465"/>
              <a:ext cx="839520" cy="298440"/>
            </p14:xfrm>
          </p:contentPart>
        </mc:Choice>
        <mc:Fallback>
          <p:pic>
            <p:nvPicPr>
              <p:cNvPr id="68" name="Cerneală 67">
                <a:extLst>
                  <a:ext uri="{FF2B5EF4-FFF2-40B4-BE49-F238E27FC236}">
                    <a16:creationId xmlns:a16="http://schemas.microsoft.com/office/drawing/2014/main" id="{BA84DDD9-C9F3-4FEF-BEFA-4D5118F8BD9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707837" y="6217846"/>
                <a:ext cx="875145" cy="334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69" name="Cerneală 68">
                <a:extLst>
                  <a:ext uri="{FF2B5EF4-FFF2-40B4-BE49-F238E27FC236}">
                    <a16:creationId xmlns:a16="http://schemas.microsoft.com/office/drawing/2014/main" id="{3FA5E828-B833-427D-8CC3-319F2AB848B8}"/>
                  </a:ext>
                </a:extLst>
              </p14:cNvPr>
              <p14:cNvContentPartPr/>
              <p14:nvPr/>
            </p14:nvContentPartPr>
            <p14:xfrm>
              <a:off x="2724669" y="6222505"/>
              <a:ext cx="686160" cy="298080"/>
            </p14:xfrm>
          </p:contentPart>
        </mc:Choice>
        <mc:Fallback>
          <p:pic>
            <p:nvPicPr>
              <p:cNvPr id="69" name="Cerneală 68">
                <a:extLst>
                  <a:ext uri="{FF2B5EF4-FFF2-40B4-BE49-F238E27FC236}">
                    <a16:creationId xmlns:a16="http://schemas.microsoft.com/office/drawing/2014/main" id="{3FA5E828-B833-427D-8CC3-319F2AB848B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706669" y="6204865"/>
                <a:ext cx="7218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0" name="Cerneală 69">
                <a:extLst>
                  <a:ext uri="{FF2B5EF4-FFF2-40B4-BE49-F238E27FC236}">
                    <a16:creationId xmlns:a16="http://schemas.microsoft.com/office/drawing/2014/main" id="{C168EE7B-3103-4756-A108-A1A8B257C432}"/>
                  </a:ext>
                </a:extLst>
              </p14:cNvPr>
              <p14:cNvContentPartPr/>
              <p14:nvPr/>
            </p14:nvContentPartPr>
            <p14:xfrm>
              <a:off x="2155869" y="6236905"/>
              <a:ext cx="367560" cy="216720"/>
            </p14:xfrm>
          </p:contentPart>
        </mc:Choice>
        <mc:Fallback>
          <p:pic>
            <p:nvPicPr>
              <p:cNvPr id="70" name="Cerneală 69">
                <a:extLst>
                  <a:ext uri="{FF2B5EF4-FFF2-40B4-BE49-F238E27FC236}">
                    <a16:creationId xmlns:a16="http://schemas.microsoft.com/office/drawing/2014/main" id="{C168EE7B-3103-4756-A108-A1A8B257C43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38229" y="6218905"/>
                <a:ext cx="403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71" name="Cerneală 70">
                <a:extLst>
                  <a:ext uri="{FF2B5EF4-FFF2-40B4-BE49-F238E27FC236}">
                    <a16:creationId xmlns:a16="http://schemas.microsoft.com/office/drawing/2014/main" id="{1914FD97-2FAD-4B1F-AF7D-1570BAAF571E}"/>
                  </a:ext>
                </a:extLst>
              </p14:cNvPr>
              <p14:cNvContentPartPr/>
              <p14:nvPr/>
            </p14:nvContentPartPr>
            <p14:xfrm>
              <a:off x="861309" y="6056545"/>
              <a:ext cx="311760" cy="200520"/>
            </p14:xfrm>
          </p:contentPart>
        </mc:Choice>
        <mc:Fallback>
          <p:pic>
            <p:nvPicPr>
              <p:cNvPr id="71" name="Cerneală 70">
                <a:extLst>
                  <a:ext uri="{FF2B5EF4-FFF2-40B4-BE49-F238E27FC236}">
                    <a16:creationId xmlns:a16="http://schemas.microsoft.com/office/drawing/2014/main" id="{1914FD97-2FAD-4B1F-AF7D-1570BAAF571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43330" y="6038545"/>
                <a:ext cx="347359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5886C801-EF56-4938-A8C4-168C4AA58845}"/>
                  </a:ext>
                </a:extLst>
              </p14:cNvPr>
              <p14:cNvContentPartPr/>
              <p14:nvPr/>
            </p14:nvContentPartPr>
            <p14:xfrm>
              <a:off x="11104389" y="5811745"/>
              <a:ext cx="7920" cy="11880"/>
            </p14:xfrm>
          </p:contentPart>
        </mc:Choice>
        <mc:Fallback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5886C801-EF56-4938-A8C4-168C4AA5884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86749" y="5793745"/>
                <a:ext cx="43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2" name="Cerneală 91">
                <a:extLst>
                  <a:ext uri="{FF2B5EF4-FFF2-40B4-BE49-F238E27FC236}">
                    <a16:creationId xmlns:a16="http://schemas.microsoft.com/office/drawing/2014/main" id="{843DB7CC-9B19-4F92-903C-3A725699B0AC}"/>
                  </a:ext>
                </a:extLst>
              </p14:cNvPr>
              <p14:cNvContentPartPr/>
              <p14:nvPr/>
            </p14:nvContentPartPr>
            <p14:xfrm>
              <a:off x="10075149" y="5433385"/>
              <a:ext cx="861840" cy="401040"/>
            </p14:xfrm>
          </p:contentPart>
        </mc:Choice>
        <mc:Fallback>
          <p:pic>
            <p:nvPicPr>
              <p:cNvPr id="92" name="Cerneală 91">
                <a:extLst>
                  <a:ext uri="{FF2B5EF4-FFF2-40B4-BE49-F238E27FC236}">
                    <a16:creationId xmlns:a16="http://schemas.microsoft.com/office/drawing/2014/main" id="{843DB7CC-9B19-4F92-903C-3A725699B0A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057509" y="5415745"/>
                <a:ext cx="89748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01D5E8F4-637C-43BD-94B1-5A7347A187E5}"/>
                  </a:ext>
                </a:extLst>
              </p14:cNvPr>
              <p14:cNvContentPartPr/>
              <p14:nvPr/>
            </p14:nvContentPartPr>
            <p14:xfrm>
              <a:off x="8931429" y="5529505"/>
              <a:ext cx="754200" cy="277200"/>
            </p14:xfrm>
          </p:contentPart>
        </mc:Choice>
        <mc:Fallback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01D5E8F4-637C-43BD-94B1-5A7347A187E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13438" y="5511865"/>
                <a:ext cx="789823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103" name="Cerneală 102">
                <a:extLst>
                  <a:ext uri="{FF2B5EF4-FFF2-40B4-BE49-F238E27FC236}">
                    <a16:creationId xmlns:a16="http://schemas.microsoft.com/office/drawing/2014/main" id="{65161B3B-5798-47E5-9538-AA2A63DA69C5}"/>
                  </a:ext>
                </a:extLst>
              </p14:cNvPr>
              <p14:cNvContentPartPr/>
              <p14:nvPr/>
            </p14:nvContentPartPr>
            <p14:xfrm>
              <a:off x="8287389" y="6212785"/>
              <a:ext cx="452520" cy="207360"/>
            </p14:xfrm>
          </p:contentPart>
        </mc:Choice>
        <mc:Fallback>
          <p:pic>
            <p:nvPicPr>
              <p:cNvPr id="103" name="Cerneală 102">
                <a:extLst>
                  <a:ext uri="{FF2B5EF4-FFF2-40B4-BE49-F238E27FC236}">
                    <a16:creationId xmlns:a16="http://schemas.microsoft.com/office/drawing/2014/main" id="{65161B3B-5798-47E5-9538-AA2A63DA69C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69403" y="6195145"/>
                <a:ext cx="488132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17" name="Cerneală 116">
                <a:extLst>
                  <a:ext uri="{FF2B5EF4-FFF2-40B4-BE49-F238E27FC236}">
                    <a16:creationId xmlns:a16="http://schemas.microsoft.com/office/drawing/2014/main" id="{02E30494-B0AA-4966-B045-158B1C30DF0E}"/>
                  </a:ext>
                </a:extLst>
              </p14:cNvPr>
              <p14:cNvContentPartPr/>
              <p14:nvPr/>
            </p14:nvContentPartPr>
            <p14:xfrm>
              <a:off x="11551149" y="6319705"/>
              <a:ext cx="3960" cy="13680"/>
            </p14:xfrm>
          </p:contentPart>
        </mc:Choice>
        <mc:Fallback>
          <p:pic>
            <p:nvPicPr>
              <p:cNvPr id="117" name="Cerneală 116">
                <a:extLst>
                  <a:ext uri="{FF2B5EF4-FFF2-40B4-BE49-F238E27FC236}">
                    <a16:creationId xmlns:a16="http://schemas.microsoft.com/office/drawing/2014/main" id="{02E30494-B0AA-4966-B045-158B1C30DF0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1533149" y="6302065"/>
                <a:ext cx="396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18" name="Cerneală 117">
                <a:extLst>
                  <a:ext uri="{FF2B5EF4-FFF2-40B4-BE49-F238E27FC236}">
                    <a16:creationId xmlns:a16="http://schemas.microsoft.com/office/drawing/2014/main" id="{2F2F2CF5-D167-4335-86A1-7382F9BEC37C}"/>
                  </a:ext>
                </a:extLst>
              </p14:cNvPr>
              <p14:cNvContentPartPr/>
              <p14:nvPr/>
            </p14:nvContentPartPr>
            <p14:xfrm>
              <a:off x="10180629" y="6097585"/>
              <a:ext cx="1149840" cy="401760"/>
            </p14:xfrm>
          </p:contentPart>
        </mc:Choice>
        <mc:Fallback>
          <p:pic>
            <p:nvPicPr>
              <p:cNvPr id="118" name="Cerneală 117">
                <a:extLst>
                  <a:ext uri="{FF2B5EF4-FFF2-40B4-BE49-F238E27FC236}">
                    <a16:creationId xmlns:a16="http://schemas.microsoft.com/office/drawing/2014/main" id="{2F2F2CF5-D167-4335-86A1-7382F9BEC37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162989" y="6079601"/>
                <a:ext cx="1185480" cy="4373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19" name="Cerneală 118">
                <a:extLst>
                  <a:ext uri="{FF2B5EF4-FFF2-40B4-BE49-F238E27FC236}">
                    <a16:creationId xmlns:a16="http://schemas.microsoft.com/office/drawing/2014/main" id="{AD2715DB-FF5A-4472-9E40-DCEB68FDBEA3}"/>
                  </a:ext>
                </a:extLst>
              </p14:cNvPr>
              <p14:cNvContentPartPr/>
              <p14:nvPr/>
            </p14:nvContentPartPr>
            <p14:xfrm>
              <a:off x="8229429" y="5685745"/>
              <a:ext cx="477360" cy="181440"/>
            </p14:xfrm>
          </p:contentPart>
        </mc:Choice>
        <mc:Fallback>
          <p:pic>
            <p:nvPicPr>
              <p:cNvPr id="119" name="Cerneală 118">
                <a:extLst>
                  <a:ext uri="{FF2B5EF4-FFF2-40B4-BE49-F238E27FC236}">
                    <a16:creationId xmlns:a16="http://schemas.microsoft.com/office/drawing/2014/main" id="{AD2715DB-FF5A-4472-9E40-DCEB68FDBEA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11429" y="5667745"/>
                <a:ext cx="513000" cy="21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20" name="Cerneală 119">
                <a:extLst>
                  <a:ext uri="{FF2B5EF4-FFF2-40B4-BE49-F238E27FC236}">
                    <a16:creationId xmlns:a16="http://schemas.microsoft.com/office/drawing/2014/main" id="{4BCDA93D-D737-405A-99E7-BBB2769A6D44}"/>
                  </a:ext>
                </a:extLst>
              </p14:cNvPr>
              <p14:cNvContentPartPr/>
              <p14:nvPr/>
            </p14:nvContentPartPr>
            <p14:xfrm>
              <a:off x="9033669" y="6102265"/>
              <a:ext cx="739440" cy="287640"/>
            </p14:xfrm>
          </p:contentPart>
        </mc:Choice>
        <mc:Fallback>
          <p:pic>
            <p:nvPicPr>
              <p:cNvPr id="120" name="Cerneală 119">
                <a:extLst>
                  <a:ext uri="{FF2B5EF4-FFF2-40B4-BE49-F238E27FC236}">
                    <a16:creationId xmlns:a16="http://schemas.microsoft.com/office/drawing/2014/main" id="{4BCDA93D-D737-405A-99E7-BBB2769A6D4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016020" y="6084265"/>
                <a:ext cx="775097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28" name="Cerneală 127">
                <a:extLst>
                  <a:ext uri="{FF2B5EF4-FFF2-40B4-BE49-F238E27FC236}">
                    <a16:creationId xmlns:a16="http://schemas.microsoft.com/office/drawing/2014/main" id="{37D44E39-9DC3-4F5A-94E4-48BE32DEFCB4}"/>
                  </a:ext>
                </a:extLst>
              </p14:cNvPr>
              <p14:cNvContentPartPr/>
              <p14:nvPr/>
            </p14:nvContentPartPr>
            <p14:xfrm>
              <a:off x="5337189" y="702265"/>
              <a:ext cx="2383200" cy="5641200"/>
            </p14:xfrm>
          </p:contentPart>
        </mc:Choice>
        <mc:Fallback>
          <p:pic>
            <p:nvPicPr>
              <p:cNvPr id="128" name="Cerneală 127">
                <a:extLst>
                  <a:ext uri="{FF2B5EF4-FFF2-40B4-BE49-F238E27FC236}">
                    <a16:creationId xmlns:a16="http://schemas.microsoft.com/office/drawing/2014/main" id="{37D44E39-9DC3-4F5A-94E4-48BE32DEFCB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19546" y="684624"/>
                <a:ext cx="2418845" cy="56768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131" name="Cerneală 130">
                <a:extLst>
                  <a:ext uri="{FF2B5EF4-FFF2-40B4-BE49-F238E27FC236}">
                    <a16:creationId xmlns:a16="http://schemas.microsoft.com/office/drawing/2014/main" id="{CDF0A80F-D37D-4B42-B651-5ED79FD8B3AF}"/>
                  </a:ext>
                </a:extLst>
              </p14:cNvPr>
              <p14:cNvContentPartPr/>
              <p14:nvPr/>
            </p14:nvContentPartPr>
            <p14:xfrm>
              <a:off x="6722469" y="5622025"/>
              <a:ext cx="227520" cy="825120"/>
            </p14:xfrm>
          </p:contentPart>
        </mc:Choice>
        <mc:Fallback>
          <p:pic>
            <p:nvPicPr>
              <p:cNvPr id="131" name="Cerneală 130">
                <a:extLst>
                  <a:ext uri="{FF2B5EF4-FFF2-40B4-BE49-F238E27FC236}">
                    <a16:creationId xmlns:a16="http://schemas.microsoft.com/office/drawing/2014/main" id="{CDF0A80F-D37D-4B42-B651-5ED79FD8B3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704469" y="5604025"/>
                <a:ext cx="263160" cy="86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151" name="Cerneală 150">
                <a:extLst>
                  <a:ext uri="{FF2B5EF4-FFF2-40B4-BE49-F238E27FC236}">
                    <a16:creationId xmlns:a16="http://schemas.microsoft.com/office/drawing/2014/main" id="{7C31FED7-F830-4955-8D4A-59613108B6B8}"/>
                  </a:ext>
                </a:extLst>
              </p14:cNvPr>
              <p14:cNvContentPartPr/>
              <p14:nvPr/>
            </p14:nvContentPartPr>
            <p14:xfrm>
              <a:off x="10438029" y="1158745"/>
              <a:ext cx="61920" cy="54360"/>
            </p14:xfrm>
          </p:contentPart>
        </mc:Choice>
        <mc:Fallback>
          <p:pic>
            <p:nvPicPr>
              <p:cNvPr id="151" name="Cerneală 150">
                <a:extLst>
                  <a:ext uri="{FF2B5EF4-FFF2-40B4-BE49-F238E27FC236}">
                    <a16:creationId xmlns:a16="http://schemas.microsoft.com/office/drawing/2014/main" id="{7C31FED7-F830-4955-8D4A-59613108B6B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420029" y="1141105"/>
                <a:ext cx="975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152" name="Cerneală 151">
                <a:extLst>
                  <a:ext uri="{FF2B5EF4-FFF2-40B4-BE49-F238E27FC236}">
                    <a16:creationId xmlns:a16="http://schemas.microsoft.com/office/drawing/2014/main" id="{393FF1CA-7FDE-44D6-B66A-057D7D33670C}"/>
                  </a:ext>
                </a:extLst>
              </p14:cNvPr>
              <p14:cNvContentPartPr/>
              <p14:nvPr/>
            </p14:nvContentPartPr>
            <p14:xfrm>
              <a:off x="10663749" y="1101865"/>
              <a:ext cx="92880" cy="104400"/>
            </p14:xfrm>
          </p:contentPart>
        </mc:Choice>
        <mc:Fallback>
          <p:pic>
            <p:nvPicPr>
              <p:cNvPr id="152" name="Cerneală 151">
                <a:extLst>
                  <a:ext uri="{FF2B5EF4-FFF2-40B4-BE49-F238E27FC236}">
                    <a16:creationId xmlns:a16="http://schemas.microsoft.com/office/drawing/2014/main" id="{393FF1CA-7FDE-44D6-B66A-057D7D33670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46109" y="1083865"/>
                <a:ext cx="12852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153" name="Cerneală 152">
                <a:extLst>
                  <a:ext uri="{FF2B5EF4-FFF2-40B4-BE49-F238E27FC236}">
                    <a16:creationId xmlns:a16="http://schemas.microsoft.com/office/drawing/2014/main" id="{B119F94A-DCE1-41F6-9B30-305B71936E89}"/>
                  </a:ext>
                </a:extLst>
              </p14:cNvPr>
              <p14:cNvContentPartPr/>
              <p14:nvPr/>
            </p14:nvContentPartPr>
            <p14:xfrm>
              <a:off x="10534869" y="1293025"/>
              <a:ext cx="240480" cy="237240"/>
            </p14:xfrm>
          </p:contentPart>
        </mc:Choice>
        <mc:Fallback>
          <p:pic>
            <p:nvPicPr>
              <p:cNvPr id="153" name="Cerneală 152">
                <a:extLst>
                  <a:ext uri="{FF2B5EF4-FFF2-40B4-BE49-F238E27FC236}">
                    <a16:creationId xmlns:a16="http://schemas.microsoft.com/office/drawing/2014/main" id="{B119F94A-DCE1-41F6-9B30-305B71936E8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16896" y="1275385"/>
                <a:ext cx="276067" cy="27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0">
            <p14:nvContentPartPr>
              <p14:cNvPr id="154" name="Cerneală 153">
                <a:extLst>
                  <a:ext uri="{FF2B5EF4-FFF2-40B4-BE49-F238E27FC236}">
                    <a16:creationId xmlns:a16="http://schemas.microsoft.com/office/drawing/2014/main" id="{7A579D87-EF01-42EB-8E33-331E873DD337}"/>
                  </a:ext>
                </a:extLst>
              </p14:cNvPr>
              <p14:cNvContentPartPr/>
              <p14:nvPr/>
            </p14:nvContentPartPr>
            <p14:xfrm>
              <a:off x="9683829" y="1503985"/>
              <a:ext cx="362160" cy="477360"/>
            </p14:xfrm>
          </p:contentPart>
        </mc:Choice>
        <mc:Fallback>
          <p:pic>
            <p:nvPicPr>
              <p:cNvPr id="154" name="Cerneală 153">
                <a:extLst>
                  <a:ext uri="{FF2B5EF4-FFF2-40B4-BE49-F238E27FC236}">
                    <a16:creationId xmlns:a16="http://schemas.microsoft.com/office/drawing/2014/main" id="{7A579D87-EF01-42EB-8E33-331E873DD33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665829" y="1486345"/>
                <a:ext cx="397800" cy="5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155" name="Cerneală 154">
                <a:extLst>
                  <a:ext uri="{FF2B5EF4-FFF2-40B4-BE49-F238E27FC236}">
                    <a16:creationId xmlns:a16="http://schemas.microsoft.com/office/drawing/2014/main" id="{E903815A-DF21-40CB-BA0A-23B706AD7DB7}"/>
                  </a:ext>
                </a:extLst>
              </p14:cNvPr>
              <p14:cNvContentPartPr/>
              <p14:nvPr/>
            </p14:nvContentPartPr>
            <p14:xfrm>
              <a:off x="8176869" y="1595425"/>
              <a:ext cx="1210320" cy="630720"/>
            </p14:xfrm>
          </p:contentPart>
        </mc:Choice>
        <mc:Fallback>
          <p:pic>
            <p:nvPicPr>
              <p:cNvPr id="155" name="Cerneală 154">
                <a:extLst>
                  <a:ext uri="{FF2B5EF4-FFF2-40B4-BE49-F238E27FC236}">
                    <a16:creationId xmlns:a16="http://schemas.microsoft.com/office/drawing/2014/main" id="{E903815A-DF21-40CB-BA0A-23B706AD7DB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159224" y="1577785"/>
                <a:ext cx="1245971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156" name="Cerneală 155">
                <a:extLst>
                  <a:ext uri="{FF2B5EF4-FFF2-40B4-BE49-F238E27FC236}">
                    <a16:creationId xmlns:a16="http://schemas.microsoft.com/office/drawing/2014/main" id="{067B182A-405C-43E1-86AB-0126B8CC55E7}"/>
                  </a:ext>
                </a:extLst>
              </p14:cNvPr>
              <p14:cNvContentPartPr/>
              <p14:nvPr/>
            </p14:nvContentPartPr>
            <p14:xfrm>
              <a:off x="6588189" y="2331625"/>
              <a:ext cx="1344960" cy="608040"/>
            </p14:xfrm>
          </p:contentPart>
        </mc:Choice>
        <mc:Fallback>
          <p:pic>
            <p:nvPicPr>
              <p:cNvPr id="156" name="Cerneală 155">
                <a:extLst>
                  <a:ext uri="{FF2B5EF4-FFF2-40B4-BE49-F238E27FC236}">
                    <a16:creationId xmlns:a16="http://schemas.microsoft.com/office/drawing/2014/main" id="{067B182A-405C-43E1-86AB-0126B8CC55E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570544" y="2313625"/>
                <a:ext cx="1380610" cy="64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157" name="Cerneală 156">
                <a:extLst>
                  <a:ext uri="{FF2B5EF4-FFF2-40B4-BE49-F238E27FC236}">
                    <a16:creationId xmlns:a16="http://schemas.microsoft.com/office/drawing/2014/main" id="{5B6AC479-F9E7-4565-947B-567B43334AE7}"/>
                  </a:ext>
                </a:extLst>
              </p14:cNvPr>
              <p14:cNvContentPartPr/>
              <p14:nvPr/>
            </p14:nvContentPartPr>
            <p14:xfrm>
              <a:off x="6149349" y="3079705"/>
              <a:ext cx="318960" cy="918360"/>
            </p14:xfrm>
          </p:contentPart>
        </mc:Choice>
        <mc:Fallback>
          <p:pic>
            <p:nvPicPr>
              <p:cNvPr id="157" name="Cerneală 156">
                <a:extLst>
                  <a:ext uri="{FF2B5EF4-FFF2-40B4-BE49-F238E27FC236}">
                    <a16:creationId xmlns:a16="http://schemas.microsoft.com/office/drawing/2014/main" id="{5B6AC479-F9E7-4565-947B-567B43334AE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131349" y="3062065"/>
                <a:ext cx="35460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160" name="Cerneală 159">
                <a:extLst>
                  <a:ext uri="{FF2B5EF4-FFF2-40B4-BE49-F238E27FC236}">
                    <a16:creationId xmlns:a16="http://schemas.microsoft.com/office/drawing/2014/main" id="{7A3F4114-D56A-4590-8DF1-9848ED2E9179}"/>
                  </a:ext>
                </a:extLst>
              </p14:cNvPr>
              <p14:cNvContentPartPr/>
              <p14:nvPr/>
            </p14:nvContentPartPr>
            <p14:xfrm>
              <a:off x="777789" y="2852185"/>
              <a:ext cx="648360" cy="839160"/>
            </p14:xfrm>
          </p:contentPart>
        </mc:Choice>
        <mc:Fallback>
          <p:pic>
            <p:nvPicPr>
              <p:cNvPr id="160" name="Cerneală 159">
                <a:extLst>
                  <a:ext uri="{FF2B5EF4-FFF2-40B4-BE49-F238E27FC236}">
                    <a16:creationId xmlns:a16="http://schemas.microsoft.com/office/drawing/2014/main" id="{7A3F4114-D56A-4590-8DF1-9848ED2E917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60149" y="2834545"/>
                <a:ext cx="684000" cy="87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173" name="Cerneală 172">
                <a:extLst>
                  <a:ext uri="{FF2B5EF4-FFF2-40B4-BE49-F238E27FC236}">
                    <a16:creationId xmlns:a16="http://schemas.microsoft.com/office/drawing/2014/main" id="{61C035E5-0572-4CCA-96E3-65D2863EC471}"/>
                  </a:ext>
                </a:extLst>
              </p14:cNvPr>
              <p14:cNvContentPartPr/>
              <p14:nvPr/>
            </p14:nvContentPartPr>
            <p14:xfrm>
              <a:off x="522549" y="4230265"/>
              <a:ext cx="362520" cy="362880"/>
            </p14:xfrm>
          </p:contentPart>
        </mc:Choice>
        <mc:Fallback>
          <p:pic>
            <p:nvPicPr>
              <p:cNvPr id="173" name="Cerneală 172">
                <a:extLst>
                  <a:ext uri="{FF2B5EF4-FFF2-40B4-BE49-F238E27FC236}">
                    <a16:creationId xmlns:a16="http://schemas.microsoft.com/office/drawing/2014/main" id="{61C035E5-0572-4CCA-96E3-65D2863EC471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4909" y="4212265"/>
                <a:ext cx="3981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177" name="Cerneală 176">
                <a:extLst>
                  <a:ext uri="{FF2B5EF4-FFF2-40B4-BE49-F238E27FC236}">
                    <a16:creationId xmlns:a16="http://schemas.microsoft.com/office/drawing/2014/main" id="{9EC53639-12C7-496A-B30F-0A05BECAA354}"/>
                  </a:ext>
                </a:extLst>
              </p14:cNvPr>
              <p14:cNvContentPartPr/>
              <p14:nvPr/>
            </p14:nvContentPartPr>
            <p14:xfrm>
              <a:off x="1202589" y="4270585"/>
              <a:ext cx="796320" cy="225720"/>
            </p14:xfrm>
          </p:contentPart>
        </mc:Choice>
        <mc:Fallback>
          <p:pic>
            <p:nvPicPr>
              <p:cNvPr id="177" name="Cerneală 176">
                <a:extLst>
                  <a:ext uri="{FF2B5EF4-FFF2-40B4-BE49-F238E27FC236}">
                    <a16:creationId xmlns:a16="http://schemas.microsoft.com/office/drawing/2014/main" id="{9EC53639-12C7-496A-B30F-0A05BECAA35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84949" y="4252585"/>
                <a:ext cx="831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78" name="Cerneală 177">
                <a:extLst>
                  <a:ext uri="{FF2B5EF4-FFF2-40B4-BE49-F238E27FC236}">
                    <a16:creationId xmlns:a16="http://schemas.microsoft.com/office/drawing/2014/main" id="{32E8CB02-87D1-44FC-A6A3-316C9EDBF380}"/>
                  </a:ext>
                </a:extLst>
              </p14:cNvPr>
              <p14:cNvContentPartPr/>
              <p14:nvPr/>
            </p14:nvContentPartPr>
            <p14:xfrm>
              <a:off x="2090349" y="3724825"/>
              <a:ext cx="1087920" cy="434520"/>
            </p14:xfrm>
          </p:contentPart>
        </mc:Choice>
        <mc:Fallback>
          <p:pic>
            <p:nvPicPr>
              <p:cNvPr id="178" name="Cerneală 177">
                <a:extLst>
                  <a:ext uri="{FF2B5EF4-FFF2-40B4-BE49-F238E27FC236}">
                    <a16:creationId xmlns:a16="http://schemas.microsoft.com/office/drawing/2014/main" id="{32E8CB02-87D1-44FC-A6A3-316C9EDBF38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072703" y="3706825"/>
                <a:ext cx="1123572" cy="47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79" name="Cerneală 178">
                <a:extLst>
                  <a:ext uri="{FF2B5EF4-FFF2-40B4-BE49-F238E27FC236}">
                    <a16:creationId xmlns:a16="http://schemas.microsoft.com/office/drawing/2014/main" id="{9C57576F-EC66-4A16-A3F0-D3185C02396E}"/>
                  </a:ext>
                </a:extLst>
              </p14:cNvPr>
              <p14:cNvContentPartPr/>
              <p14:nvPr/>
            </p14:nvContentPartPr>
            <p14:xfrm>
              <a:off x="524349" y="3780985"/>
              <a:ext cx="1267560" cy="275040"/>
            </p14:xfrm>
          </p:contentPart>
        </mc:Choice>
        <mc:Fallback>
          <p:pic>
            <p:nvPicPr>
              <p:cNvPr id="179" name="Cerneală 178">
                <a:extLst>
                  <a:ext uri="{FF2B5EF4-FFF2-40B4-BE49-F238E27FC236}">
                    <a16:creationId xmlns:a16="http://schemas.microsoft.com/office/drawing/2014/main" id="{9C57576F-EC66-4A16-A3F0-D3185C02396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06349" y="3763345"/>
                <a:ext cx="13032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84" name="Cerneală 183">
                <a:extLst>
                  <a:ext uri="{FF2B5EF4-FFF2-40B4-BE49-F238E27FC236}">
                    <a16:creationId xmlns:a16="http://schemas.microsoft.com/office/drawing/2014/main" id="{D7810CA2-37CD-4A48-9CB1-244F69CF93C1}"/>
                  </a:ext>
                </a:extLst>
              </p14:cNvPr>
              <p14:cNvContentPartPr/>
              <p14:nvPr/>
            </p14:nvContentPartPr>
            <p14:xfrm>
              <a:off x="2213469" y="4221265"/>
              <a:ext cx="884520" cy="450720"/>
            </p14:xfrm>
          </p:contentPart>
        </mc:Choice>
        <mc:Fallback>
          <p:pic>
            <p:nvPicPr>
              <p:cNvPr id="184" name="Cerneală 183">
                <a:extLst>
                  <a:ext uri="{FF2B5EF4-FFF2-40B4-BE49-F238E27FC236}">
                    <a16:creationId xmlns:a16="http://schemas.microsoft.com/office/drawing/2014/main" id="{D7810CA2-37CD-4A48-9CB1-244F69CF93C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195476" y="4203625"/>
                <a:ext cx="920146" cy="48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4050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CA1BE76-7D0C-40F2-A5B2-3768FA9B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45757"/>
            <a:ext cx="6867525" cy="381000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D9F0A572-BCE7-4DEF-85A4-20B065D14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685830"/>
            <a:ext cx="109823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509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CA1BE76-7D0C-40F2-A5B2-3768FA9B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45757"/>
            <a:ext cx="6867525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C0618234-874A-4A3A-AE8B-B499D63E9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1262062"/>
            <a:ext cx="10696575" cy="43338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BC001A72-EE12-4C36-A257-98B26714714C}"/>
                  </a:ext>
                </a:extLst>
              </p14:cNvPr>
              <p14:cNvContentPartPr/>
              <p14:nvPr/>
            </p14:nvContentPartPr>
            <p14:xfrm>
              <a:off x="6246189" y="2196625"/>
              <a:ext cx="636480" cy="360720"/>
            </p14:xfrm>
          </p:contentPart>
        </mc:Choice>
        <mc:Fallback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BC001A72-EE12-4C36-A257-98B26714714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8539" y="2178985"/>
                <a:ext cx="67214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AF6955D0-5D72-4B77-97C1-A7F4F3A78CA2}"/>
                  </a:ext>
                </a:extLst>
              </p14:cNvPr>
              <p14:cNvContentPartPr/>
              <p14:nvPr/>
            </p14:nvContentPartPr>
            <p14:xfrm>
              <a:off x="4898709" y="2553745"/>
              <a:ext cx="1146960" cy="43740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AF6955D0-5D72-4B77-97C1-A7F4F3A78CA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81069" y="2536105"/>
                <a:ext cx="118260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E5280093-1050-4499-A753-C0867C8F6A0B}"/>
                  </a:ext>
                </a:extLst>
              </p14:cNvPr>
              <p14:cNvContentPartPr/>
              <p14:nvPr/>
            </p14:nvContentPartPr>
            <p14:xfrm>
              <a:off x="6400629" y="2690185"/>
              <a:ext cx="566640" cy="246960"/>
            </p14:xfrm>
          </p:contentPart>
        </mc:Choice>
        <mc:Fallback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E5280093-1050-4499-A753-C0867C8F6A0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82629" y="2672185"/>
                <a:ext cx="60228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Cerneală 25">
                <a:extLst>
                  <a:ext uri="{FF2B5EF4-FFF2-40B4-BE49-F238E27FC236}">
                    <a16:creationId xmlns:a16="http://schemas.microsoft.com/office/drawing/2014/main" id="{5ED94FF2-248C-4844-8485-45D142E70E45}"/>
                  </a:ext>
                </a:extLst>
              </p14:cNvPr>
              <p14:cNvContentPartPr/>
              <p14:nvPr/>
            </p14:nvContentPartPr>
            <p14:xfrm>
              <a:off x="8830629" y="2521345"/>
              <a:ext cx="959400" cy="838440"/>
            </p14:xfrm>
          </p:contentPart>
        </mc:Choice>
        <mc:Fallback>
          <p:pic>
            <p:nvPicPr>
              <p:cNvPr id="26" name="Cerneală 25">
                <a:extLst>
                  <a:ext uri="{FF2B5EF4-FFF2-40B4-BE49-F238E27FC236}">
                    <a16:creationId xmlns:a16="http://schemas.microsoft.com/office/drawing/2014/main" id="{5ED94FF2-248C-4844-8485-45D142E70E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12989" y="2503705"/>
                <a:ext cx="995040" cy="8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Cerneală 27">
                <a:extLst>
                  <a:ext uri="{FF2B5EF4-FFF2-40B4-BE49-F238E27FC236}">
                    <a16:creationId xmlns:a16="http://schemas.microsoft.com/office/drawing/2014/main" id="{2066BC1D-596D-4923-B84D-35E5DB7A60EE}"/>
                  </a:ext>
                </a:extLst>
              </p14:cNvPr>
              <p14:cNvContentPartPr/>
              <p14:nvPr/>
            </p14:nvContentPartPr>
            <p14:xfrm>
              <a:off x="5693229" y="474745"/>
              <a:ext cx="2411640" cy="6046560"/>
            </p14:xfrm>
          </p:contentPart>
        </mc:Choice>
        <mc:Fallback>
          <p:pic>
            <p:nvPicPr>
              <p:cNvPr id="28" name="Cerneală 27">
                <a:extLst>
                  <a:ext uri="{FF2B5EF4-FFF2-40B4-BE49-F238E27FC236}">
                    <a16:creationId xmlns:a16="http://schemas.microsoft.com/office/drawing/2014/main" id="{2066BC1D-596D-4923-B84D-35E5DB7A60E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75229" y="438745"/>
                <a:ext cx="2447280" cy="61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1" name="Cerneală 30">
                <a:extLst>
                  <a:ext uri="{FF2B5EF4-FFF2-40B4-BE49-F238E27FC236}">
                    <a16:creationId xmlns:a16="http://schemas.microsoft.com/office/drawing/2014/main" id="{AD3E1257-0034-4CBC-91F1-319A45094490}"/>
                  </a:ext>
                </a:extLst>
              </p14:cNvPr>
              <p14:cNvContentPartPr/>
              <p14:nvPr/>
            </p14:nvContentPartPr>
            <p14:xfrm>
              <a:off x="5017149" y="4129825"/>
              <a:ext cx="334800" cy="558360"/>
            </p14:xfrm>
          </p:contentPart>
        </mc:Choice>
        <mc:Fallback>
          <p:pic>
            <p:nvPicPr>
              <p:cNvPr id="31" name="Cerneală 30">
                <a:extLst>
                  <a:ext uri="{FF2B5EF4-FFF2-40B4-BE49-F238E27FC236}">
                    <a16:creationId xmlns:a16="http://schemas.microsoft.com/office/drawing/2014/main" id="{AD3E1257-0034-4CBC-91F1-319A4509449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99149" y="4111837"/>
                <a:ext cx="370440" cy="5939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4" name="Cerneală 33">
                <a:extLst>
                  <a:ext uri="{FF2B5EF4-FFF2-40B4-BE49-F238E27FC236}">
                    <a16:creationId xmlns:a16="http://schemas.microsoft.com/office/drawing/2014/main" id="{AE5A2887-C4ED-43B2-A550-73A99C405D81}"/>
                  </a:ext>
                </a:extLst>
              </p14:cNvPr>
              <p14:cNvContentPartPr/>
              <p14:nvPr/>
            </p14:nvContentPartPr>
            <p14:xfrm>
              <a:off x="10392309" y="4317025"/>
              <a:ext cx="518040" cy="451080"/>
            </p14:xfrm>
          </p:contentPart>
        </mc:Choice>
        <mc:Fallback>
          <p:pic>
            <p:nvPicPr>
              <p:cNvPr id="34" name="Cerneală 33">
                <a:extLst>
                  <a:ext uri="{FF2B5EF4-FFF2-40B4-BE49-F238E27FC236}">
                    <a16:creationId xmlns:a16="http://schemas.microsoft.com/office/drawing/2014/main" id="{AE5A2887-C4ED-43B2-A550-73A99C405D8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374669" y="4299385"/>
                <a:ext cx="5536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BD88ED5C-F12D-4A71-9591-569151BB7214}"/>
                  </a:ext>
                </a:extLst>
              </p14:cNvPr>
              <p14:cNvContentPartPr/>
              <p14:nvPr/>
            </p14:nvContentPartPr>
            <p14:xfrm>
              <a:off x="2314629" y="5178145"/>
              <a:ext cx="33840" cy="399600"/>
            </p14:xfrm>
          </p:contentPart>
        </mc:Choice>
        <mc:Fallback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BD88ED5C-F12D-4A71-9591-569151BB72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96989" y="5160505"/>
                <a:ext cx="6948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8AB2D539-C3F8-4544-A136-8702B34962AA}"/>
                  </a:ext>
                </a:extLst>
              </p14:cNvPr>
              <p14:cNvContentPartPr/>
              <p14:nvPr/>
            </p14:nvContentPartPr>
            <p14:xfrm>
              <a:off x="851589" y="5166265"/>
              <a:ext cx="1250280" cy="382320"/>
            </p14:xfrm>
          </p:contentPart>
        </mc:Choice>
        <mc:Fallback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8AB2D539-C3F8-4544-A136-8702B34962A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3949" y="5148625"/>
                <a:ext cx="128592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69" name="Cerneală 68">
                <a:extLst>
                  <a:ext uri="{FF2B5EF4-FFF2-40B4-BE49-F238E27FC236}">
                    <a16:creationId xmlns:a16="http://schemas.microsoft.com/office/drawing/2014/main" id="{4A41E012-0307-47A7-9955-FA6125B1B315}"/>
                  </a:ext>
                </a:extLst>
              </p14:cNvPr>
              <p14:cNvContentPartPr/>
              <p14:nvPr/>
            </p14:nvContentPartPr>
            <p14:xfrm>
              <a:off x="3161709" y="5904625"/>
              <a:ext cx="1875600" cy="219240"/>
            </p14:xfrm>
          </p:contentPart>
        </mc:Choice>
        <mc:Fallback>
          <p:pic>
            <p:nvPicPr>
              <p:cNvPr id="69" name="Cerneală 68">
                <a:extLst>
                  <a:ext uri="{FF2B5EF4-FFF2-40B4-BE49-F238E27FC236}">
                    <a16:creationId xmlns:a16="http://schemas.microsoft.com/office/drawing/2014/main" id="{4A41E012-0307-47A7-9955-FA6125B1B31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44069" y="5886625"/>
                <a:ext cx="19112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71" name="Cerneală 70">
                <a:extLst>
                  <a:ext uri="{FF2B5EF4-FFF2-40B4-BE49-F238E27FC236}">
                    <a16:creationId xmlns:a16="http://schemas.microsoft.com/office/drawing/2014/main" id="{E6F99860-EA25-4E8E-B1B0-B409455332E9}"/>
                  </a:ext>
                </a:extLst>
              </p14:cNvPr>
              <p14:cNvContentPartPr/>
              <p14:nvPr/>
            </p14:nvContentPartPr>
            <p14:xfrm>
              <a:off x="762309" y="5678905"/>
              <a:ext cx="2106360" cy="980640"/>
            </p14:xfrm>
          </p:contentPart>
        </mc:Choice>
        <mc:Fallback>
          <p:pic>
            <p:nvPicPr>
              <p:cNvPr id="71" name="Cerneală 70">
                <a:extLst>
                  <a:ext uri="{FF2B5EF4-FFF2-40B4-BE49-F238E27FC236}">
                    <a16:creationId xmlns:a16="http://schemas.microsoft.com/office/drawing/2014/main" id="{E6F99860-EA25-4E8E-B1B0-B409455332E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4309" y="5660912"/>
                <a:ext cx="2142000" cy="10162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79" name="Cerneală 78">
                <a:extLst>
                  <a:ext uri="{FF2B5EF4-FFF2-40B4-BE49-F238E27FC236}">
                    <a16:creationId xmlns:a16="http://schemas.microsoft.com/office/drawing/2014/main" id="{6D170BE7-AF75-4405-8523-DEDA4F931754}"/>
                  </a:ext>
                </a:extLst>
              </p14:cNvPr>
              <p14:cNvContentPartPr/>
              <p14:nvPr/>
            </p14:nvContentPartPr>
            <p14:xfrm>
              <a:off x="7897869" y="5226025"/>
              <a:ext cx="28800" cy="316800"/>
            </p14:xfrm>
          </p:contentPart>
        </mc:Choice>
        <mc:Fallback>
          <p:pic>
            <p:nvPicPr>
              <p:cNvPr id="79" name="Cerneală 78">
                <a:extLst>
                  <a:ext uri="{FF2B5EF4-FFF2-40B4-BE49-F238E27FC236}">
                    <a16:creationId xmlns:a16="http://schemas.microsoft.com/office/drawing/2014/main" id="{6D170BE7-AF75-4405-8523-DEDA4F93175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79869" y="5208385"/>
                <a:ext cx="6444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80" name="Cerneală 79">
                <a:extLst>
                  <a:ext uri="{FF2B5EF4-FFF2-40B4-BE49-F238E27FC236}">
                    <a16:creationId xmlns:a16="http://schemas.microsoft.com/office/drawing/2014/main" id="{38670611-2353-44AA-85B9-56751663BB77}"/>
                  </a:ext>
                </a:extLst>
              </p14:cNvPr>
              <p14:cNvContentPartPr/>
              <p14:nvPr/>
            </p14:nvContentPartPr>
            <p14:xfrm>
              <a:off x="7823709" y="5656585"/>
              <a:ext cx="91440" cy="81360"/>
            </p14:xfrm>
          </p:contentPart>
        </mc:Choice>
        <mc:Fallback>
          <p:pic>
            <p:nvPicPr>
              <p:cNvPr id="80" name="Cerneală 79">
                <a:extLst>
                  <a:ext uri="{FF2B5EF4-FFF2-40B4-BE49-F238E27FC236}">
                    <a16:creationId xmlns:a16="http://schemas.microsoft.com/office/drawing/2014/main" id="{38670611-2353-44AA-85B9-56751663BB7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06069" y="5638945"/>
                <a:ext cx="127080" cy="1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3" name="Cerneală 82">
                <a:extLst>
                  <a:ext uri="{FF2B5EF4-FFF2-40B4-BE49-F238E27FC236}">
                    <a16:creationId xmlns:a16="http://schemas.microsoft.com/office/drawing/2014/main" id="{9F826A69-8FC6-4881-B209-C202372C3C72}"/>
                  </a:ext>
                </a:extLst>
              </p14:cNvPr>
              <p14:cNvContentPartPr/>
              <p14:nvPr/>
            </p14:nvContentPartPr>
            <p14:xfrm>
              <a:off x="7074189" y="6030265"/>
              <a:ext cx="475200" cy="139680"/>
            </p14:xfrm>
          </p:contentPart>
        </mc:Choice>
        <mc:Fallback>
          <p:pic>
            <p:nvPicPr>
              <p:cNvPr id="83" name="Cerneală 82">
                <a:extLst>
                  <a:ext uri="{FF2B5EF4-FFF2-40B4-BE49-F238E27FC236}">
                    <a16:creationId xmlns:a16="http://schemas.microsoft.com/office/drawing/2014/main" id="{9F826A69-8FC6-4881-B209-C202372C3C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56549" y="6012265"/>
                <a:ext cx="51084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9" name="Cerneală 98">
                <a:extLst>
                  <a:ext uri="{FF2B5EF4-FFF2-40B4-BE49-F238E27FC236}">
                    <a16:creationId xmlns:a16="http://schemas.microsoft.com/office/drawing/2014/main" id="{54F6CCC6-2591-4D4F-8C96-AD236FB22954}"/>
                  </a:ext>
                </a:extLst>
              </p14:cNvPr>
              <p14:cNvContentPartPr/>
              <p14:nvPr/>
            </p14:nvContentPartPr>
            <p14:xfrm>
              <a:off x="10967589" y="5651545"/>
              <a:ext cx="977040" cy="480960"/>
            </p14:xfrm>
          </p:contentPart>
        </mc:Choice>
        <mc:Fallback>
          <p:pic>
            <p:nvPicPr>
              <p:cNvPr id="99" name="Cerneală 98">
                <a:extLst>
                  <a:ext uri="{FF2B5EF4-FFF2-40B4-BE49-F238E27FC236}">
                    <a16:creationId xmlns:a16="http://schemas.microsoft.com/office/drawing/2014/main" id="{54F6CCC6-2591-4D4F-8C96-AD236FB2295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949942" y="5633905"/>
                <a:ext cx="1012693" cy="51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0" name="Cerneală 99">
                <a:extLst>
                  <a:ext uri="{FF2B5EF4-FFF2-40B4-BE49-F238E27FC236}">
                    <a16:creationId xmlns:a16="http://schemas.microsoft.com/office/drawing/2014/main" id="{3123442D-6D5F-4076-AE59-ECB8B805D6E6}"/>
                  </a:ext>
                </a:extLst>
              </p14:cNvPr>
              <p14:cNvContentPartPr/>
              <p14:nvPr/>
            </p14:nvContentPartPr>
            <p14:xfrm>
              <a:off x="9008829" y="5866465"/>
              <a:ext cx="1643040" cy="239400"/>
            </p14:xfrm>
          </p:contentPart>
        </mc:Choice>
        <mc:Fallback>
          <p:pic>
            <p:nvPicPr>
              <p:cNvPr id="100" name="Cerneală 99">
                <a:extLst>
                  <a:ext uri="{FF2B5EF4-FFF2-40B4-BE49-F238E27FC236}">
                    <a16:creationId xmlns:a16="http://schemas.microsoft.com/office/drawing/2014/main" id="{3123442D-6D5F-4076-AE59-ECB8B805D6E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991189" y="5848825"/>
                <a:ext cx="167868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01" name="Cerneală 100">
                <a:extLst>
                  <a:ext uri="{FF2B5EF4-FFF2-40B4-BE49-F238E27FC236}">
                    <a16:creationId xmlns:a16="http://schemas.microsoft.com/office/drawing/2014/main" id="{03244C8A-6FD3-4296-AD66-6243DAA0BF22}"/>
                  </a:ext>
                </a:extLst>
              </p14:cNvPr>
              <p14:cNvContentPartPr/>
              <p14:nvPr/>
            </p14:nvContentPartPr>
            <p14:xfrm>
              <a:off x="7893189" y="5825785"/>
              <a:ext cx="820080" cy="498240"/>
            </p14:xfrm>
          </p:contentPart>
        </mc:Choice>
        <mc:Fallback>
          <p:pic>
            <p:nvPicPr>
              <p:cNvPr id="101" name="Cerneală 100">
                <a:extLst>
                  <a:ext uri="{FF2B5EF4-FFF2-40B4-BE49-F238E27FC236}">
                    <a16:creationId xmlns:a16="http://schemas.microsoft.com/office/drawing/2014/main" id="{03244C8A-6FD3-4296-AD66-6243DAA0BF2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875197" y="5808145"/>
                <a:ext cx="855704" cy="53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102" name="Cerneală 101">
                <a:extLst>
                  <a:ext uri="{FF2B5EF4-FFF2-40B4-BE49-F238E27FC236}">
                    <a16:creationId xmlns:a16="http://schemas.microsoft.com/office/drawing/2014/main" id="{1259F4D4-A777-46A4-AFB6-0249611B58DC}"/>
                  </a:ext>
                </a:extLst>
              </p14:cNvPr>
              <p14:cNvContentPartPr/>
              <p14:nvPr/>
            </p14:nvContentPartPr>
            <p14:xfrm>
              <a:off x="6355989" y="5765665"/>
              <a:ext cx="393480" cy="511920"/>
            </p14:xfrm>
          </p:contentPart>
        </mc:Choice>
        <mc:Fallback>
          <p:pic>
            <p:nvPicPr>
              <p:cNvPr id="102" name="Cerneală 101">
                <a:extLst>
                  <a:ext uri="{FF2B5EF4-FFF2-40B4-BE49-F238E27FC236}">
                    <a16:creationId xmlns:a16="http://schemas.microsoft.com/office/drawing/2014/main" id="{1259F4D4-A777-46A4-AFB6-0249611B58D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338333" y="5748013"/>
                <a:ext cx="429153" cy="547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103" name="Cerneală 102">
                <a:extLst>
                  <a:ext uri="{FF2B5EF4-FFF2-40B4-BE49-F238E27FC236}">
                    <a16:creationId xmlns:a16="http://schemas.microsoft.com/office/drawing/2014/main" id="{F16A5B5A-7C56-45E2-B4FC-DA6FEB181B1E}"/>
                  </a:ext>
                </a:extLst>
              </p14:cNvPr>
              <p14:cNvContentPartPr/>
              <p14:nvPr/>
            </p14:nvContentPartPr>
            <p14:xfrm>
              <a:off x="6473709" y="5224585"/>
              <a:ext cx="1173960" cy="339480"/>
            </p14:xfrm>
          </p:contentPart>
        </mc:Choice>
        <mc:Fallback>
          <p:pic>
            <p:nvPicPr>
              <p:cNvPr id="103" name="Cerneală 102">
                <a:extLst>
                  <a:ext uri="{FF2B5EF4-FFF2-40B4-BE49-F238E27FC236}">
                    <a16:creationId xmlns:a16="http://schemas.microsoft.com/office/drawing/2014/main" id="{F16A5B5A-7C56-45E2-B4FC-DA6FEB181B1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55715" y="5206604"/>
                <a:ext cx="1209589" cy="375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140" name="Cerneală 139">
                <a:extLst>
                  <a:ext uri="{FF2B5EF4-FFF2-40B4-BE49-F238E27FC236}">
                    <a16:creationId xmlns:a16="http://schemas.microsoft.com/office/drawing/2014/main" id="{7B663E75-7B3C-4ACA-821C-E8376D660B04}"/>
                  </a:ext>
                </a:extLst>
              </p14:cNvPr>
              <p14:cNvContentPartPr/>
              <p14:nvPr/>
            </p14:nvContentPartPr>
            <p14:xfrm>
              <a:off x="625869" y="1698745"/>
              <a:ext cx="3817800" cy="1432800"/>
            </p14:xfrm>
          </p:contentPart>
        </mc:Choice>
        <mc:Fallback>
          <p:pic>
            <p:nvPicPr>
              <p:cNvPr id="140" name="Cerneală 139">
                <a:extLst>
                  <a:ext uri="{FF2B5EF4-FFF2-40B4-BE49-F238E27FC236}">
                    <a16:creationId xmlns:a16="http://schemas.microsoft.com/office/drawing/2014/main" id="{7B663E75-7B3C-4ACA-821C-E8376D660B0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7869" y="1680745"/>
                <a:ext cx="3853440" cy="14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182" name="Cerneală 181">
                <a:extLst>
                  <a:ext uri="{FF2B5EF4-FFF2-40B4-BE49-F238E27FC236}">
                    <a16:creationId xmlns:a16="http://schemas.microsoft.com/office/drawing/2014/main" id="{70D7A596-3ECC-4ED0-B36D-BA5E4B1D571A}"/>
                  </a:ext>
                </a:extLst>
              </p14:cNvPr>
              <p14:cNvContentPartPr/>
              <p14:nvPr/>
            </p14:nvContentPartPr>
            <p14:xfrm>
              <a:off x="8628669" y="667705"/>
              <a:ext cx="3151800" cy="1750320"/>
            </p14:xfrm>
          </p:contentPart>
        </mc:Choice>
        <mc:Fallback>
          <p:pic>
            <p:nvPicPr>
              <p:cNvPr id="182" name="Cerneală 181">
                <a:extLst>
                  <a:ext uri="{FF2B5EF4-FFF2-40B4-BE49-F238E27FC236}">
                    <a16:creationId xmlns:a16="http://schemas.microsoft.com/office/drawing/2014/main" id="{70D7A596-3ECC-4ED0-B36D-BA5E4B1D571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611027" y="649701"/>
                <a:ext cx="3187444" cy="17859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741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eptunghi 4">
            <a:extLst>
              <a:ext uri="{FF2B5EF4-FFF2-40B4-BE49-F238E27FC236}">
                <a16:creationId xmlns:a16="http://schemas.microsoft.com/office/drawing/2014/main" id="{D5982DE4-12B3-42E9-8903-D4C92DE3BBE1}"/>
              </a:ext>
            </a:extLst>
          </p:cNvPr>
          <p:cNvSpPr/>
          <p:nvPr/>
        </p:nvSpPr>
        <p:spPr>
          <a:xfrm>
            <a:off x="609660" y="777269"/>
            <a:ext cx="10698362" cy="515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b="1" dirty="0" err="1">
                <a:solidFill>
                  <a:srgbClr val="0000FF"/>
                </a:solidFill>
                <a:latin typeface="Tahoma" panose="020B0604030504040204" pitchFamily="34" charset="0"/>
                <a:ea typeface="Calibri" panose="020F0502020204030204" pitchFamily="34" charset="0"/>
              </a:rPr>
              <a:t>Interfa</a:t>
            </a:r>
            <a:r>
              <a:rPr lang="ro-RO" sz="2000" b="1" dirty="0" err="1">
                <a:solidFill>
                  <a:srgbClr val="0000FF"/>
                </a:solidFill>
                <a:latin typeface="Tahoma" panose="020B0604030504040204" pitchFamily="34" charset="0"/>
                <a:ea typeface="Calibri" panose="020F0502020204030204" pitchFamily="34" charset="0"/>
              </a:rPr>
              <a:t>țarea</a:t>
            </a: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Calibri" panose="020F0502020204030204" pitchFamily="34" charset="0"/>
              </a:rPr>
              <a:t> circuitelor logice din familii diferite :</a:t>
            </a:r>
            <a:endParaRPr lang="ro-RO" sz="2000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600200" lvl="3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Interfața TTL- CMOS cu alimentare la 5V</a:t>
            </a:r>
          </a:p>
          <a:p>
            <a:pPr marL="1600200" lvl="3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Interfața TTL- CMOS cu alimentări diferite </a:t>
            </a:r>
          </a:p>
          <a:p>
            <a:pPr marL="1600200" lvl="3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Interfața CMOS – TTL cu alimentare la 5V</a:t>
            </a:r>
          </a:p>
          <a:p>
            <a:pPr marL="1600200" lvl="3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Interfața CMOS – TTL cu alimentări diferite</a:t>
            </a:r>
          </a:p>
          <a:p>
            <a:pPr marL="1600200" lvl="3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Interfațarea între subfamilii TTL</a:t>
            </a:r>
          </a:p>
          <a:p>
            <a:pPr marL="1600200" lvl="3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Interfațarea circuitelor logice cu alte sarcini externe</a:t>
            </a:r>
          </a:p>
          <a:p>
            <a:pPr marL="1600200" lvl="3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Interfațarea circuitelor logice cu elementele de intrare</a:t>
            </a:r>
            <a:endParaRPr lang="ro-RO" sz="20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785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CA1BE76-7D0C-40F2-A5B2-3768FA9B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45757"/>
            <a:ext cx="6867525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056BC203-95F9-491E-8940-1C7F7BF7A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868708"/>
            <a:ext cx="10210800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810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CA1BE76-7D0C-40F2-A5B2-3768FA9B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45757"/>
            <a:ext cx="6867525" cy="381000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13785096-BA65-49EB-82AA-A61435E29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5" y="685830"/>
            <a:ext cx="11125200" cy="41148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Cerneală 18">
                <a:extLst>
                  <a:ext uri="{FF2B5EF4-FFF2-40B4-BE49-F238E27FC236}">
                    <a16:creationId xmlns:a16="http://schemas.microsoft.com/office/drawing/2014/main" id="{A3976B74-8C3D-4037-91FA-405C46346EE5}"/>
                  </a:ext>
                </a:extLst>
              </p14:cNvPr>
              <p14:cNvContentPartPr/>
              <p14:nvPr/>
            </p14:nvContentPartPr>
            <p14:xfrm>
              <a:off x="5365269" y="5157985"/>
              <a:ext cx="1943280" cy="317880"/>
            </p14:xfrm>
          </p:contentPart>
        </mc:Choice>
        <mc:Fallback>
          <p:pic>
            <p:nvPicPr>
              <p:cNvPr id="19" name="Cerneală 18">
                <a:extLst>
                  <a:ext uri="{FF2B5EF4-FFF2-40B4-BE49-F238E27FC236}">
                    <a16:creationId xmlns:a16="http://schemas.microsoft.com/office/drawing/2014/main" id="{A3976B74-8C3D-4037-91FA-405C46346EE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7269" y="5139985"/>
                <a:ext cx="197892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0" name="Cerneală 19">
                <a:extLst>
                  <a:ext uri="{FF2B5EF4-FFF2-40B4-BE49-F238E27FC236}">
                    <a16:creationId xmlns:a16="http://schemas.microsoft.com/office/drawing/2014/main" id="{C6FFBA91-C512-4570-AECF-137F5152F695}"/>
                  </a:ext>
                </a:extLst>
              </p14:cNvPr>
              <p14:cNvContentPartPr/>
              <p14:nvPr/>
            </p14:nvContentPartPr>
            <p14:xfrm>
              <a:off x="4147029" y="5022265"/>
              <a:ext cx="618120" cy="621720"/>
            </p14:xfrm>
          </p:contentPart>
        </mc:Choice>
        <mc:Fallback>
          <p:pic>
            <p:nvPicPr>
              <p:cNvPr id="20" name="Cerneală 19">
                <a:extLst>
                  <a:ext uri="{FF2B5EF4-FFF2-40B4-BE49-F238E27FC236}">
                    <a16:creationId xmlns:a16="http://schemas.microsoft.com/office/drawing/2014/main" id="{C6FFBA91-C512-4570-AECF-137F5152F69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29389" y="5004625"/>
                <a:ext cx="65376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Cerneală 32">
                <a:extLst>
                  <a:ext uri="{FF2B5EF4-FFF2-40B4-BE49-F238E27FC236}">
                    <a16:creationId xmlns:a16="http://schemas.microsoft.com/office/drawing/2014/main" id="{D6833880-0E2A-4318-AA70-07DBB5D092DF}"/>
                  </a:ext>
                </a:extLst>
              </p14:cNvPr>
              <p14:cNvContentPartPr/>
              <p14:nvPr/>
            </p14:nvContentPartPr>
            <p14:xfrm>
              <a:off x="7748109" y="5011825"/>
              <a:ext cx="2193840" cy="503640"/>
            </p14:xfrm>
          </p:contentPart>
        </mc:Choice>
        <mc:Fallback>
          <p:pic>
            <p:nvPicPr>
              <p:cNvPr id="33" name="Cerneală 32">
                <a:extLst>
                  <a:ext uri="{FF2B5EF4-FFF2-40B4-BE49-F238E27FC236}">
                    <a16:creationId xmlns:a16="http://schemas.microsoft.com/office/drawing/2014/main" id="{D6833880-0E2A-4318-AA70-07DBB5D092D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30106" y="4994185"/>
                <a:ext cx="2229486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Cerneală 36">
                <a:extLst>
                  <a:ext uri="{FF2B5EF4-FFF2-40B4-BE49-F238E27FC236}">
                    <a16:creationId xmlns:a16="http://schemas.microsoft.com/office/drawing/2014/main" id="{878A71D8-F735-41AA-B38D-991BA5C44E7C}"/>
                  </a:ext>
                </a:extLst>
              </p14:cNvPr>
              <p14:cNvContentPartPr/>
              <p14:nvPr/>
            </p14:nvContentPartPr>
            <p14:xfrm>
              <a:off x="10327869" y="4982305"/>
              <a:ext cx="1526040" cy="403920"/>
            </p14:xfrm>
          </p:contentPart>
        </mc:Choice>
        <mc:Fallback>
          <p:pic>
            <p:nvPicPr>
              <p:cNvPr id="37" name="Cerneală 36">
                <a:extLst>
                  <a:ext uri="{FF2B5EF4-FFF2-40B4-BE49-F238E27FC236}">
                    <a16:creationId xmlns:a16="http://schemas.microsoft.com/office/drawing/2014/main" id="{878A71D8-F735-41AA-B38D-991BA5C44E7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09869" y="4964321"/>
                <a:ext cx="1561680" cy="4395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5" name="Cerneală 44">
                <a:extLst>
                  <a:ext uri="{FF2B5EF4-FFF2-40B4-BE49-F238E27FC236}">
                    <a16:creationId xmlns:a16="http://schemas.microsoft.com/office/drawing/2014/main" id="{F558D94D-548B-4889-B420-AC1B87CADA3B}"/>
                  </a:ext>
                </a:extLst>
              </p14:cNvPr>
              <p14:cNvContentPartPr/>
              <p14:nvPr/>
            </p14:nvContentPartPr>
            <p14:xfrm>
              <a:off x="1834029" y="5014345"/>
              <a:ext cx="2001240" cy="1191600"/>
            </p14:xfrm>
          </p:contentPart>
        </mc:Choice>
        <mc:Fallback>
          <p:pic>
            <p:nvPicPr>
              <p:cNvPr id="45" name="Cerneală 44">
                <a:extLst>
                  <a:ext uri="{FF2B5EF4-FFF2-40B4-BE49-F238E27FC236}">
                    <a16:creationId xmlns:a16="http://schemas.microsoft.com/office/drawing/2014/main" id="{F558D94D-548B-4889-B420-AC1B87CADA3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16029" y="4996705"/>
                <a:ext cx="2036880" cy="12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6" name="Cerneală 45">
                <a:extLst>
                  <a:ext uri="{FF2B5EF4-FFF2-40B4-BE49-F238E27FC236}">
                    <a16:creationId xmlns:a16="http://schemas.microsoft.com/office/drawing/2014/main" id="{AE1E76C8-218B-448C-A700-2C75F1D0BD02}"/>
                  </a:ext>
                </a:extLst>
              </p14:cNvPr>
              <p14:cNvContentPartPr/>
              <p14:nvPr/>
            </p14:nvContentPartPr>
            <p14:xfrm>
              <a:off x="4283109" y="5869345"/>
              <a:ext cx="294120" cy="155880"/>
            </p14:xfrm>
          </p:contentPart>
        </mc:Choice>
        <mc:Fallback>
          <p:pic>
            <p:nvPicPr>
              <p:cNvPr id="46" name="Cerneală 45">
                <a:extLst>
                  <a:ext uri="{FF2B5EF4-FFF2-40B4-BE49-F238E27FC236}">
                    <a16:creationId xmlns:a16="http://schemas.microsoft.com/office/drawing/2014/main" id="{AE1E76C8-218B-448C-A700-2C75F1D0BD0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65109" y="5851705"/>
                <a:ext cx="3297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7" name="Cerneală 46">
                <a:extLst>
                  <a:ext uri="{FF2B5EF4-FFF2-40B4-BE49-F238E27FC236}">
                    <a16:creationId xmlns:a16="http://schemas.microsoft.com/office/drawing/2014/main" id="{7B36B131-2AC3-409C-87EE-F654F5A34EE3}"/>
                  </a:ext>
                </a:extLst>
              </p14:cNvPr>
              <p14:cNvContentPartPr/>
              <p14:nvPr/>
            </p14:nvContentPartPr>
            <p14:xfrm>
              <a:off x="4441869" y="5752705"/>
              <a:ext cx="48600" cy="25560"/>
            </p14:xfrm>
          </p:contentPart>
        </mc:Choice>
        <mc:Fallback>
          <p:pic>
            <p:nvPicPr>
              <p:cNvPr id="47" name="Cerneală 46">
                <a:extLst>
                  <a:ext uri="{FF2B5EF4-FFF2-40B4-BE49-F238E27FC236}">
                    <a16:creationId xmlns:a16="http://schemas.microsoft.com/office/drawing/2014/main" id="{7B36B131-2AC3-409C-87EE-F654F5A34E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423869" y="5734705"/>
                <a:ext cx="8424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4" name="Cerneală 53">
                <a:extLst>
                  <a:ext uri="{FF2B5EF4-FFF2-40B4-BE49-F238E27FC236}">
                    <a16:creationId xmlns:a16="http://schemas.microsoft.com/office/drawing/2014/main" id="{C31C356E-6C9C-4D06-A226-1289C03FA2D3}"/>
                  </a:ext>
                </a:extLst>
              </p14:cNvPr>
              <p14:cNvContentPartPr/>
              <p14:nvPr/>
            </p14:nvContentPartPr>
            <p14:xfrm>
              <a:off x="4927869" y="5722105"/>
              <a:ext cx="1552320" cy="295560"/>
            </p14:xfrm>
          </p:contentPart>
        </mc:Choice>
        <mc:Fallback>
          <p:pic>
            <p:nvPicPr>
              <p:cNvPr id="54" name="Cerneală 53">
                <a:extLst>
                  <a:ext uri="{FF2B5EF4-FFF2-40B4-BE49-F238E27FC236}">
                    <a16:creationId xmlns:a16="http://schemas.microsoft.com/office/drawing/2014/main" id="{C31C356E-6C9C-4D06-A226-1289C03FA2D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10225" y="5704105"/>
                <a:ext cx="1587968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7" name="Cerneală 56">
                <a:extLst>
                  <a:ext uri="{FF2B5EF4-FFF2-40B4-BE49-F238E27FC236}">
                    <a16:creationId xmlns:a16="http://schemas.microsoft.com/office/drawing/2014/main" id="{D03B4E3F-23D9-4A88-B8FE-600C9FF1A659}"/>
                  </a:ext>
                </a:extLst>
              </p14:cNvPr>
              <p14:cNvContentPartPr/>
              <p14:nvPr/>
            </p14:nvContentPartPr>
            <p14:xfrm>
              <a:off x="6909669" y="5782945"/>
              <a:ext cx="978480" cy="243360"/>
            </p14:xfrm>
          </p:contentPart>
        </mc:Choice>
        <mc:Fallback>
          <p:pic>
            <p:nvPicPr>
              <p:cNvPr id="57" name="Cerneală 56">
                <a:extLst>
                  <a:ext uri="{FF2B5EF4-FFF2-40B4-BE49-F238E27FC236}">
                    <a16:creationId xmlns:a16="http://schemas.microsoft.com/office/drawing/2014/main" id="{D03B4E3F-23D9-4A88-B8FE-600C9FF1A65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91669" y="5764945"/>
                <a:ext cx="10141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75" name="Cerneală 74">
                <a:extLst>
                  <a:ext uri="{FF2B5EF4-FFF2-40B4-BE49-F238E27FC236}">
                    <a16:creationId xmlns:a16="http://schemas.microsoft.com/office/drawing/2014/main" id="{20B2663D-13AE-449A-B994-150693AE430C}"/>
                  </a:ext>
                </a:extLst>
              </p14:cNvPr>
              <p14:cNvContentPartPr/>
              <p14:nvPr/>
            </p14:nvContentPartPr>
            <p14:xfrm>
              <a:off x="5498109" y="1024825"/>
              <a:ext cx="2004840" cy="1770120"/>
            </p14:xfrm>
          </p:contentPart>
        </mc:Choice>
        <mc:Fallback>
          <p:pic>
            <p:nvPicPr>
              <p:cNvPr id="75" name="Cerneală 74">
                <a:extLst>
                  <a:ext uri="{FF2B5EF4-FFF2-40B4-BE49-F238E27FC236}">
                    <a16:creationId xmlns:a16="http://schemas.microsoft.com/office/drawing/2014/main" id="{20B2663D-13AE-449A-B994-150693AE43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80109" y="1006829"/>
                <a:ext cx="2040480" cy="18057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7184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CA1BE76-7D0C-40F2-A5B2-3768FA9BA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45757"/>
            <a:ext cx="6867525" cy="381000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02783412-07DB-4948-8055-1311F97F5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868708"/>
            <a:ext cx="11029950" cy="4200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0" name="Cerneală 49">
                <a:extLst>
                  <a:ext uri="{FF2B5EF4-FFF2-40B4-BE49-F238E27FC236}">
                    <a16:creationId xmlns:a16="http://schemas.microsoft.com/office/drawing/2014/main" id="{5C3D8E7C-0971-4BF6-AFA7-6CA611F304FD}"/>
                  </a:ext>
                </a:extLst>
              </p14:cNvPr>
              <p14:cNvContentPartPr/>
              <p14:nvPr/>
            </p14:nvContentPartPr>
            <p14:xfrm>
              <a:off x="8571069" y="839785"/>
              <a:ext cx="1922040" cy="1019160"/>
            </p14:xfrm>
          </p:contentPart>
        </mc:Choice>
        <mc:Fallback>
          <p:pic>
            <p:nvPicPr>
              <p:cNvPr id="50" name="Cerneală 49">
                <a:extLst>
                  <a:ext uri="{FF2B5EF4-FFF2-40B4-BE49-F238E27FC236}">
                    <a16:creationId xmlns:a16="http://schemas.microsoft.com/office/drawing/2014/main" id="{5C3D8E7C-0971-4BF6-AFA7-6CA611F304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3072" y="822145"/>
                <a:ext cx="1957673" cy="10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" name="Cerneală 50">
                <a:extLst>
                  <a:ext uri="{FF2B5EF4-FFF2-40B4-BE49-F238E27FC236}">
                    <a16:creationId xmlns:a16="http://schemas.microsoft.com/office/drawing/2014/main" id="{39ABCEB2-1329-44A6-BB07-956945AEA7FD}"/>
                  </a:ext>
                </a:extLst>
              </p14:cNvPr>
              <p14:cNvContentPartPr/>
              <p14:nvPr/>
            </p14:nvContentPartPr>
            <p14:xfrm>
              <a:off x="5449869" y="663745"/>
              <a:ext cx="2534400" cy="4362120"/>
            </p14:xfrm>
          </p:contentPart>
        </mc:Choice>
        <mc:Fallback>
          <p:pic>
            <p:nvPicPr>
              <p:cNvPr id="51" name="Cerneală 50">
                <a:extLst>
                  <a:ext uri="{FF2B5EF4-FFF2-40B4-BE49-F238E27FC236}">
                    <a16:creationId xmlns:a16="http://schemas.microsoft.com/office/drawing/2014/main" id="{39ABCEB2-1329-44A6-BB07-956945AEA7F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31869" y="646105"/>
                <a:ext cx="2570040" cy="439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8" name="Cerneală 77">
                <a:extLst>
                  <a:ext uri="{FF2B5EF4-FFF2-40B4-BE49-F238E27FC236}">
                    <a16:creationId xmlns:a16="http://schemas.microsoft.com/office/drawing/2014/main" id="{148D4125-88E5-43AC-84B7-4D500B133CCA}"/>
                  </a:ext>
                </a:extLst>
              </p14:cNvPr>
              <p14:cNvContentPartPr/>
              <p14:nvPr/>
            </p14:nvContentPartPr>
            <p14:xfrm>
              <a:off x="2314629" y="5206585"/>
              <a:ext cx="2485800" cy="1198080"/>
            </p14:xfrm>
          </p:contentPart>
        </mc:Choice>
        <mc:Fallback>
          <p:pic>
            <p:nvPicPr>
              <p:cNvPr id="78" name="Cerneală 77">
                <a:extLst>
                  <a:ext uri="{FF2B5EF4-FFF2-40B4-BE49-F238E27FC236}">
                    <a16:creationId xmlns:a16="http://schemas.microsoft.com/office/drawing/2014/main" id="{148D4125-88E5-43AC-84B7-4D500B133C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96629" y="5188585"/>
                <a:ext cx="2521440" cy="12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1" name="Cerneală 80">
                <a:extLst>
                  <a:ext uri="{FF2B5EF4-FFF2-40B4-BE49-F238E27FC236}">
                    <a16:creationId xmlns:a16="http://schemas.microsoft.com/office/drawing/2014/main" id="{940A2811-18D1-4E62-87A7-4059688DF689}"/>
                  </a:ext>
                </a:extLst>
              </p14:cNvPr>
              <p14:cNvContentPartPr/>
              <p14:nvPr/>
            </p14:nvContentPartPr>
            <p14:xfrm>
              <a:off x="5099949" y="5204065"/>
              <a:ext cx="4914000" cy="1450440"/>
            </p14:xfrm>
          </p:contentPart>
        </mc:Choice>
        <mc:Fallback>
          <p:pic>
            <p:nvPicPr>
              <p:cNvPr id="81" name="Cerneală 80">
                <a:extLst>
                  <a:ext uri="{FF2B5EF4-FFF2-40B4-BE49-F238E27FC236}">
                    <a16:creationId xmlns:a16="http://schemas.microsoft.com/office/drawing/2014/main" id="{940A2811-18D1-4E62-87A7-4059688DF6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82309" y="5186069"/>
                <a:ext cx="4949640" cy="148607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3409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90A84FB1-75BA-49A1-A3A5-3E77CEF0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137196"/>
            <a:ext cx="7058025" cy="400050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5AF0F8DE-AB6B-4E4D-925F-4FC1C801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685830"/>
            <a:ext cx="8841665" cy="595328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9" name="Cerneală 28">
                <a:extLst>
                  <a:ext uri="{FF2B5EF4-FFF2-40B4-BE49-F238E27FC236}">
                    <a16:creationId xmlns:a16="http://schemas.microsoft.com/office/drawing/2014/main" id="{93A55CBD-54D3-474C-B95E-1EB26525A42A}"/>
                  </a:ext>
                </a:extLst>
              </p14:cNvPr>
              <p14:cNvContentPartPr/>
              <p14:nvPr/>
            </p14:nvContentPartPr>
            <p14:xfrm>
              <a:off x="2722509" y="1404985"/>
              <a:ext cx="9113760" cy="4902120"/>
            </p14:xfrm>
          </p:contentPart>
        </mc:Choice>
        <mc:Fallback>
          <p:pic>
            <p:nvPicPr>
              <p:cNvPr id="29" name="Cerneală 28">
                <a:extLst>
                  <a:ext uri="{FF2B5EF4-FFF2-40B4-BE49-F238E27FC236}">
                    <a16:creationId xmlns:a16="http://schemas.microsoft.com/office/drawing/2014/main" id="{93A55CBD-54D3-474C-B95E-1EB26525A4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4869" y="1386985"/>
                <a:ext cx="9149400" cy="493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67440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90A84FB1-75BA-49A1-A3A5-3E77CEF0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137196"/>
            <a:ext cx="7058025" cy="40005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7B904720-A8AD-4960-94CA-C597BF1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5" y="594391"/>
            <a:ext cx="9315450" cy="476250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CF37CF6C-2FE0-4327-B0FC-A46048CE7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5" y="1783098"/>
            <a:ext cx="4295775" cy="2600325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783C358A-9C27-4F5C-8ABF-CDC79C8CEF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1610" y="1417342"/>
            <a:ext cx="6629400" cy="32670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5" name="Cerneală 44">
                <a:extLst>
                  <a:ext uri="{FF2B5EF4-FFF2-40B4-BE49-F238E27FC236}">
                    <a16:creationId xmlns:a16="http://schemas.microsoft.com/office/drawing/2014/main" id="{26778D55-FBA3-488A-999C-643B1AB3203D}"/>
                  </a:ext>
                </a:extLst>
              </p14:cNvPr>
              <p14:cNvContentPartPr/>
              <p14:nvPr/>
            </p14:nvContentPartPr>
            <p14:xfrm>
              <a:off x="365229" y="2035345"/>
              <a:ext cx="3307680" cy="3761640"/>
            </p14:xfrm>
          </p:contentPart>
        </mc:Choice>
        <mc:Fallback>
          <p:pic>
            <p:nvPicPr>
              <p:cNvPr id="45" name="Cerneală 44">
                <a:extLst>
                  <a:ext uri="{FF2B5EF4-FFF2-40B4-BE49-F238E27FC236}">
                    <a16:creationId xmlns:a16="http://schemas.microsoft.com/office/drawing/2014/main" id="{26778D55-FBA3-488A-999C-643B1AB320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7587" y="2017345"/>
                <a:ext cx="3343324" cy="37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3" name="Cerneală 52">
                <a:extLst>
                  <a:ext uri="{FF2B5EF4-FFF2-40B4-BE49-F238E27FC236}">
                    <a16:creationId xmlns:a16="http://schemas.microsoft.com/office/drawing/2014/main" id="{7D24ABD2-0D64-4F71-BFD9-45968B8FF024}"/>
                  </a:ext>
                </a:extLst>
              </p14:cNvPr>
              <p14:cNvContentPartPr/>
              <p14:nvPr/>
            </p14:nvContentPartPr>
            <p14:xfrm>
              <a:off x="6388029" y="1358545"/>
              <a:ext cx="5684040" cy="4710600"/>
            </p14:xfrm>
          </p:contentPart>
        </mc:Choice>
        <mc:Fallback>
          <p:pic>
            <p:nvPicPr>
              <p:cNvPr id="53" name="Cerneală 52">
                <a:extLst>
                  <a:ext uri="{FF2B5EF4-FFF2-40B4-BE49-F238E27FC236}">
                    <a16:creationId xmlns:a16="http://schemas.microsoft.com/office/drawing/2014/main" id="{7D24ABD2-0D64-4F71-BFD9-45968B8FF02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70389" y="1340904"/>
                <a:ext cx="5719680" cy="474624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36904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90A84FB1-75BA-49A1-A3A5-3E77CEF0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65" y="137196"/>
            <a:ext cx="7058025" cy="40005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7B904720-A8AD-4960-94CA-C597BF17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5" y="594391"/>
            <a:ext cx="9315450" cy="476250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456D5DB0-3EF0-4AC9-8E62-322A017C0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04" y="1417342"/>
            <a:ext cx="5114925" cy="3343275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DD18D314-4618-4D63-AF4B-6075F471B3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683" y="1417342"/>
            <a:ext cx="6029325" cy="3514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1" name="Cerneală 50">
                <a:extLst>
                  <a:ext uri="{FF2B5EF4-FFF2-40B4-BE49-F238E27FC236}">
                    <a16:creationId xmlns:a16="http://schemas.microsoft.com/office/drawing/2014/main" id="{18D15A8F-8478-4945-B99E-10DE0E0E5D63}"/>
                  </a:ext>
                </a:extLst>
              </p14:cNvPr>
              <p14:cNvContentPartPr/>
              <p14:nvPr/>
            </p14:nvContentPartPr>
            <p14:xfrm>
              <a:off x="6997509" y="5806345"/>
              <a:ext cx="973080" cy="474840"/>
            </p14:xfrm>
          </p:contentPart>
        </mc:Choice>
        <mc:Fallback>
          <p:pic>
            <p:nvPicPr>
              <p:cNvPr id="51" name="Cerneală 50">
                <a:extLst>
                  <a:ext uri="{FF2B5EF4-FFF2-40B4-BE49-F238E27FC236}">
                    <a16:creationId xmlns:a16="http://schemas.microsoft.com/office/drawing/2014/main" id="{18D15A8F-8478-4945-B99E-10DE0E0E5D6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79509" y="5788692"/>
                <a:ext cx="1008720" cy="5105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53" name="Cerneală 52">
                <a:extLst>
                  <a:ext uri="{FF2B5EF4-FFF2-40B4-BE49-F238E27FC236}">
                    <a16:creationId xmlns:a16="http://schemas.microsoft.com/office/drawing/2014/main" id="{64F15EF2-91E9-4610-9308-A0757993D4FD}"/>
                  </a:ext>
                </a:extLst>
              </p14:cNvPr>
              <p14:cNvContentPartPr/>
              <p14:nvPr/>
            </p14:nvContentPartPr>
            <p14:xfrm>
              <a:off x="1929069" y="1403905"/>
              <a:ext cx="4742640" cy="5312520"/>
            </p14:xfrm>
          </p:contentPart>
        </mc:Choice>
        <mc:Fallback>
          <p:pic>
            <p:nvPicPr>
              <p:cNvPr id="53" name="Cerneală 52">
                <a:extLst>
                  <a:ext uri="{FF2B5EF4-FFF2-40B4-BE49-F238E27FC236}">
                    <a16:creationId xmlns:a16="http://schemas.microsoft.com/office/drawing/2014/main" id="{64F15EF2-91E9-4610-9308-A0757993D4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11069" y="1385905"/>
                <a:ext cx="4778280" cy="534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61" name="Cerneală 60">
                <a:extLst>
                  <a:ext uri="{FF2B5EF4-FFF2-40B4-BE49-F238E27FC236}">
                    <a16:creationId xmlns:a16="http://schemas.microsoft.com/office/drawing/2014/main" id="{57CA5319-06B5-4804-9602-DF78B596DAD4}"/>
                  </a:ext>
                </a:extLst>
              </p14:cNvPr>
              <p14:cNvContentPartPr/>
              <p14:nvPr/>
            </p14:nvContentPartPr>
            <p14:xfrm>
              <a:off x="8085069" y="5881585"/>
              <a:ext cx="356040" cy="341280"/>
            </p14:xfrm>
          </p:contentPart>
        </mc:Choice>
        <mc:Fallback>
          <p:pic>
            <p:nvPicPr>
              <p:cNvPr id="61" name="Cerneală 60">
                <a:extLst>
                  <a:ext uri="{FF2B5EF4-FFF2-40B4-BE49-F238E27FC236}">
                    <a16:creationId xmlns:a16="http://schemas.microsoft.com/office/drawing/2014/main" id="{57CA5319-06B5-4804-9602-DF78B596DAD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67069" y="5863945"/>
                <a:ext cx="391680" cy="37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8259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8763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eptunghi 4">
            <a:extLst>
              <a:ext uri="{FF2B5EF4-FFF2-40B4-BE49-F238E27FC236}">
                <a16:creationId xmlns:a16="http://schemas.microsoft.com/office/drawing/2014/main" id="{D5982DE4-12B3-42E9-8903-D4C92DE3BBE1}"/>
              </a:ext>
            </a:extLst>
          </p:cNvPr>
          <p:cNvSpPr/>
          <p:nvPr/>
        </p:nvSpPr>
        <p:spPr>
          <a:xfrm>
            <a:off x="426782" y="1143025"/>
            <a:ext cx="10698362" cy="61386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Times New Roman" panose="02020603050405020304" pitchFamily="18" charset="0"/>
              <a:buChar char="-"/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Calibri" panose="020F0502020204030204" pitchFamily="34" charset="0"/>
              </a:rPr>
              <a:t>Circuite logice realizate cu tranzistoare bipolare  </a:t>
            </a:r>
            <a:r>
              <a:rPr lang="ro-RO" sz="2000" b="1" dirty="0">
                <a:solidFill>
                  <a:srgbClr val="FF0000"/>
                </a:solidFill>
                <a:latin typeface="Tahoma" panose="020B0604030504040204" pitchFamily="34" charset="0"/>
                <a:ea typeface="Calibri" panose="020F0502020204030204" pitchFamily="34" charset="0"/>
              </a:rPr>
              <a:t>- operare în tensiune</a:t>
            </a:r>
            <a:endParaRPr lang="ro-RO" sz="20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ro-RO" sz="2000" dirty="0">
              <a:solidFill>
                <a:srgbClr val="0000FF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600200" lvl="3" indent="-228600" algn="just"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Circuite DL  </a:t>
            </a:r>
          </a:p>
          <a:p>
            <a:pPr marL="1600200" lvl="3" indent="-228600" algn="just"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Circuite RTL </a:t>
            </a:r>
          </a:p>
          <a:p>
            <a:pPr marL="1600200" lvl="3" indent="-228600" algn="just"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Circuite DTL  </a:t>
            </a:r>
          </a:p>
          <a:p>
            <a:pPr marL="1600200" lvl="3" indent="-228600" algn="just"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Circuite TTL</a:t>
            </a:r>
          </a:p>
          <a:p>
            <a:pPr lvl="3" algn="just">
              <a:spcBef>
                <a:spcPts val="600"/>
              </a:spcBef>
              <a:tabLst>
                <a:tab pos="929640" algn="l"/>
              </a:tabLst>
            </a:pPr>
            <a:endParaRPr lang="ro-RO" sz="2000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lvl="5"/>
            <a:r>
              <a:rPr lang="ro-RO" sz="2400" b="1" dirty="0"/>
              <a:t>TTL seria de baza (seria 74xxx);</a:t>
            </a:r>
          </a:p>
          <a:p>
            <a:pPr lvl="5"/>
            <a:r>
              <a:rPr lang="ro-RO" sz="2400" b="1" dirty="0"/>
              <a:t>TTL </a:t>
            </a:r>
            <a:r>
              <a:rPr lang="ro-RO" sz="2400" b="1" dirty="0" err="1"/>
              <a:t>Schottky</a:t>
            </a:r>
            <a:r>
              <a:rPr lang="ro-RO" sz="2400" b="1" dirty="0"/>
              <a:t> (seria 74Sxxx);</a:t>
            </a:r>
          </a:p>
          <a:p>
            <a:pPr lvl="5"/>
            <a:r>
              <a:rPr lang="ro-RO" sz="2400" b="1" dirty="0"/>
              <a:t>TTL </a:t>
            </a:r>
            <a:r>
              <a:rPr lang="ro-RO" sz="2400" b="1" dirty="0" err="1"/>
              <a:t>Low</a:t>
            </a:r>
            <a:r>
              <a:rPr lang="ro-RO" sz="2400" b="1" dirty="0"/>
              <a:t> </a:t>
            </a:r>
            <a:r>
              <a:rPr lang="ro-RO" sz="2400" b="1" dirty="0" err="1"/>
              <a:t>Schottky</a:t>
            </a:r>
            <a:r>
              <a:rPr lang="ro-RO" sz="2400" b="1" dirty="0"/>
              <a:t> (seria 74LSxxx);</a:t>
            </a:r>
          </a:p>
          <a:p>
            <a:pPr lvl="5"/>
            <a:r>
              <a:rPr lang="ro-RO" sz="2400" b="1" dirty="0"/>
              <a:t>TTL </a:t>
            </a:r>
            <a:r>
              <a:rPr lang="ro-RO" sz="2400" b="1" dirty="0" err="1"/>
              <a:t>Advanced</a:t>
            </a:r>
            <a:r>
              <a:rPr lang="ro-RO" sz="2400" b="1" dirty="0"/>
              <a:t> </a:t>
            </a:r>
            <a:r>
              <a:rPr lang="ro-RO" sz="2400" b="1" dirty="0" err="1"/>
              <a:t>Low</a:t>
            </a:r>
            <a:r>
              <a:rPr lang="ro-RO" sz="2400" b="1" dirty="0"/>
              <a:t> </a:t>
            </a:r>
            <a:r>
              <a:rPr lang="ro-RO" sz="2400" b="1" dirty="0" err="1"/>
              <a:t>Schottky</a:t>
            </a:r>
            <a:r>
              <a:rPr lang="ro-RO" sz="2400" b="1" dirty="0"/>
              <a:t> (seria 74ALSxxx);</a:t>
            </a:r>
          </a:p>
          <a:p>
            <a:pPr lvl="5"/>
            <a:r>
              <a:rPr lang="ro-RO" sz="2400" b="1" dirty="0"/>
              <a:t>TTL Fast (seria 74Fxxx);</a:t>
            </a:r>
          </a:p>
          <a:p>
            <a:pPr lvl="5"/>
            <a:endParaRPr lang="ro-RO" sz="2400" b="1" dirty="0"/>
          </a:p>
          <a:p>
            <a:pPr marL="2514600" lvl="5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endParaRPr lang="ro-RO" sz="2000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  <a:p>
            <a:pPr marL="2514600" lvl="5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endParaRPr lang="ro-RO" sz="2000" dirty="0">
              <a:solidFill>
                <a:srgbClr val="0000FF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2315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16A0CB80-156C-47D7-B6DF-7B225C882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59" y="137196"/>
            <a:ext cx="1866900" cy="29527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50E5879B-4639-42E8-A8A5-A749835AE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21" y="777269"/>
            <a:ext cx="108108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585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11982EEC-10A8-499A-8066-19995217F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43" y="868708"/>
            <a:ext cx="104775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98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0C987C65-F314-4F99-9FD5-CCE5D7C737BB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Interfațarea circuitelor din familii diferite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E431D5BC-26EC-4FD1-995C-B33B43E58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59" y="45757"/>
            <a:ext cx="1885950" cy="381000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6983AF7A-9EF0-46A4-AD84-B76A544A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87" y="647700"/>
            <a:ext cx="9420225" cy="5562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7" name="Cerneală 36">
                <a:extLst>
                  <a:ext uri="{FF2B5EF4-FFF2-40B4-BE49-F238E27FC236}">
                    <a16:creationId xmlns:a16="http://schemas.microsoft.com/office/drawing/2014/main" id="{83E3AAA3-2D43-48A1-A952-BA2C554361DE}"/>
                  </a:ext>
                </a:extLst>
              </p14:cNvPr>
              <p14:cNvContentPartPr/>
              <p14:nvPr/>
            </p14:nvContentPartPr>
            <p14:xfrm>
              <a:off x="9255429" y="1296625"/>
              <a:ext cx="1262880" cy="472320"/>
            </p14:xfrm>
          </p:contentPart>
        </mc:Choice>
        <mc:Fallback>
          <p:pic>
            <p:nvPicPr>
              <p:cNvPr id="37" name="Cerneală 36">
                <a:extLst>
                  <a:ext uri="{FF2B5EF4-FFF2-40B4-BE49-F238E27FC236}">
                    <a16:creationId xmlns:a16="http://schemas.microsoft.com/office/drawing/2014/main" id="{83E3AAA3-2D43-48A1-A952-BA2C554361D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37429" y="1278625"/>
                <a:ext cx="129852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8" name="Cerneală 37">
                <a:extLst>
                  <a:ext uri="{FF2B5EF4-FFF2-40B4-BE49-F238E27FC236}">
                    <a16:creationId xmlns:a16="http://schemas.microsoft.com/office/drawing/2014/main" id="{0F05E8EF-8A88-4727-85F0-2977596ED723}"/>
                  </a:ext>
                </a:extLst>
              </p14:cNvPr>
              <p14:cNvContentPartPr/>
              <p14:nvPr/>
            </p14:nvContentPartPr>
            <p14:xfrm>
              <a:off x="5611149" y="5325745"/>
              <a:ext cx="612720" cy="793080"/>
            </p14:xfrm>
          </p:contentPart>
        </mc:Choice>
        <mc:Fallback>
          <p:pic>
            <p:nvPicPr>
              <p:cNvPr id="38" name="Cerneală 37">
                <a:extLst>
                  <a:ext uri="{FF2B5EF4-FFF2-40B4-BE49-F238E27FC236}">
                    <a16:creationId xmlns:a16="http://schemas.microsoft.com/office/drawing/2014/main" id="{0F05E8EF-8A88-4727-85F0-2977596ED72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93149" y="5308105"/>
                <a:ext cx="648360" cy="82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7148E09E-81A1-47C8-A4C6-1013F3A3D2E2}"/>
                  </a:ext>
                </a:extLst>
              </p14:cNvPr>
              <p14:cNvContentPartPr/>
              <p14:nvPr/>
            </p14:nvContentPartPr>
            <p14:xfrm>
              <a:off x="8570349" y="5393785"/>
              <a:ext cx="809640" cy="682920"/>
            </p14:xfrm>
          </p:contentPart>
        </mc:Choice>
        <mc:Fallback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7148E09E-81A1-47C8-A4C6-1013F3A3D2E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2349" y="5376145"/>
                <a:ext cx="845280" cy="71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1" name="Cerneală 40">
                <a:extLst>
                  <a:ext uri="{FF2B5EF4-FFF2-40B4-BE49-F238E27FC236}">
                    <a16:creationId xmlns:a16="http://schemas.microsoft.com/office/drawing/2014/main" id="{F9743998-1942-4D01-B465-B0542367376C}"/>
                  </a:ext>
                </a:extLst>
              </p14:cNvPr>
              <p14:cNvContentPartPr/>
              <p14:nvPr/>
            </p14:nvContentPartPr>
            <p14:xfrm>
              <a:off x="5634549" y="1984945"/>
              <a:ext cx="3660120" cy="2259720"/>
            </p14:xfrm>
          </p:contentPart>
        </mc:Choice>
        <mc:Fallback>
          <p:pic>
            <p:nvPicPr>
              <p:cNvPr id="41" name="Cerneală 40">
                <a:extLst>
                  <a:ext uri="{FF2B5EF4-FFF2-40B4-BE49-F238E27FC236}">
                    <a16:creationId xmlns:a16="http://schemas.microsoft.com/office/drawing/2014/main" id="{F9743998-1942-4D01-B465-B0542367376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16909" y="1966948"/>
                <a:ext cx="3695760" cy="22953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D7AA7A81-AF17-4E7B-8AB1-694FABE665DA}"/>
                  </a:ext>
                </a:extLst>
              </p14:cNvPr>
              <p14:cNvContentPartPr/>
              <p14:nvPr/>
            </p14:nvContentPartPr>
            <p14:xfrm>
              <a:off x="8349669" y="4919305"/>
              <a:ext cx="15480" cy="4320"/>
            </p14:xfrm>
          </p:contentPart>
        </mc:Choice>
        <mc:Fallback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D7AA7A81-AF17-4E7B-8AB1-694FABE665D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332029" y="4901305"/>
                <a:ext cx="5112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641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B72F7901-B868-4693-A38A-6F5B5F203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502952"/>
            <a:ext cx="10953750" cy="5810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3CCD2776-10E8-4850-8A8B-CF405A2FE7BB}"/>
                  </a:ext>
                </a:extLst>
              </p14:cNvPr>
              <p14:cNvContentPartPr/>
              <p14:nvPr/>
            </p14:nvContentPartPr>
            <p14:xfrm>
              <a:off x="4663269" y="4683145"/>
              <a:ext cx="1577160" cy="1010520"/>
            </p14:xfrm>
          </p:contentPart>
        </mc:Choice>
        <mc:Fallback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3CCD2776-10E8-4850-8A8B-CF405A2FE7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45273" y="4665505"/>
                <a:ext cx="1612792" cy="10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8" name="Cerneală 27">
                <a:extLst>
                  <a:ext uri="{FF2B5EF4-FFF2-40B4-BE49-F238E27FC236}">
                    <a16:creationId xmlns:a16="http://schemas.microsoft.com/office/drawing/2014/main" id="{281FAFEC-4EE7-4705-A1DF-6B4E54FC526B}"/>
                  </a:ext>
                </a:extLst>
              </p14:cNvPr>
              <p14:cNvContentPartPr/>
              <p14:nvPr/>
            </p14:nvContentPartPr>
            <p14:xfrm>
              <a:off x="9090909" y="3994105"/>
              <a:ext cx="1377000" cy="1004760"/>
            </p14:xfrm>
          </p:contentPart>
        </mc:Choice>
        <mc:Fallback>
          <p:pic>
            <p:nvPicPr>
              <p:cNvPr id="28" name="Cerneală 27">
                <a:extLst>
                  <a:ext uri="{FF2B5EF4-FFF2-40B4-BE49-F238E27FC236}">
                    <a16:creationId xmlns:a16="http://schemas.microsoft.com/office/drawing/2014/main" id="{281FAFEC-4EE7-4705-A1DF-6B4E54FC52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72914" y="3976465"/>
                <a:ext cx="1412631" cy="10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4" name="Cerneală 33">
                <a:extLst>
                  <a:ext uri="{FF2B5EF4-FFF2-40B4-BE49-F238E27FC236}">
                    <a16:creationId xmlns:a16="http://schemas.microsoft.com/office/drawing/2014/main" id="{C2C5EA1B-9CEC-4B06-9D87-B12E55D8F59A}"/>
                  </a:ext>
                </a:extLst>
              </p14:cNvPr>
              <p14:cNvContentPartPr/>
              <p14:nvPr/>
            </p14:nvContentPartPr>
            <p14:xfrm>
              <a:off x="2194389" y="4973305"/>
              <a:ext cx="631800" cy="266760"/>
            </p14:xfrm>
          </p:contentPart>
        </mc:Choice>
        <mc:Fallback>
          <p:pic>
            <p:nvPicPr>
              <p:cNvPr id="34" name="Cerneală 33">
                <a:extLst>
                  <a:ext uri="{FF2B5EF4-FFF2-40B4-BE49-F238E27FC236}">
                    <a16:creationId xmlns:a16="http://schemas.microsoft.com/office/drawing/2014/main" id="{C2C5EA1B-9CEC-4B06-9D87-B12E55D8F59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76389" y="4955305"/>
                <a:ext cx="66744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AE89244B-24C5-4EC9-B47D-67E0CE6309D3}"/>
                  </a:ext>
                </a:extLst>
              </p14:cNvPr>
              <p14:cNvContentPartPr/>
              <p14:nvPr/>
            </p14:nvContentPartPr>
            <p14:xfrm>
              <a:off x="10794429" y="4996705"/>
              <a:ext cx="464040" cy="264240"/>
            </p14:xfrm>
          </p:contentPart>
        </mc:Choice>
        <mc:Fallback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AE89244B-24C5-4EC9-B47D-67E0CE6309D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6443" y="4979041"/>
                <a:ext cx="499652" cy="2999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C51E9A17-DECB-4907-AF4C-5E118C2E323C}"/>
                  </a:ext>
                </a:extLst>
              </p14:cNvPr>
              <p14:cNvContentPartPr/>
              <p14:nvPr/>
            </p14:nvContentPartPr>
            <p14:xfrm>
              <a:off x="6390909" y="2287345"/>
              <a:ext cx="239400" cy="28080"/>
            </p14:xfrm>
          </p:contentPart>
        </mc:Choice>
        <mc:Fallback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C51E9A17-DECB-4907-AF4C-5E118C2E32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72909" y="2269345"/>
                <a:ext cx="2750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1" name="Cerneală 40">
                <a:extLst>
                  <a:ext uri="{FF2B5EF4-FFF2-40B4-BE49-F238E27FC236}">
                    <a16:creationId xmlns:a16="http://schemas.microsoft.com/office/drawing/2014/main" id="{A47D5818-F661-4739-90D0-FEF6AF8A16A0}"/>
                  </a:ext>
                </a:extLst>
              </p14:cNvPr>
              <p14:cNvContentPartPr/>
              <p14:nvPr/>
            </p14:nvContentPartPr>
            <p14:xfrm>
              <a:off x="7004709" y="2323345"/>
              <a:ext cx="216360" cy="20880"/>
            </p14:xfrm>
          </p:contentPart>
        </mc:Choice>
        <mc:Fallback>
          <p:pic>
            <p:nvPicPr>
              <p:cNvPr id="41" name="Cerneală 40">
                <a:extLst>
                  <a:ext uri="{FF2B5EF4-FFF2-40B4-BE49-F238E27FC236}">
                    <a16:creationId xmlns:a16="http://schemas.microsoft.com/office/drawing/2014/main" id="{A47D5818-F661-4739-90D0-FEF6AF8A16A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986709" y="2305705"/>
                <a:ext cx="252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12B319C0-C646-498C-A935-17CD458063FF}"/>
                  </a:ext>
                </a:extLst>
              </p14:cNvPr>
              <p14:cNvContentPartPr/>
              <p14:nvPr/>
            </p14:nvContentPartPr>
            <p14:xfrm>
              <a:off x="7719309" y="2270065"/>
              <a:ext cx="268200" cy="51840"/>
            </p14:xfrm>
          </p:contentPart>
        </mc:Choice>
        <mc:Fallback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12B319C0-C646-498C-A935-17CD458063F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701669" y="2252065"/>
                <a:ext cx="303840" cy="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93841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4C59676D-2A64-4338-A2FB-8D835543D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1508781"/>
            <a:ext cx="10810875" cy="507682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00429C7B-F19C-402C-9A7B-7D42A749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902" y="137196"/>
            <a:ext cx="3400430" cy="1230032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589794A0-4E24-4171-9A1A-778A1B7BF8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82" y="594391"/>
            <a:ext cx="3867150" cy="4000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5" name="Cerneală 54">
                <a:extLst>
                  <a:ext uri="{FF2B5EF4-FFF2-40B4-BE49-F238E27FC236}">
                    <a16:creationId xmlns:a16="http://schemas.microsoft.com/office/drawing/2014/main" id="{83A84BA1-7101-4221-9001-8C303DC0B07F}"/>
                  </a:ext>
                </a:extLst>
              </p14:cNvPr>
              <p14:cNvContentPartPr/>
              <p14:nvPr/>
            </p14:nvContentPartPr>
            <p14:xfrm>
              <a:off x="4639149" y="109345"/>
              <a:ext cx="2787120" cy="1293120"/>
            </p14:xfrm>
          </p:contentPart>
        </mc:Choice>
        <mc:Fallback>
          <p:pic>
            <p:nvPicPr>
              <p:cNvPr id="55" name="Cerneală 54">
                <a:extLst>
                  <a:ext uri="{FF2B5EF4-FFF2-40B4-BE49-F238E27FC236}">
                    <a16:creationId xmlns:a16="http://schemas.microsoft.com/office/drawing/2014/main" id="{83A84BA1-7101-4221-9001-8C303DC0B0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21149" y="91705"/>
                <a:ext cx="2822760" cy="13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6" name="Cerneală 55">
                <a:extLst>
                  <a:ext uri="{FF2B5EF4-FFF2-40B4-BE49-F238E27FC236}">
                    <a16:creationId xmlns:a16="http://schemas.microsoft.com/office/drawing/2014/main" id="{F9654CB2-91B0-4B38-BE8E-07CCEB6641B5}"/>
                  </a:ext>
                </a:extLst>
              </p14:cNvPr>
              <p14:cNvContentPartPr/>
              <p14:nvPr/>
            </p14:nvContentPartPr>
            <p14:xfrm>
              <a:off x="5382189" y="-14495"/>
              <a:ext cx="652680" cy="1765440"/>
            </p14:xfrm>
          </p:contentPart>
        </mc:Choice>
        <mc:Fallback>
          <p:pic>
            <p:nvPicPr>
              <p:cNvPr id="56" name="Cerneală 55">
                <a:extLst>
                  <a:ext uri="{FF2B5EF4-FFF2-40B4-BE49-F238E27FC236}">
                    <a16:creationId xmlns:a16="http://schemas.microsoft.com/office/drawing/2014/main" id="{F9654CB2-91B0-4B38-BE8E-07CCEB6641B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64189" y="-50495"/>
                <a:ext cx="688320" cy="18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58" name="Cerneală 57">
                <a:extLst>
                  <a:ext uri="{FF2B5EF4-FFF2-40B4-BE49-F238E27FC236}">
                    <a16:creationId xmlns:a16="http://schemas.microsoft.com/office/drawing/2014/main" id="{061F96BC-2959-418E-8E79-E284960A9D3B}"/>
                  </a:ext>
                </a:extLst>
              </p14:cNvPr>
              <p14:cNvContentPartPr/>
              <p14:nvPr/>
            </p14:nvContentPartPr>
            <p14:xfrm>
              <a:off x="5390109" y="394295"/>
              <a:ext cx="576720" cy="959760"/>
            </p14:xfrm>
          </p:contentPart>
        </mc:Choice>
        <mc:Fallback>
          <p:pic>
            <p:nvPicPr>
              <p:cNvPr id="58" name="Cerneală 57">
                <a:extLst>
                  <a:ext uri="{FF2B5EF4-FFF2-40B4-BE49-F238E27FC236}">
                    <a16:creationId xmlns:a16="http://schemas.microsoft.com/office/drawing/2014/main" id="{061F96BC-2959-418E-8E79-E284960A9D3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72109" y="358295"/>
                <a:ext cx="612360" cy="10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9" name="Cerneală 58">
                <a:extLst>
                  <a:ext uri="{FF2B5EF4-FFF2-40B4-BE49-F238E27FC236}">
                    <a16:creationId xmlns:a16="http://schemas.microsoft.com/office/drawing/2014/main" id="{75D5FFF0-53F5-4C6F-9CA6-ADBD2BDB5B09}"/>
                  </a:ext>
                </a:extLst>
              </p14:cNvPr>
              <p14:cNvContentPartPr/>
              <p14:nvPr/>
            </p14:nvContentPartPr>
            <p14:xfrm>
              <a:off x="7083909" y="4081055"/>
              <a:ext cx="34920" cy="607320"/>
            </p14:xfrm>
          </p:contentPart>
        </mc:Choice>
        <mc:Fallback>
          <p:pic>
            <p:nvPicPr>
              <p:cNvPr id="59" name="Cerneală 58">
                <a:extLst>
                  <a:ext uri="{FF2B5EF4-FFF2-40B4-BE49-F238E27FC236}">
                    <a16:creationId xmlns:a16="http://schemas.microsoft.com/office/drawing/2014/main" id="{75D5FFF0-53F5-4C6F-9CA6-ADBD2BDB5B0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065909" y="4045055"/>
                <a:ext cx="70560" cy="6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60" name="Cerneală 59">
                <a:extLst>
                  <a:ext uri="{FF2B5EF4-FFF2-40B4-BE49-F238E27FC236}">
                    <a16:creationId xmlns:a16="http://schemas.microsoft.com/office/drawing/2014/main" id="{91D7F8B5-187D-451D-AE72-1E8C60E1DBD4}"/>
                  </a:ext>
                </a:extLst>
              </p14:cNvPr>
              <p14:cNvContentPartPr/>
              <p14:nvPr/>
            </p14:nvContentPartPr>
            <p14:xfrm>
              <a:off x="7074189" y="4052615"/>
              <a:ext cx="982080" cy="790920"/>
            </p14:xfrm>
          </p:contentPart>
        </mc:Choice>
        <mc:Fallback>
          <p:pic>
            <p:nvPicPr>
              <p:cNvPr id="60" name="Cerneală 59">
                <a:extLst>
                  <a:ext uri="{FF2B5EF4-FFF2-40B4-BE49-F238E27FC236}">
                    <a16:creationId xmlns:a16="http://schemas.microsoft.com/office/drawing/2014/main" id="{91D7F8B5-187D-451D-AE72-1E8C60E1DBD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56189" y="4016615"/>
                <a:ext cx="1017720" cy="8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61" name="Cerneală 60">
                <a:extLst>
                  <a:ext uri="{FF2B5EF4-FFF2-40B4-BE49-F238E27FC236}">
                    <a16:creationId xmlns:a16="http://schemas.microsoft.com/office/drawing/2014/main" id="{61F8D069-DAFE-46BA-95ED-ACBCF9D60CB6}"/>
                  </a:ext>
                </a:extLst>
              </p14:cNvPr>
              <p14:cNvContentPartPr/>
              <p14:nvPr/>
            </p14:nvContentPartPr>
            <p14:xfrm>
              <a:off x="7330869" y="4331255"/>
              <a:ext cx="3600" cy="201600"/>
            </p14:xfrm>
          </p:contentPart>
        </mc:Choice>
        <mc:Fallback>
          <p:pic>
            <p:nvPicPr>
              <p:cNvPr id="61" name="Cerneală 60">
                <a:extLst>
                  <a:ext uri="{FF2B5EF4-FFF2-40B4-BE49-F238E27FC236}">
                    <a16:creationId xmlns:a16="http://schemas.microsoft.com/office/drawing/2014/main" id="{61F8D069-DAFE-46BA-95ED-ACBCF9D60CB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13229" y="4295615"/>
                <a:ext cx="3924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DD54A935-4F5D-4A49-86BE-3D8E4FEBBA64}"/>
                  </a:ext>
                </a:extLst>
              </p14:cNvPr>
              <p14:cNvContentPartPr/>
              <p14:nvPr/>
            </p14:nvContentPartPr>
            <p14:xfrm>
              <a:off x="7326909" y="4261415"/>
              <a:ext cx="184320" cy="306000"/>
            </p14:xfrm>
          </p:contentPart>
        </mc:Choice>
        <mc:Fallback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DD54A935-4F5D-4A49-86BE-3D8E4FEBBA64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309269" y="4225775"/>
                <a:ext cx="2199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E81CEEE7-FE6C-4ACA-A510-E83A0AC4CDF8}"/>
                  </a:ext>
                </a:extLst>
              </p14:cNvPr>
              <p14:cNvContentPartPr/>
              <p14:nvPr/>
            </p14:nvContentPartPr>
            <p14:xfrm>
              <a:off x="7550829" y="4278335"/>
              <a:ext cx="232920" cy="288720"/>
            </p14:xfrm>
          </p:contentPart>
        </mc:Choice>
        <mc:Fallback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E81CEEE7-FE6C-4ACA-A510-E83A0AC4CDF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7533189" y="4242335"/>
                <a:ext cx="2685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64" name="Cerneală 63">
                <a:extLst>
                  <a:ext uri="{FF2B5EF4-FFF2-40B4-BE49-F238E27FC236}">
                    <a16:creationId xmlns:a16="http://schemas.microsoft.com/office/drawing/2014/main" id="{717CC07A-1062-44F5-8405-ACFE2B14AC09}"/>
                  </a:ext>
                </a:extLst>
              </p14:cNvPr>
              <p14:cNvContentPartPr/>
              <p14:nvPr/>
            </p14:nvContentPartPr>
            <p14:xfrm>
              <a:off x="8046549" y="4322615"/>
              <a:ext cx="448920" cy="20880"/>
            </p14:xfrm>
          </p:contentPart>
        </mc:Choice>
        <mc:Fallback>
          <p:pic>
            <p:nvPicPr>
              <p:cNvPr id="64" name="Cerneală 63">
                <a:extLst>
                  <a:ext uri="{FF2B5EF4-FFF2-40B4-BE49-F238E27FC236}">
                    <a16:creationId xmlns:a16="http://schemas.microsoft.com/office/drawing/2014/main" id="{717CC07A-1062-44F5-8405-ACFE2B14AC0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028549" y="4286615"/>
                <a:ext cx="484560" cy="9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65" name="Cerneală 64">
                <a:extLst>
                  <a:ext uri="{FF2B5EF4-FFF2-40B4-BE49-F238E27FC236}">
                    <a16:creationId xmlns:a16="http://schemas.microsoft.com/office/drawing/2014/main" id="{A7D43DC0-7957-4037-94BD-0F6E9126802E}"/>
                  </a:ext>
                </a:extLst>
              </p14:cNvPr>
              <p14:cNvContentPartPr/>
              <p14:nvPr/>
            </p14:nvContentPartPr>
            <p14:xfrm>
              <a:off x="8488269" y="3998975"/>
              <a:ext cx="845280" cy="758880"/>
            </p14:xfrm>
          </p:contentPart>
        </mc:Choice>
        <mc:Fallback>
          <p:pic>
            <p:nvPicPr>
              <p:cNvPr id="65" name="Cerneală 64">
                <a:extLst>
                  <a:ext uri="{FF2B5EF4-FFF2-40B4-BE49-F238E27FC236}">
                    <a16:creationId xmlns:a16="http://schemas.microsoft.com/office/drawing/2014/main" id="{A7D43DC0-7957-4037-94BD-0F6E9126802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8470269" y="3963335"/>
                <a:ext cx="880920" cy="83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66" name="Cerneală 65">
                <a:extLst>
                  <a:ext uri="{FF2B5EF4-FFF2-40B4-BE49-F238E27FC236}">
                    <a16:creationId xmlns:a16="http://schemas.microsoft.com/office/drawing/2014/main" id="{41673923-3E69-4EF1-A43B-D1EC87582F0D}"/>
                  </a:ext>
                </a:extLst>
              </p14:cNvPr>
              <p14:cNvContentPartPr/>
              <p14:nvPr/>
            </p14:nvContentPartPr>
            <p14:xfrm>
              <a:off x="8594829" y="3875495"/>
              <a:ext cx="997920" cy="705960"/>
            </p14:xfrm>
          </p:contentPart>
        </mc:Choice>
        <mc:Fallback>
          <p:pic>
            <p:nvPicPr>
              <p:cNvPr id="66" name="Cerneală 65">
                <a:extLst>
                  <a:ext uri="{FF2B5EF4-FFF2-40B4-BE49-F238E27FC236}">
                    <a16:creationId xmlns:a16="http://schemas.microsoft.com/office/drawing/2014/main" id="{41673923-3E69-4EF1-A43B-D1EC87582F0D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77189" y="3839495"/>
                <a:ext cx="1033560" cy="77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67" name="Cerneală 66">
                <a:extLst>
                  <a:ext uri="{FF2B5EF4-FFF2-40B4-BE49-F238E27FC236}">
                    <a16:creationId xmlns:a16="http://schemas.microsoft.com/office/drawing/2014/main" id="{571518F2-2B95-4C32-8F4C-6B485B133A09}"/>
                  </a:ext>
                </a:extLst>
              </p14:cNvPr>
              <p14:cNvContentPartPr/>
              <p14:nvPr/>
            </p14:nvContentPartPr>
            <p14:xfrm>
              <a:off x="8830629" y="4168895"/>
              <a:ext cx="26640" cy="251640"/>
            </p14:xfrm>
          </p:contentPart>
        </mc:Choice>
        <mc:Fallback>
          <p:pic>
            <p:nvPicPr>
              <p:cNvPr id="67" name="Cerneală 66">
                <a:extLst>
                  <a:ext uri="{FF2B5EF4-FFF2-40B4-BE49-F238E27FC236}">
                    <a16:creationId xmlns:a16="http://schemas.microsoft.com/office/drawing/2014/main" id="{571518F2-2B95-4C32-8F4C-6B485B133A09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812989" y="4133255"/>
                <a:ext cx="6228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68" name="Cerneală 67">
                <a:extLst>
                  <a:ext uri="{FF2B5EF4-FFF2-40B4-BE49-F238E27FC236}">
                    <a16:creationId xmlns:a16="http://schemas.microsoft.com/office/drawing/2014/main" id="{F687507F-8C2C-4CFA-8E75-5D0F867FD47A}"/>
                  </a:ext>
                </a:extLst>
              </p14:cNvPr>
              <p14:cNvContentPartPr/>
              <p14:nvPr/>
            </p14:nvContentPartPr>
            <p14:xfrm>
              <a:off x="8763309" y="4128935"/>
              <a:ext cx="251280" cy="300600"/>
            </p14:xfrm>
          </p:contentPart>
        </mc:Choice>
        <mc:Fallback>
          <p:pic>
            <p:nvPicPr>
              <p:cNvPr id="68" name="Cerneală 67">
                <a:extLst>
                  <a:ext uri="{FF2B5EF4-FFF2-40B4-BE49-F238E27FC236}">
                    <a16:creationId xmlns:a16="http://schemas.microsoft.com/office/drawing/2014/main" id="{F687507F-8C2C-4CFA-8E75-5D0F867FD47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745669" y="4093295"/>
                <a:ext cx="28692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69" name="Cerneală 68">
                <a:extLst>
                  <a:ext uri="{FF2B5EF4-FFF2-40B4-BE49-F238E27FC236}">
                    <a16:creationId xmlns:a16="http://schemas.microsoft.com/office/drawing/2014/main" id="{CBEA9332-3CC6-457E-A150-F55C6B547225}"/>
                  </a:ext>
                </a:extLst>
              </p14:cNvPr>
              <p14:cNvContentPartPr/>
              <p14:nvPr/>
            </p14:nvContentPartPr>
            <p14:xfrm>
              <a:off x="9072909" y="4138295"/>
              <a:ext cx="187560" cy="334080"/>
            </p14:xfrm>
          </p:contentPart>
        </mc:Choice>
        <mc:Fallback>
          <p:pic>
            <p:nvPicPr>
              <p:cNvPr id="69" name="Cerneală 68">
                <a:extLst>
                  <a:ext uri="{FF2B5EF4-FFF2-40B4-BE49-F238E27FC236}">
                    <a16:creationId xmlns:a16="http://schemas.microsoft.com/office/drawing/2014/main" id="{CBEA9332-3CC6-457E-A150-F55C6B547225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9054909" y="4102655"/>
                <a:ext cx="2232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70" name="Cerneală 69">
                <a:extLst>
                  <a:ext uri="{FF2B5EF4-FFF2-40B4-BE49-F238E27FC236}">
                    <a16:creationId xmlns:a16="http://schemas.microsoft.com/office/drawing/2014/main" id="{EBA601B1-1D06-4410-B5D0-694EE711B892}"/>
                  </a:ext>
                </a:extLst>
              </p14:cNvPr>
              <p14:cNvContentPartPr/>
              <p14:nvPr/>
            </p14:nvContentPartPr>
            <p14:xfrm>
              <a:off x="9562509" y="4275815"/>
              <a:ext cx="563760" cy="31680"/>
            </p14:xfrm>
          </p:contentPart>
        </mc:Choice>
        <mc:Fallback>
          <p:pic>
            <p:nvPicPr>
              <p:cNvPr id="70" name="Cerneală 69">
                <a:extLst>
                  <a:ext uri="{FF2B5EF4-FFF2-40B4-BE49-F238E27FC236}">
                    <a16:creationId xmlns:a16="http://schemas.microsoft.com/office/drawing/2014/main" id="{EBA601B1-1D06-4410-B5D0-694EE711B892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544509" y="4240175"/>
                <a:ext cx="599400" cy="1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71" name="Cerneală 70">
                <a:extLst>
                  <a:ext uri="{FF2B5EF4-FFF2-40B4-BE49-F238E27FC236}">
                    <a16:creationId xmlns:a16="http://schemas.microsoft.com/office/drawing/2014/main" id="{DA1D7BDD-D598-4D8E-A1F5-C91253A2B18D}"/>
                  </a:ext>
                </a:extLst>
              </p14:cNvPr>
              <p14:cNvContentPartPr/>
              <p14:nvPr/>
            </p14:nvContentPartPr>
            <p14:xfrm>
              <a:off x="10078389" y="3946055"/>
              <a:ext cx="747000" cy="731160"/>
            </p14:xfrm>
          </p:contentPart>
        </mc:Choice>
        <mc:Fallback>
          <p:pic>
            <p:nvPicPr>
              <p:cNvPr id="71" name="Cerneală 70">
                <a:extLst>
                  <a:ext uri="{FF2B5EF4-FFF2-40B4-BE49-F238E27FC236}">
                    <a16:creationId xmlns:a16="http://schemas.microsoft.com/office/drawing/2014/main" id="{DA1D7BDD-D598-4D8E-A1F5-C91253A2B18D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0060749" y="3910055"/>
                <a:ext cx="782640" cy="80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72" name="Cerneală 71">
                <a:extLst>
                  <a:ext uri="{FF2B5EF4-FFF2-40B4-BE49-F238E27FC236}">
                    <a16:creationId xmlns:a16="http://schemas.microsoft.com/office/drawing/2014/main" id="{97204609-A097-4EFF-9899-381E9FFE935C}"/>
                  </a:ext>
                </a:extLst>
              </p14:cNvPr>
              <p14:cNvContentPartPr/>
              <p14:nvPr/>
            </p14:nvContentPartPr>
            <p14:xfrm>
              <a:off x="10205109" y="3794855"/>
              <a:ext cx="1007640" cy="823680"/>
            </p14:xfrm>
          </p:contentPart>
        </mc:Choice>
        <mc:Fallback>
          <p:pic>
            <p:nvPicPr>
              <p:cNvPr id="72" name="Cerneală 71">
                <a:extLst>
                  <a:ext uri="{FF2B5EF4-FFF2-40B4-BE49-F238E27FC236}">
                    <a16:creationId xmlns:a16="http://schemas.microsoft.com/office/drawing/2014/main" id="{97204609-A097-4EFF-9899-381E9FFE935C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0187109" y="3758855"/>
                <a:ext cx="1043280" cy="89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73" name="Cerneală 72">
                <a:extLst>
                  <a:ext uri="{FF2B5EF4-FFF2-40B4-BE49-F238E27FC236}">
                    <a16:creationId xmlns:a16="http://schemas.microsoft.com/office/drawing/2014/main" id="{077C6551-8126-4BDC-9C42-87918C27E972}"/>
                  </a:ext>
                </a:extLst>
              </p14:cNvPr>
              <p14:cNvContentPartPr/>
              <p14:nvPr/>
            </p14:nvContentPartPr>
            <p14:xfrm>
              <a:off x="10481229" y="4076015"/>
              <a:ext cx="10440" cy="250200"/>
            </p14:xfrm>
          </p:contentPart>
        </mc:Choice>
        <mc:Fallback>
          <p:pic>
            <p:nvPicPr>
              <p:cNvPr id="73" name="Cerneală 72">
                <a:extLst>
                  <a:ext uri="{FF2B5EF4-FFF2-40B4-BE49-F238E27FC236}">
                    <a16:creationId xmlns:a16="http://schemas.microsoft.com/office/drawing/2014/main" id="{077C6551-8126-4BDC-9C42-87918C27E972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0463229" y="4040015"/>
                <a:ext cx="460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74" name="Cerneală 73">
                <a:extLst>
                  <a:ext uri="{FF2B5EF4-FFF2-40B4-BE49-F238E27FC236}">
                    <a16:creationId xmlns:a16="http://schemas.microsoft.com/office/drawing/2014/main" id="{FE276463-0A2A-4D7A-8DA3-574F0FF1E1BE}"/>
                  </a:ext>
                </a:extLst>
              </p14:cNvPr>
              <p14:cNvContentPartPr/>
              <p14:nvPr/>
            </p14:nvContentPartPr>
            <p14:xfrm>
              <a:off x="10457469" y="4051175"/>
              <a:ext cx="169920" cy="326520"/>
            </p14:xfrm>
          </p:contentPart>
        </mc:Choice>
        <mc:Fallback>
          <p:pic>
            <p:nvPicPr>
              <p:cNvPr id="74" name="Cerneală 73">
                <a:extLst>
                  <a:ext uri="{FF2B5EF4-FFF2-40B4-BE49-F238E27FC236}">
                    <a16:creationId xmlns:a16="http://schemas.microsoft.com/office/drawing/2014/main" id="{FE276463-0A2A-4D7A-8DA3-574F0FF1E1BE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10439469" y="4015175"/>
                <a:ext cx="20556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75" name="Cerneală 74">
                <a:extLst>
                  <a:ext uri="{FF2B5EF4-FFF2-40B4-BE49-F238E27FC236}">
                    <a16:creationId xmlns:a16="http://schemas.microsoft.com/office/drawing/2014/main" id="{19ACBEEF-01BF-4F66-82BC-7297EC616EB7}"/>
                  </a:ext>
                </a:extLst>
              </p14:cNvPr>
              <p14:cNvContentPartPr/>
              <p14:nvPr/>
            </p14:nvContentPartPr>
            <p14:xfrm>
              <a:off x="10693989" y="4066295"/>
              <a:ext cx="214560" cy="316080"/>
            </p14:xfrm>
          </p:contentPart>
        </mc:Choice>
        <mc:Fallback>
          <p:pic>
            <p:nvPicPr>
              <p:cNvPr id="75" name="Cerneală 74">
                <a:extLst>
                  <a:ext uri="{FF2B5EF4-FFF2-40B4-BE49-F238E27FC236}">
                    <a16:creationId xmlns:a16="http://schemas.microsoft.com/office/drawing/2014/main" id="{19ACBEEF-01BF-4F66-82BC-7297EC616EB7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10676349" y="4030655"/>
                <a:ext cx="25020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76" name="Cerneală 75">
                <a:extLst>
                  <a:ext uri="{FF2B5EF4-FFF2-40B4-BE49-F238E27FC236}">
                    <a16:creationId xmlns:a16="http://schemas.microsoft.com/office/drawing/2014/main" id="{53A71861-9DC9-4125-9F69-DD99F72094FF}"/>
                  </a:ext>
                </a:extLst>
              </p14:cNvPr>
              <p14:cNvContentPartPr/>
              <p14:nvPr/>
            </p14:nvContentPartPr>
            <p14:xfrm>
              <a:off x="11194029" y="4264655"/>
              <a:ext cx="492480" cy="9000"/>
            </p14:xfrm>
          </p:contentPart>
        </mc:Choice>
        <mc:Fallback>
          <p:pic>
            <p:nvPicPr>
              <p:cNvPr id="76" name="Cerneală 75">
                <a:extLst>
                  <a:ext uri="{FF2B5EF4-FFF2-40B4-BE49-F238E27FC236}">
                    <a16:creationId xmlns:a16="http://schemas.microsoft.com/office/drawing/2014/main" id="{53A71861-9DC9-4125-9F69-DD99F72094FF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1176029" y="4229015"/>
                <a:ext cx="52812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77" name="Cerneală 76">
                <a:extLst>
                  <a:ext uri="{FF2B5EF4-FFF2-40B4-BE49-F238E27FC236}">
                    <a16:creationId xmlns:a16="http://schemas.microsoft.com/office/drawing/2014/main" id="{616CFA32-930B-40EC-8B7C-9E3D992626B6}"/>
                  </a:ext>
                </a:extLst>
              </p14:cNvPr>
              <p14:cNvContentPartPr/>
              <p14:nvPr/>
            </p14:nvContentPartPr>
            <p14:xfrm>
              <a:off x="6713469" y="4334495"/>
              <a:ext cx="651600" cy="170280"/>
            </p14:xfrm>
          </p:contentPart>
        </mc:Choice>
        <mc:Fallback>
          <p:pic>
            <p:nvPicPr>
              <p:cNvPr id="77" name="Cerneală 76">
                <a:extLst>
                  <a:ext uri="{FF2B5EF4-FFF2-40B4-BE49-F238E27FC236}">
                    <a16:creationId xmlns:a16="http://schemas.microsoft.com/office/drawing/2014/main" id="{616CFA32-930B-40EC-8B7C-9E3D992626B6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695829" y="4298495"/>
                <a:ext cx="6872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78" name="Cerneală 77">
                <a:extLst>
                  <a:ext uri="{FF2B5EF4-FFF2-40B4-BE49-F238E27FC236}">
                    <a16:creationId xmlns:a16="http://schemas.microsoft.com/office/drawing/2014/main" id="{29322E94-D88B-4FE3-A6E0-C8DB1F338B34}"/>
                  </a:ext>
                </a:extLst>
              </p14:cNvPr>
              <p14:cNvContentPartPr/>
              <p14:nvPr/>
            </p14:nvContentPartPr>
            <p14:xfrm>
              <a:off x="7867269" y="2742935"/>
              <a:ext cx="2677320" cy="2748240"/>
            </p14:xfrm>
          </p:contentPart>
        </mc:Choice>
        <mc:Fallback>
          <p:pic>
            <p:nvPicPr>
              <p:cNvPr id="78" name="Cerneală 77">
                <a:extLst>
                  <a:ext uri="{FF2B5EF4-FFF2-40B4-BE49-F238E27FC236}">
                    <a16:creationId xmlns:a16="http://schemas.microsoft.com/office/drawing/2014/main" id="{29322E94-D88B-4FE3-A6E0-C8DB1F338B34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849629" y="2707295"/>
                <a:ext cx="2712960" cy="28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79" name="Cerneală 78">
                <a:extLst>
                  <a:ext uri="{FF2B5EF4-FFF2-40B4-BE49-F238E27FC236}">
                    <a16:creationId xmlns:a16="http://schemas.microsoft.com/office/drawing/2014/main" id="{03BE1D1B-C769-4D55-844F-320761827809}"/>
                  </a:ext>
                </a:extLst>
              </p14:cNvPr>
              <p14:cNvContentPartPr/>
              <p14:nvPr/>
            </p14:nvContentPartPr>
            <p14:xfrm>
              <a:off x="7863309" y="3055775"/>
              <a:ext cx="1505160" cy="2104200"/>
            </p14:xfrm>
          </p:contentPart>
        </mc:Choice>
        <mc:Fallback>
          <p:pic>
            <p:nvPicPr>
              <p:cNvPr id="79" name="Cerneală 78">
                <a:extLst>
                  <a:ext uri="{FF2B5EF4-FFF2-40B4-BE49-F238E27FC236}">
                    <a16:creationId xmlns:a16="http://schemas.microsoft.com/office/drawing/2014/main" id="{03BE1D1B-C769-4D55-844F-320761827809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845669" y="3020135"/>
                <a:ext cx="1540800" cy="217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1394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B9D67F3D-7EAE-47F2-8F27-E20BE3DF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502952"/>
            <a:ext cx="10629900" cy="5705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Cerneală 3">
                <a:extLst>
                  <a:ext uri="{FF2B5EF4-FFF2-40B4-BE49-F238E27FC236}">
                    <a16:creationId xmlns:a16="http://schemas.microsoft.com/office/drawing/2014/main" id="{BE7D00E4-D052-46EA-8C63-A56F2489A4F9}"/>
                  </a:ext>
                </a:extLst>
              </p14:cNvPr>
              <p14:cNvContentPartPr/>
              <p14:nvPr/>
            </p14:nvContentPartPr>
            <p14:xfrm>
              <a:off x="7266069" y="1842385"/>
              <a:ext cx="401040" cy="39600"/>
            </p14:xfrm>
          </p:contentPart>
        </mc:Choice>
        <mc:Fallback>
          <p:pic>
            <p:nvPicPr>
              <p:cNvPr id="4" name="Cerneală 3">
                <a:extLst>
                  <a:ext uri="{FF2B5EF4-FFF2-40B4-BE49-F238E27FC236}">
                    <a16:creationId xmlns:a16="http://schemas.microsoft.com/office/drawing/2014/main" id="{BE7D00E4-D052-46EA-8C63-A56F2489A4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429" y="1806385"/>
                <a:ext cx="43668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Cerneală 4">
                <a:extLst>
                  <a:ext uri="{FF2B5EF4-FFF2-40B4-BE49-F238E27FC236}">
                    <a16:creationId xmlns:a16="http://schemas.microsoft.com/office/drawing/2014/main" id="{71E2DD98-12E6-49C8-91AF-A81D66238706}"/>
                  </a:ext>
                </a:extLst>
              </p14:cNvPr>
              <p14:cNvContentPartPr/>
              <p14:nvPr/>
            </p14:nvContentPartPr>
            <p14:xfrm>
              <a:off x="8946549" y="1814305"/>
              <a:ext cx="267120" cy="10080"/>
            </p14:xfrm>
          </p:contentPart>
        </mc:Choice>
        <mc:Fallback>
          <p:pic>
            <p:nvPicPr>
              <p:cNvPr id="5" name="Cerneală 4">
                <a:extLst>
                  <a:ext uri="{FF2B5EF4-FFF2-40B4-BE49-F238E27FC236}">
                    <a16:creationId xmlns:a16="http://schemas.microsoft.com/office/drawing/2014/main" id="{71E2DD98-12E6-49C8-91AF-A81D6623870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28549" y="1778305"/>
                <a:ext cx="30276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2EC928A1-1293-45A5-9D78-3A9D3B6404E0}"/>
                  </a:ext>
                </a:extLst>
              </p14:cNvPr>
              <p14:cNvContentPartPr/>
              <p14:nvPr/>
            </p14:nvContentPartPr>
            <p14:xfrm>
              <a:off x="8200269" y="260905"/>
              <a:ext cx="360" cy="226080"/>
            </p14:xfrm>
          </p:contentPart>
        </mc:Choice>
        <mc:Fallback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2EC928A1-1293-45A5-9D78-3A9D3B6404E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82629" y="225265"/>
                <a:ext cx="360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F862C562-8210-4499-AE34-1676AE81C5EF}"/>
                  </a:ext>
                </a:extLst>
              </p14:cNvPr>
              <p14:cNvContentPartPr/>
              <p14:nvPr/>
            </p14:nvContentPartPr>
            <p14:xfrm>
              <a:off x="8170029" y="239305"/>
              <a:ext cx="206640" cy="315720"/>
            </p14:xfrm>
          </p:contentPart>
        </mc:Choice>
        <mc:Fallback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F862C562-8210-4499-AE34-1676AE81C5E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52029" y="203305"/>
                <a:ext cx="242280" cy="38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A3E30B13-1AD9-46C7-9A6F-87D5A88EC529}"/>
                  </a:ext>
                </a:extLst>
              </p14:cNvPr>
              <p14:cNvContentPartPr/>
              <p14:nvPr/>
            </p14:nvContentPartPr>
            <p14:xfrm>
              <a:off x="8580789" y="288265"/>
              <a:ext cx="25200" cy="234000"/>
            </p14:xfrm>
          </p:contentPart>
        </mc:Choice>
        <mc:Fallback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A3E30B13-1AD9-46C7-9A6F-87D5A88EC52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563149" y="252625"/>
                <a:ext cx="6084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CC1885AF-E8A6-4F7B-97D9-C49A179C4375}"/>
                  </a:ext>
                </a:extLst>
              </p14:cNvPr>
              <p14:cNvContentPartPr/>
              <p14:nvPr/>
            </p14:nvContentPartPr>
            <p14:xfrm>
              <a:off x="8460549" y="225265"/>
              <a:ext cx="307800" cy="15480"/>
            </p14:xfrm>
          </p:contentPart>
        </mc:Choice>
        <mc:Fallback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CC1885AF-E8A6-4F7B-97D9-C49A179C437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42549" y="189625"/>
                <a:ext cx="34344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FFDE6B1A-4335-4CD4-8932-844B6043C3F1}"/>
                  </a:ext>
                </a:extLst>
              </p14:cNvPr>
              <p14:cNvContentPartPr/>
              <p14:nvPr/>
            </p14:nvContentPartPr>
            <p14:xfrm>
              <a:off x="8829909" y="240385"/>
              <a:ext cx="257400" cy="339840"/>
            </p14:xfrm>
          </p:contentPart>
        </mc:Choice>
        <mc:Fallback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FFDE6B1A-4335-4CD4-8932-844B6043C3F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811909" y="204385"/>
                <a:ext cx="29304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AAE66B39-4954-4059-B40C-3796B2FB84C6}"/>
                  </a:ext>
                </a:extLst>
              </p14:cNvPr>
              <p14:cNvContentPartPr/>
              <p14:nvPr/>
            </p14:nvContentPartPr>
            <p14:xfrm>
              <a:off x="1565829" y="3097705"/>
              <a:ext cx="1869120" cy="2904840"/>
            </p14:xfrm>
          </p:contentPart>
        </mc:Choice>
        <mc:Fallback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AAE66B39-4954-4059-B40C-3796B2FB84C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48189" y="3062065"/>
                <a:ext cx="1904760" cy="29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91E535D1-38B2-4F59-BB9B-B0C9B7E39957}"/>
                  </a:ext>
                </a:extLst>
              </p14:cNvPr>
              <p14:cNvContentPartPr/>
              <p14:nvPr/>
            </p14:nvContentPartPr>
            <p14:xfrm>
              <a:off x="3349269" y="5991745"/>
              <a:ext cx="80640" cy="17892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91E535D1-38B2-4F59-BB9B-B0C9B7E39957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331269" y="5955745"/>
                <a:ext cx="1162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71FF8C20-C6BD-46E6-84C6-C9798503C520}"/>
                  </a:ext>
                </a:extLst>
              </p14:cNvPr>
              <p14:cNvContentPartPr/>
              <p14:nvPr/>
            </p14:nvContentPartPr>
            <p14:xfrm>
              <a:off x="3330189" y="5948185"/>
              <a:ext cx="225360" cy="25524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71FF8C20-C6BD-46E6-84C6-C9798503C520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12549" y="5912545"/>
                <a:ext cx="2610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CCF4E34D-1D06-45D8-9491-714FD9B0DF5A}"/>
                  </a:ext>
                </a:extLst>
              </p14:cNvPr>
              <p14:cNvContentPartPr/>
              <p14:nvPr/>
            </p14:nvContentPartPr>
            <p14:xfrm>
              <a:off x="3594789" y="5880505"/>
              <a:ext cx="308160" cy="238680"/>
            </p14:xfrm>
          </p:contentPart>
        </mc:Choice>
        <mc:Fallback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CCF4E34D-1D06-45D8-9491-714FD9B0DF5A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6789" y="5844865"/>
                <a:ext cx="3438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2B982DD6-CF97-49BB-814E-06DBB0F5A3C6}"/>
                  </a:ext>
                </a:extLst>
              </p14:cNvPr>
              <p14:cNvContentPartPr/>
              <p14:nvPr/>
            </p14:nvContentPartPr>
            <p14:xfrm>
              <a:off x="7015869" y="2757145"/>
              <a:ext cx="1234800" cy="3505320"/>
            </p14:xfrm>
          </p:contentPart>
        </mc:Choice>
        <mc:Fallback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2B982DD6-CF97-49BB-814E-06DBB0F5A3C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997869" y="2721505"/>
                <a:ext cx="1270440" cy="357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0C417B4E-515C-4C98-855D-F5612C6D6841}"/>
                  </a:ext>
                </a:extLst>
              </p14:cNvPr>
              <p14:cNvContentPartPr/>
              <p14:nvPr/>
            </p14:nvContentPartPr>
            <p14:xfrm>
              <a:off x="8119629" y="6025225"/>
              <a:ext cx="9000" cy="177120"/>
            </p14:xfrm>
          </p:contentPart>
        </mc:Choice>
        <mc:Fallback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0C417B4E-515C-4C98-855D-F5612C6D6841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8101989" y="5989225"/>
                <a:ext cx="4464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A3705301-A638-4051-8A79-8DAACE51FD02}"/>
                  </a:ext>
                </a:extLst>
              </p14:cNvPr>
              <p14:cNvContentPartPr/>
              <p14:nvPr/>
            </p14:nvContentPartPr>
            <p14:xfrm>
              <a:off x="8094429" y="6010825"/>
              <a:ext cx="145440" cy="201960"/>
            </p14:xfrm>
          </p:contentPart>
        </mc:Choice>
        <mc:Fallback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A3705301-A638-4051-8A79-8DAACE51FD02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8076429" y="5975185"/>
                <a:ext cx="181080" cy="27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3B1E8480-E884-4A4E-9801-9044E18BDCA0}"/>
                  </a:ext>
                </a:extLst>
              </p14:cNvPr>
              <p14:cNvContentPartPr/>
              <p14:nvPr/>
            </p14:nvContentPartPr>
            <p14:xfrm>
              <a:off x="8306109" y="5953225"/>
              <a:ext cx="191160" cy="241560"/>
            </p14:xfrm>
          </p:contentPart>
        </mc:Choice>
        <mc:Fallback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3B1E8480-E884-4A4E-9801-9044E18BDCA0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288469" y="5917225"/>
                <a:ext cx="226800" cy="3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6813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69E5296C-D30C-4CD3-9089-540665227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365" y="137196"/>
            <a:ext cx="2773844" cy="1107231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25CE3B43-9B66-4851-833A-0E8BA8A90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" y="502952"/>
            <a:ext cx="4800600" cy="381000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384177F8-018B-4B7A-9E75-453742D55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3" y="1325903"/>
            <a:ext cx="105441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7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24BFA3EA-573F-41F6-870C-65C724B65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82" y="411513"/>
            <a:ext cx="4610100" cy="37147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CF18FA09-2904-4E29-AC35-98E9793D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21" y="2751540"/>
            <a:ext cx="7570158" cy="4147347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7E7FFEB1-E2B3-4D9F-9B95-9A0508B03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221" y="868708"/>
            <a:ext cx="10085072" cy="1824294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7A69BFEB-4153-4AFF-B74B-7BB887D8B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9097" y="4343390"/>
            <a:ext cx="3495675" cy="11906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EF17BE9E-82FD-460C-B2E9-8737C6FE2AE2}"/>
                  </a:ext>
                </a:extLst>
              </p14:cNvPr>
              <p14:cNvContentPartPr/>
              <p14:nvPr/>
            </p14:nvContentPartPr>
            <p14:xfrm>
              <a:off x="8522829" y="2453836"/>
              <a:ext cx="1850760" cy="1343880"/>
            </p14:xfrm>
          </p:contentPart>
        </mc:Choice>
        <mc:Fallback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EF17BE9E-82FD-460C-B2E9-8737C6FE2AE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5189" y="2417836"/>
                <a:ext cx="1886400" cy="14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1F4D3774-3988-4C4E-86E0-7D6A2E88C3C9}"/>
                  </a:ext>
                </a:extLst>
              </p14:cNvPr>
              <p14:cNvContentPartPr/>
              <p14:nvPr/>
            </p14:nvContentPartPr>
            <p14:xfrm>
              <a:off x="9692109" y="2343316"/>
              <a:ext cx="15480" cy="197280"/>
            </p14:xfrm>
          </p:contentPart>
        </mc:Choice>
        <mc:Fallback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1F4D3774-3988-4C4E-86E0-7D6A2E88C3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74469" y="2307676"/>
                <a:ext cx="511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58A18EC1-9343-4EA8-9BB9-2876305F862F}"/>
                  </a:ext>
                </a:extLst>
              </p14:cNvPr>
              <p14:cNvContentPartPr/>
              <p14:nvPr/>
            </p14:nvContentPartPr>
            <p14:xfrm>
              <a:off x="9599589" y="2434396"/>
              <a:ext cx="219240" cy="15480"/>
            </p14:xfrm>
          </p:contentPart>
        </mc:Choice>
        <mc:Fallback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58A18EC1-9343-4EA8-9BB9-2876305F86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81949" y="2398396"/>
                <a:ext cx="254880" cy="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6302A4FB-FC43-4A11-8455-2E7846672416}"/>
                  </a:ext>
                </a:extLst>
              </p14:cNvPr>
              <p14:cNvContentPartPr/>
              <p14:nvPr/>
            </p14:nvContentPartPr>
            <p14:xfrm>
              <a:off x="9942669" y="2338996"/>
              <a:ext cx="10080" cy="189000"/>
            </p14:xfrm>
          </p:contentPart>
        </mc:Choice>
        <mc:Fallback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6302A4FB-FC43-4A11-8455-2E784667241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925029" y="2303356"/>
                <a:ext cx="4572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8324C662-04BF-4E4D-AE04-31D845EB61F4}"/>
                  </a:ext>
                </a:extLst>
              </p14:cNvPr>
              <p14:cNvContentPartPr/>
              <p14:nvPr/>
            </p14:nvContentPartPr>
            <p14:xfrm>
              <a:off x="10003509" y="2353396"/>
              <a:ext cx="132840" cy="150840"/>
            </p14:xfrm>
          </p:contentPart>
        </mc:Choice>
        <mc:Fallback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8324C662-04BF-4E4D-AE04-31D845EB61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985869" y="2317396"/>
                <a:ext cx="1684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4A88B6E2-16FC-4314-9EDC-0A7687F40FD9}"/>
                  </a:ext>
                </a:extLst>
              </p14:cNvPr>
              <p14:cNvContentPartPr/>
              <p14:nvPr/>
            </p14:nvContentPartPr>
            <p14:xfrm>
              <a:off x="10087029" y="2279596"/>
              <a:ext cx="156240" cy="5472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4A88B6E2-16FC-4314-9EDC-0A7687F40F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69029" y="2243956"/>
                <a:ext cx="19188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05BC352A-9E4E-47A6-87A2-590B9BB0E2E6}"/>
                  </a:ext>
                </a:extLst>
              </p14:cNvPr>
              <p14:cNvContentPartPr/>
              <p14:nvPr/>
            </p14:nvContentPartPr>
            <p14:xfrm>
              <a:off x="10313109" y="2298676"/>
              <a:ext cx="194760" cy="20844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05BC352A-9E4E-47A6-87A2-590B9BB0E2E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295469" y="2263036"/>
                <a:ext cx="23040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1FF95A64-5971-4424-A20D-F4746DEEE147}"/>
                  </a:ext>
                </a:extLst>
              </p14:cNvPr>
              <p14:cNvContentPartPr/>
              <p14:nvPr/>
            </p14:nvContentPartPr>
            <p14:xfrm>
              <a:off x="5933709" y="4667116"/>
              <a:ext cx="660600" cy="1468440"/>
            </p14:xfrm>
          </p:contentPart>
        </mc:Choice>
        <mc:Fallback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1FF95A64-5971-4424-A20D-F4746DEEE14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15709" y="4649476"/>
                <a:ext cx="696240" cy="150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F2A50269-37D8-4CAF-A725-0D184795C2ED}"/>
                  </a:ext>
                </a:extLst>
              </p14:cNvPr>
              <p14:cNvContentPartPr/>
              <p14:nvPr/>
            </p14:nvContentPartPr>
            <p14:xfrm>
              <a:off x="10857069" y="3267796"/>
              <a:ext cx="856800" cy="405000"/>
            </p14:xfrm>
          </p:contentPart>
        </mc:Choice>
        <mc:Fallback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F2A50269-37D8-4CAF-A725-0D184795C2E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0839069" y="3249796"/>
                <a:ext cx="89244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235E4BF9-9ABC-4FAC-8A3E-3D5A4ED8F24E}"/>
                  </a:ext>
                </a:extLst>
              </p14:cNvPr>
              <p14:cNvContentPartPr/>
              <p14:nvPr/>
            </p14:nvContentPartPr>
            <p14:xfrm>
              <a:off x="10917549" y="2349076"/>
              <a:ext cx="158400" cy="18720"/>
            </p14:xfrm>
          </p:contentPart>
        </mc:Choice>
        <mc:Fallback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235E4BF9-9ABC-4FAC-8A3E-3D5A4ED8F2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899909" y="2331436"/>
                <a:ext cx="1940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9F0BFCEB-4DBA-45CD-AEF2-E849CEE9A545}"/>
                  </a:ext>
                </a:extLst>
              </p14:cNvPr>
              <p14:cNvContentPartPr/>
              <p14:nvPr/>
            </p14:nvContentPartPr>
            <p14:xfrm>
              <a:off x="11213109" y="2362756"/>
              <a:ext cx="86040" cy="5400"/>
            </p14:xfrm>
          </p:contentPart>
        </mc:Choice>
        <mc:Fallback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9F0BFCEB-4DBA-45CD-AEF2-E849CEE9A54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1195469" y="2344756"/>
                <a:ext cx="1216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20AD3E65-5585-44B4-8B85-FAAD8E007AD2}"/>
                  </a:ext>
                </a:extLst>
              </p14:cNvPr>
              <p14:cNvContentPartPr/>
              <p14:nvPr/>
            </p14:nvContentPartPr>
            <p14:xfrm>
              <a:off x="11448909" y="2391556"/>
              <a:ext cx="24840" cy="360"/>
            </p14:xfrm>
          </p:contentPart>
        </mc:Choice>
        <mc:Fallback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20AD3E65-5585-44B4-8B85-FAAD8E007AD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431269" y="2373556"/>
                <a:ext cx="6048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4" name="Cerneală 23">
                <a:extLst>
                  <a:ext uri="{FF2B5EF4-FFF2-40B4-BE49-F238E27FC236}">
                    <a16:creationId xmlns:a16="http://schemas.microsoft.com/office/drawing/2014/main" id="{1742923D-0D49-4FEC-857A-128739343E88}"/>
                  </a:ext>
                </a:extLst>
              </p14:cNvPr>
              <p14:cNvContentPartPr/>
              <p14:nvPr/>
            </p14:nvContentPartPr>
            <p14:xfrm>
              <a:off x="11107269" y="2449156"/>
              <a:ext cx="174960" cy="723240"/>
            </p14:xfrm>
          </p:contentPart>
        </mc:Choice>
        <mc:Fallback>
          <p:pic>
            <p:nvPicPr>
              <p:cNvPr id="24" name="Cerneală 23">
                <a:extLst>
                  <a:ext uri="{FF2B5EF4-FFF2-40B4-BE49-F238E27FC236}">
                    <a16:creationId xmlns:a16="http://schemas.microsoft.com/office/drawing/2014/main" id="{1742923D-0D49-4FEC-857A-128739343E8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089593" y="2431516"/>
                <a:ext cx="210673" cy="75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9733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959EDDB1-5503-4FA7-8D26-417D2D5F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594391"/>
            <a:ext cx="10185986" cy="612179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7B252446-834B-4640-80D9-074422611A6A}"/>
                  </a:ext>
                </a:extLst>
              </p14:cNvPr>
              <p14:cNvContentPartPr/>
              <p14:nvPr/>
            </p14:nvContentPartPr>
            <p14:xfrm>
              <a:off x="827469" y="3890785"/>
              <a:ext cx="336960" cy="317160"/>
            </p14:xfrm>
          </p:contentPart>
        </mc:Choice>
        <mc:Fallback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7B252446-834B-4640-80D9-074422611A6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69" y="3872805"/>
                <a:ext cx="372600" cy="3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0EEA5273-0A80-44D2-AAD7-817E2C5BBC9B}"/>
                  </a:ext>
                </a:extLst>
              </p14:cNvPr>
              <p14:cNvContentPartPr/>
              <p14:nvPr/>
            </p14:nvContentPartPr>
            <p14:xfrm>
              <a:off x="3974949" y="3919945"/>
              <a:ext cx="297000" cy="361080"/>
            </p14:xfrm>
          </p:contentPart>
        </mc:Choice>
        <mc:Fallback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0EEA5273-0A80-44D2-AAD7-817E2C5BBC9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56949" y="3901945"/>
                <a:ext cx="3326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764B52CB-2609-4D2C-9E3A-9BB12578B375}"/>
                  </a:ext>
                </a:extLst>
              </p14:cNvPr>
              <p14:cNvContentPartPr/>
              <p14:nvPr/>
            </p14:nvContentPartPr>
            <p14:xfrm>
              <a:off x="7286229" y="3638785"/>
              <a:ext cx="362160" cy="37152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764B52CB-2609-4D2C-9E3A-9BB12578B37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268229" y="3620802"/>
                <a:ext cx="397800" cy="4071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6024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555268B6-583F-41BC-BFC5-B7E1EBDE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21" y="594391"/>
            <a:ext cx="10620375" cy="5867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Cerneală 23">
                <a:extLst>
                  <a:ext uri="{FF2B5EF4-FFF2-40B4-BE49-F238E27FC236}">
                    <a16:creationId xmlns:a16="http://schemas.microsoft.com/office/drawing/2014/main" id="{69AFEE1D-5B0F-41D1-9D93-A68D4F5EF7BC}"/>
                  </a:ext>
                </a:extLst>
              </p14:cNvPr>
              <p14:cNvContentPartPr/>
              <p14:nvPr/>
            </p14:nvContentPartPr>
            <p14:xfrm>
              <a:off x="7461549" y="1087105"/>
              <a:ext cx="2394720" cy="984240"/>
            </p14:xfrm>
          </p:contentPart>
        </mc:Choice>
        <mc:Fallback>
          <p:pic>
            <p:nvPicPr>
              <p:cNvPr id="24" name="Cerneală 23">
                <a:extLst>
                  <a:ext uri="{FF2B5EF4-FFF2-40B4-BE49-F238E27FC236}">
                    <a16:creationId xmlns:a16="http://schemas.microsoft.com/office/drawing/2014/main" id="{69AFEE1D-5B0F-41D1-9D93-A68D4F5EF7B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43549" y="1069459"/>
                <a:ext cx="2430360" cy="10198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Cerneală 26">
                <a:extLst>
                  <a:ext uri="{FF2B5EF4-FFF2-40B4-BE49-F238E27FC236}">
                    <a16:creationId xmlns:a16="http://schemas.microsoft.com/office/drawing/2014/main" id="{143D0280-A468-4628-B778-6D0B940D1C6A}"/>
                  </a:ext>
                </a:extLst>
              </p14:cNvPr>
              <p14:cNvContentPartPr/>
              <p14:nvPr/>
            </p14:nvContentPartPr>
            <p14:xfrm>
              <a:off x="10606869" y="2673985"/>
              <a:ext cx="496440" cy="565560"/>
            </p14:xfrm>
          </p:contentPart>
        </mc:Choice>
        <mc:Fallback>
          <p:pic>
            <p:nvPicPr>
              <p:cNvPr id="27" name="Cerneală 26">
                <a:extLst>
                  <a:ext uri="{FF2B5EF4-FFF2-40B4-BE49-F238E27FC236}">
                    <a16:creationId xmlns:a16="http://schemas.microsoft.com/office/drawing/2014/main" id="{143D0280-A468-4628-B778-6D0B940D1C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88869" y="2656345"/>
                <a:ext cx="53208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1" name="Cerneală 30">
                <a:extLst>
                  <a:ext uri="{FF2B5EF4-FFF2-40B4-BE49-F238E27FC236}">
                    <a16:creationId xmlns:a16="http://schemas.microsoft.com/office/drawing/2014/main" id="{9E83B4A3-BEC0-4345-BE52-851FD18D25E3}"/>
                  </a:ext>
                </a:extLst>
              </p14:cNvPr>
              <p14:cNvContentPartPr/>
              <p14:nvPr/>
            </p14:nvContentPartPr>
            <p14:xfrm>
              <a:off x="9504909" y="3426745"/>
              <a:ext cx="513360" cy="271080"/>
            </p14:xfrm>
          </p:contentPart>
        </mc:Choice>
        <mc:Fallback>
          <p:pic>
            <p:nvPicPr>
              <p:cNvPr id="31" name="Cerneală 30">
                <a:extLst>
                  <a:ext uri="{FF2B5EF4-FFF2-40B4-BE49-F238E27FC236}">
                    <a16:creationId xmlns:a16="http://schemas.microsoft.com/office/drawing/2014/main" id="{9E83B4A3-BEC0-4345-BE52-851FD18D25E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486922" y="3409082"/>
                <a:ext cx="548975" cy="306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7D7BB3BD-4594-4E3A-A248-DFA0557D6041}"/>
                  </a:ext>
                </a:extLst>
              </p14:cNvPr>
              <p14:cNvContentPartPr/>
              <p14:nvPr/>
            </p14:nvContentPartPr>
            <p14:xfrm>
              <a:off x="9957069" y="3954865"/>
              <a:ext cx="1319400" cy="698760"/>
            </p14:xfrm>
          </p:contentPart>
        </mc:Choice>
        <mc:Fallback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7D7BB3BD-4594-4E3A-A248-DFA0557D60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39424" y="3936865"/>
                <a:ext cx="1355050" cy="73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8" name="Cerneală 47">
                <a:extLst>
                  <a:ext uri="{FF2B5EF4-FFF2-40B4-BE49-F238E27FC236}">
                    <a16:creationId xmlns:a16="http://schemas.microsoft.com/office/drawing/2014/main" id="{DC871EE6-678F-473A-920B-E5A4AEAA83DE}"/>
                  </a:ext>
                </a:extLst>
              </p14:cNvPr>
              <p14:cNvContentPartPr/>
              <p14:nvPr/>
            </p14:nvContentPartPr>
            <p14:xfrm>
              <a:off x="5582349" y="5350945"/>
              <a:ext cx="607680" cy="315720"/>
            </p14:xfrm>
          </p:contentPart>
        </mc:Choice>
        <mc:Fallback>
          <p:pic>
            <p:nvPicPr>
              <p:cNvPr id="48" name="Cerneală 47">
                <a:extLst>
                  <a:ext uri="{FF2B5EF4-FFF2-40B4-BE49-F238E27FC236}">
                    <a16:creationId xmlns:a16="http://schemas.microsoft.com/office/drawing/2014/main" id="{DC871EE6-678F-473A-920B-E5A4AEAA83D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64709" y="5332966"/>
                <a:ext cx="643320" cy="3513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64" name="Cerneală 63">
                <a:extLst>
                  <a:ext uri="{FF2B5EF4-FFF2-40B4-BE49-F238E27FC236}">
                    <a16:creationId xmlns:a16="http://schemas.microsoft.com/office/drawing/2014/main" id="{044089DA-2637-4DA1-A2A2-5AA33A1618FF}"/>
                  </a:ext>
                </a:extLst>
              </p14:cNvPr>
              <p14:cNvContentPartPr/>
              <p14:nvPr/>
            </p14:nvContentPartPr>
            <p14:xfrm>
              <a:off x="6448509" y="5255905"/>
              <a:ext cx="650880" cy="326520"/>
            </p14:xfrm>
          </p:contentPart>
        </mc:Choice>
        <mc:Fallback>
          <p:pic>
            <p:nvPicPr>
              <p:cNvPr id="64" name="Cerneală 63">
                <a:extLst>
                  <a:ext uri="{FF2B5EF4-FFF2-40B4-BE49-F238E27FC236}">
                    <a16:creationId xmlns:a16="http://schemas.microsoft.com/office/drawing/2014/main" id="{044089DA-2637-4DA1-A2A2-5AA33A1618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0869" y="5238265"/>
                <a:ext cx="68652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85" name="Cerneală 84">
                <a:extLst>
                  <a:ext uri="{FF2B5EF4-FFF2-40B4-BE49-F238E27FC236}">
                    <a16:creationId xmlns:a16="http://schemas.microsoft.com/office/drawing/2014/main" id="{E9DD1A01-584C-405E-AC79-7CEC7785CA8A}"/>
                  </a:ext>
                </a:extLst>
              </p14:cNvPr>
              <p14:cNvContentPartPr/>
              <p14:nvPr/>
            </p14:nvContentPartPr>
            <p14:xfrm>
              <a:off x="7329429" y="5164825"/>
              <a:ext cx="3429000" cy="1458360"/>
            </p14:xfrm>
          </p:contentPart>
        </mc:Choice>
        <mc:Fallback>
          <p:pic>
            <p:nvPicPr>
              <p:cNvPr id="85" name="Cerneală 84">
                <a:extLst>
                  <a:ext uri="{FF2B5EF4-FFF2-40B4-BE49-F238E27FC236}">
                    <a16:creationId xmlns:a16="http://schemas.microsoft.com/office/drawing/2014/main" id="{E9DD1A01-584C-405E-AC79-7CEC7785CA8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311427" y="5146825"/>
                <a:ext cx="3464644" cy="14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62609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188F9554-62DF-4988-9EAF-FFD59B9DB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" y="777269"/>
            <a:ext cx="10668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741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5F49E790-C46D-42A1-B201-288C10E98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" y="594391"/>
            <a:ext cx="9801225" cy="5905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796DEEF6-23A6-4BBC-AA56-7BC79384A7C2}"/>
                  </a:ext>
                </a:extLst>
              </p14:cNvPr>
              <p14:cNvContentPartPr/>
              <p14:nvPr/>
            </p14:nvContentPartPr>
            <p14:xfrm>
              <a:off x="538749" y="2844625"/>
              <a:ext cx="2483640" cy="721440"/>
            </p14:xfrm>
          </p:contentPart>
        </mc:Choice>
        <mc:Fallback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796DEEF6-23A6-4BBC-AA56-7BC79384A7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749" y="2826985"/>
                <a:ext cx="2519280" cy="75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7" name="Cerneală 26">
                <a:extLst>
                  <a:ext uri="{FF2B5EF4-FFF2-40B4-BE49-F238E27FC236}">
                    <a16:creationId xmlns:a16="http://schemas.microsoft.com/office/drawing/2014/main" id="{D66E3B2A-52F2-4809-B8A6-447722FDE427}"/>
                  </a:ext>
                </a:extLst>
              </p14:cNvPr>
              <p14:cNvContentPartPr/>
              <p14:nvPr/>
            </p14:nvContentPartPr>
            <p14:xfrm>
              <a:off x="1981269" y="3888625"/>
              <a:ext cx="781200" cy="341640"/>
            </p14:xfrm>
          </p:contentPart>
        </mc:Choice>
        <mc:Fallback>
          <p:pic>
            <p:nvPicPr>
              <p:cNvPr id="27" name="Cerneală 26">
                <a:extLst>
                  <a:ext uri="{FF2B5EF4-FFF2-40B4-BE49-F238E27FC236}">
                    <a16:creationId xmlns:a16="http://schemas.microsoft.com/office/drawing/2014/main" id="{D66E3B2A-52F2-4809-B8A6-447722FDE42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3261" y="3870625"/>
                <a:ext cx="816856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8" name="Cerneală 27">
                <a:extLst>
                  <a:ext uri="{FF2B5EF4-FFF2-40B4-BE49-F238E27FC236}">
                    <a16:creationId xmlns:a16="http://schemas.microsoft.com/office/drawing/2014/main" id="{CCDE1288-E2AE-4D6F-80B2-CE62C9C69D6E}"/>
                  </a:ext>
                </a:extLst>
              </p14:cNvPr>
              <p14:cNvContentPartPr/>
              <p14:nvPr/>
            </p14:nvContentPartPr>
            <p14:xfrm>
              <a:off x="1265229" y="3983665"/>
              <a:ext cx="508320" cy="379080"/>
            </p14:xfrm>
          </p:contentPart>
        </mc:Choice>
        <mc:Fallback>
          <p:pic>
            <p:nvPicPr>
              <p:cNvPr id="28" name="Cerneală 27">
                <a:extLst>
                  <a:ext uri="{FF2B5EF4-FFF2-40B4-BE49-F238E27FC236}">
                    <a16:creationId xmlns:a16="http://schemas.microsoft.com/office/drawing/2014/main" id="{CCDE1288-E2AE-4D6F-80B2-CE62C9C69D6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47576" y="3965665"/>
                <a:ext cx="543985" cy="41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12891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8EF47010-0D6C-4F22-B3BF-3169466A6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685830"/>
            <a:ext cx="10201275" cy="52673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Cerneală 30">
                <a:extLst>
                  <a:ext uri="{FF2B5EF4-FFF2-40B4-BE49-F238E27FC236}">
                    <a16:creationId xmlns:a16="http://schemas.microsoft.com/office/drawing/2014/main" id="{1461DFEF-193E-449F-A4B5-71E5D58D36B8}"/>
                  </a:ext>
                </a:extLst>
              </p14:cNvPr>
              <p14:cNvContentPartPr/>
              <p14:nvPr/>
            </p14:nvContentPartPr>
            <p14:xfrm>
              <a:off x="10085949" y="2218225"/>
              <a:ext cx="109440" cy="193320"/>
            </p14:xfrm>
          </p:contentPart>
        </mc:Choice>
        <mc:Fallback>
          <p:pic>
            <p:nvPicPr>
              <p:cNvPr id="31" name="Cerneală 30">
                <a:extLst>
                  <a:ext uri="{FF2B5EF4-FFF2-40B4-BE49-F238E27FC236}">
                    <a16:creationId xmlns:a16="http://schemas.microsoft.com/office/drawing/2014/main" id="{1461DFEF-193E-449F-A4B5-71E5D58D36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68309" y="2200585"/>
                <a:ext cx="14508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5" name="Cerneală 34">
                <a:extLst>
                  <a:ext uri="{FF2B5EF4-FFF2-40B4-BE49-F238E27FC236}">
                    <a16:creationId xmlns:a16="http://schemas.microsoft.com/office/drawing/2014/main" id="{3684816E-E916-49BD-919E-CE16E26A6091}"/>
                  </a:ext>
                </a:extLst>
              </p14:cNvPr>
              <p14:cNvContentPartPr/>
              <p14:nvPr/>
            </p14:nvContentPartPr>
            <p14:xfrm>
              <a:off x="10467189" y="2173945"/>
              <a:ext cx="474120" cy="225000"/>
            </p14:xfrm>
          </p:contentPart>
        </mc:Choice>
        <mc:Fallback>
          <p:pic>
            <p:nvPicPr>
              <p:cNvPr id="35" name="Cerneală 34">
                <a:extLst>
                  <a:ext uri="{FF2B5EF4-FFF2-40B4-BE49-F238E27FC236}">
                    <a16:creationId xmlns:a16="http://schemas.microsoft.com/office/drawing/2014/main" id="{3684816E-E916-49BD-919E-CE16E26A60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449189" y="2156305"/>
                <a:ext cx="50976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6" name="Cerneală 35">
                <a:extLst>
                  <a:ext uri="{FF2B5EF4-FFF2-40B4-BE49-F238E27FC236}">
                    <a16:creationId xmlns:a16="http://schemas.microsoft.com/office/drawing/2014/main" id="{7F2C02A5-C4A9-4203-B567-1DE3159EB221}"/>
                  </a:ext>
                </a:extLst>
              </p14:cNvPr>
              <p14:cNvContentPartPr/>
              <p14:nvPr/>
            </p14:nvContentPartPr>
            <p14:xfrm>
              <a:off x="9610749" y="2252065"/>
              <a:ext cx="267840" cy="214920"/>
            </p14:xfrm>
          </p:contentPart>
        </mc:Choice>
        <mc:Fallback>
          <p:pic>
            <p:nvPicPr>
              <p:cNvPr id="36" name="Cerneală 35">
                <a:extLst>
                  <a:ext uri="{FF2B5EF4-FFF2-40B4-BE49-F238E27FC236}">
                    <a16:creationId xmlns:a16="http://schemas.microsoft.com/office/drawing/2014/main" id="{7F2C02A5-C4A9-4203-B567-1DE3159EB2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592749" y="2234425"/>
                <a:ext cx="30348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7" name="Cerneală 36">
                <a:extLst>
                  <a:ext uri="{FF2B5EF4-FFF2-40B4-BE49-F238E27FC236}">
                    <a16:creationId xmlns:a16="http://schemas.microsoft.com/office/drawing/2014/main" id="{DC3C69D5-57F5-46D2-886B-91254A9837DA}"/>
                  </a:ext>
                </a:extLst>
              </p14:cNvPr>
              <p14:cNvContentPartPr/>
              <p14:nvPr/>
            </p14:nvContentPartPr>
            <p14:xfrm>
              <a:off x="9031509" y="2309665"/>
              <a:ext cx="295560" cy="252360"/>
            </p14:xfrm>
          </p:contentPart>
        </mc:Choice>
        <mc:Fallback>
          <p:pic>
            <p:nvPicPr>
              <p:cNvPr id="37" name="Cerneală 36">
                <a:extLst>
                  <a:ext uri="{FF2B5EF4-FFF2-40B4-BE49-F238E27FC236}">
                    <a16:creationId xmlns:a16="http://schemas.microsoft.com/office/drawing/2014/main" id="{DC3C69D5-57F5-46D2-886B-91254A9837D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13869" y="2291665"/>
                <a:ext cx="331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8" name="Cerneală 37">
                <a:extLst>
                  <a:ext uri="{FF2B5EF4-FFF2-40B4-BE49-F238E27FC236}">
                    <a16:creationId xmlns:a16="http://schemas.microsoft.com/office/drawing/2014/main" id="{232D8EBE-DFAD-41B9-90FB-9191C9502D8B}"/>
                  </a:ext>
                </a:extLst>
              </p14:cNvPr>
              <p14:cNvContentPartPr/>
              <p14:nvPr/>
            </p14:nvContentPartPr>
            <p14:xfrm>
              <a:off x="8566389" y="2302105"/>
              <a:ext cx="374400" cy="287640"/>
            </p14:xfrm>
          </p:contentPart>
        </mc:Choice>
        <mc:Fallback>
          <p:pic>
            <p:nvPicPr>
              <p:cNvPr id="38" name="Cerneală 37">
                <a:extLst>
                  <a:ext uri="{FF2B5EF4-FFF2-40B4-BE49-F238E27FC236}">
                    <a16:creationId xmlns:a16="http://schemas.microsoft.com/office/drawing/2014/main" id="{232D8EBE-DFAD-41B9-90FB-9191C9502D8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548406" y="2284465"/>
                <a:ext cx="410006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6CFFCEF7-C51A-4723-81A1-BB28EC8A7701}"/>
                  </a:ext>
                </a:extLst>
              </p14:cNvPr>
              <p14:cNvContentPartPr/>
              <p14:nvPr/>
            </p14:nvContentPartPr>
            <p14:xfrm>
              <a:off x="11189349" y="1698745"/>
              <a:ext cx="823320" cy="308160"/>
            </p14:xfrm>
          </p:contentPart>
        </mc:Choice>
        <mc:Fallback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6CFFCEF7-C51A-4723-81A1-BB28EC8A770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171349" y="1680766"/>
                <a:ext cx="858960" cy="3437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8500E6D2-142A-4476-AC25-36F8646D594D}"/>
                  </a:ext>
                </a:extLst>
              </p14:cNvPr>
              <p14:cNvContentPartPr/>
              <p14:nvPr/>
            </p14:nvContentPartPr>
            <p14:xfrm>
              <a:off x="10510389" y="1815745"/>
              <a:ext cx="488520" cy="234720"/>
            </p14:xfrm>
          </p:contentPart>
        </mc:Choice>
        <mc:Fallback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8500E6D2-142A-4476-AC25-36F8646D59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492389" y="1797745"/>
                <a:ext cx="52416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1" name="Cerneală 40">
                <a:extLst>
                  <a:ext uri="{FF2B5EF4-FFF2-40B4-BE49-F238E27FC236}">
                    <a16:creationId xmlns:a16="http://schemas.microsoft.com/office/drawing/2014/main" id="{7C5F9364-05C0-4ECF-AFDF-11145AC5B481}"/>
                  </a:ext>
                </a:extLst>
              </p14:cNvPr>
              <p14:cNvContentPartPr/>
              <p14:nvPr/>
            </p14:nvContentPartPr>
            <p14:xfrm>
              <a:off x="10075869" y="1852825"/>
              <a:ext cx="95760" cy="285120"/>
            </p14:xfrm>
          </p:contentPart>
        </mc:Choice>
        <mc:Fallback>
          <p:pic>
            <p:nvPicPr>
              <p:cNvPr id="41" name="Cerneală 40">
                <a:extLst>
                  <a:ext uri="{FF2B5EF4-FFF2-40B4-BE49-F238E27FC236}">
                    <a16:creationId xmlns:a16="http://schemas.microsoft.com/office/drawing/2014/main" id="{7C5F9364-05C0-4ECF-AFDF-11145AC5B48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058229" y="1834825"/>
                <a:ext cx="13140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2B6F828F-2715-4649-B2EF-93FF87A8000A}"/>
                  </a:ext>
                </a:extLst>
              </p14:cNvPr>
              <p14:cNvContentPartPr/>
              <p14:nvPr/>
            </p14:nvContentPartPr>
            <p14:xfrm>
              <a:off x="9471069" y="1876585"/>
              <a:ext cx="330120" cy="238320"/>
            </p14:xfrm>
          </p:contentPart>
        </mc:Choice>
        <mc:Fallback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2B6F828F-2715-4649-B2EF-93FF87A8000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453069" y="1858945"/>
                <a:ext cx="3657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BCB15B3B-980F-4897-9184-A58062788130}"/>
                  </a:ext>
                </a:extLst>
              </p14:cNvPr>
              <p14:cNvContentPartPr/>
              <p14:nvPr/>
            </p14:nvContentPartPr>
            <p14:xfrm>
              <a:off x="8460549" y="1905385"/>
              <a:ext cx="726840" cy="334080"/>
            </p14:xfrm>
          </p:contentPart>
        </mc:Choice>
        <mc:Fallback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BCB15B3B-980F-4897-9184-A5806278813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42558" y="1887745"/>
                <a:ext cx="762462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" name="Cerneală 50">
                <a:extLst>
                  <a:ext uri="{FF2B5EF4-FFF2-40B4-BE49-F238E27FC236}">
                    <a16:creationId xmlns:a16="http://schemas.microsoft.com/office/drawing/2014/main" id="{B71C13C7-23E2-4C13-870A-F869FC8DC4AC}"/>
                  </a:ext>
                </a:extLst>
              </p14:cNvPr>
              <p14:cNvContentPartPr/>
              <p14:nvPr/>
            </p14:nvContentPartPr>
            <p14:xfrm>
              <a:off x="10141389" y="2676145"/>
              <a:ext cx="167400" cy="174960"/>
            </p14:xfrm>
          </p:contentPart>
        </mc:Choice>
        <mc:Fallback>
          <p:pic>
            <p:nvPicPr>
              <p:cNvPr id="51" name="Cerneală 50">
                <a:extLst>
                  <a:ext uri="{FF2B5EF4-FFF2-40B4-BE49-F238E27FC236}">
                    <a16:creationId xmlns:a16="http://schemas.microsoft.com/office/drawing/2014/main" id="{B71C13C7-23E2-4C13-870A-F869FC8DC4A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123389" y="2658505"/>
                <a:ext cx="2030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2" name="Cerneală 51">
                <a:extLst>
                  <a:ext uri="{FF2B5EF4-FFF2-40B4-BE49-F238E27FC236}">
                    <a16:creationId xmlns:a16="http://schemas.microsoft.com/office/drawing/2014/main" id="{D6FB4FFA-970D-4C87-9122-41E94852A526}"/>
                  </a:ext>
                </a:extLst>
              </p14:cNvPr>
              <p14:cNvContentPartPr/>
              <p14:nvPr/>
            </p14:nvContentPartPr>
            <p14:xfrm>
              <a:off x="8918469" y="2661025"/>
              <a:ext cx="603000" cy="266040"/>
            </p14:xfrm>
          </p:contentPart>
        </mc:Choice>
        <mc:Fallback>
          <p:pic>
            <p:nvPicPr>
              <p:cNvPr id="52" name="Cerneală 51">
                <a:extLst>
                  <a:ext uri="{FF2B5EF4-FFF2-40B4-BE49-F238E27FC236}">
                    <a16:creationId xmlns:a16="http://schemas.microsoft.com/office/drawing/2014/main" id="{D6FB4FFA-970D-4C87-9122-41E94852A52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900469" y="2643385"/>
                <a:ext cx="63864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3" name="Cerneală 52">
                <a:extLst>
                  <a:ext uri="{FF2B5EF4-FFF2-40B4-BE49-F238E27FC236}">
                    <a16:creationId xmlns:a16="http://schemas.microsoft.com/office/drawing/2014/main" id="{A680B655-5B90-4FB4-BF71-A195ACE554B5}"/>
                  </a:ext>
                </a:extLst>
              </p14:cNvPr>
              <p14:cNvContentPartPr/>
              <p14:nvPr/>
            </p14:nvContentPartPr>
            <p14:xfrm>
              <a:off x="8695989" y="2662105"/>
              <a:ext cx="127440" cy="244080"/>
            </p14:xfrm>
          </p:contentPart>
        </mc:Choice>
        <mc:Fallback>
          <p:pic>
            <p:nvPicPr>
              <p:cNvPr id="53" name="Cerneală 52">
                <a:extLst>
                  <a:ext uri="{FF2B5EF4-FFF2-40B4-BE49-F238E27FC236}">
                    <a16:creationId xmlns:a16="http://schemas.microsoft.com/office/drawing/2014/main" id="{A680B655-5B90-4FB4-BF71-A195ACE554B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678349" y="2644105"/>
                <a:ext cx="16308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61" name="Cerneală 60">
                <a:extLst>
                  <a:ext uri="{FF2B5EF4-FFF2-40B4-BE49-F238E27FC236}">
                    <a16:creationId xmlns:a16="http://schemas.microsoft.com/office/drawing/2014/main" id="{46C2F8FB-B85F-41C5-8D47-08114F4672BC}"/>
                  </a:ext>
                </a:extLst>
              </p14:cNvPr>
              <p14:cNvContentPartPr/>
              <p14:nvPr/>
            </p14:nvContentPartPr>
            <p14:xfrm>
              <a:off x="11347749" y="2564905"/>
              <a:ext cx="247680" cy="246960"/>
            </p14:xfrm>
          </p:contentPart>
        </mc:Choice>
        <mc:Fallback>
          <p:pic>
            <p:nvPicPr>
              <p:cNvPr id="61" name="Cerneală 60">
                <a:extLst>
                  <a:ext uri="{FF2B5EF4-FFF2-40B4-BE49-F238E27FC236}">
                    <a16:creationId xmlns:a16="http://schemas.microsoft.com/office/drawing/2014/main" id="{46C2F8FB-B85F-41C5-8D47-08114F4672B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1330109" y="2547265"/>
                <a:ext cx="28332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08515475-12EF-48E7-8145-21BB63814E25}"/>
                  </a:ext>
                </a:extLst>
              </p14:cNvPr>
              <p14:cNvContentPartPr/>
              <p14:nvPr/>
            </p14:nvContentPartPr>
            <p14:xfrm>
              <a:off x="10486269" y="2511985"/>
              <a:ext cx="644400" cy="293760"/>
            </p14:xfrm>
          </p:contentPart>
        </mc:Choice>
        <mc:Fallback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08515475-12EF-48E7-8145-21BB63814E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468629" y="2493985"/>
                <a:ext cx="68004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0BA724F5-1EF3-406A-982F-B3D0A6AB69CF}"/>
                  </a:ext>
                </a:extLst>
              </p14:cNvPr>
              <p14:cNvContentPartPr/>
              <p14:nvPr/>
            </p14:nvContentPartPr>
            <p14:xfrm>
              <a:off x="9740709" y="2690185"/>
              <a:ext cx="214920" cy="203400"/>
            </p14:xfrm>
          </p:contentPart>
        </mc:Choice>
        <mc:Fallback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0BA724F5-1EF3-406A-982F-B3D0A6AB69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22739" y="2672185"/>
                <a:ext cx="25050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69" name="Cerneală 68">
                <a:extLst>
                  <a:ext uri="{FF2B5EF4-FFF2-40B4-BE49-F238E27FC236}">
                    <a16:creationId xmlns:a16="http://schemas.microsoft.com/office/drawing/2014/main" id="{18882ED4-A4DB-4D98-B8AB-90577F2D128A}"/>
                  </a:ext>
                </a:extLst>
              </p14:cNvPr>
              <p14:cNvContentPartPr/>
              <p14:nvPr/>
            </p14:nvContentPartPr>
            <p14:xfrm>
              <a:off x="6193629" y="2654545"/>
              <a:ext cx="360" cy="2160"/>
            </p14:xfrm>
          </p:contentPart>
        </mc:Choice>
        <mc:Fallback>
          <p:pic>
            <p:nvPicPr>
              <p:cNvPr id="69" name="Cerneală 68">
                <a:extLst>
                  <a:ext uri="{FF2B5EF4-FFF2-40B4-BE49-F238E27FC236}">
                    <a16:creationId xmlns:a16="http://schemas.microsoft.com/office/drawing/2014/main" id="{18882ED4-A4DB-4D98-B8AB-90577F2D128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175629" y="2636545"/>
                <a:ext cx="3600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75" name="Cerneală 74">
                <a:extLst>
                  <a:ext uri="{FF2B5EF4-FFF2-40B4-BE49-F238E27FC236}">
                    <a16:creationId xmlns:a16="http://schemas.microsoft.com/office/drawing/2014/main" id="{343EDB09-61D6-4F5F-B476-AB919A6FEFC8}"/>
                  </a:ext>
                </a:extLst>
              </p14:cNvPr>
              <p14:cNvContentPartPr/>
              <p14:nvPr/>
            </p14:nvContentPartPr>
            <p14:xfrm>
              <a:off x="1626309" y="2540785"/>
              <a:ext cx="23760" cy="10080"/>
            </p14:xfrm>
          </p:contentPart>
        </mc:Choice>
        <mc:Fallback>
          <p:pic>
            <p:nvPicPr>
              <p:cNvPr id="75" name="Cerneală 74">
                <a:extLst>
                  <a:ext uri="{FF2B5EF4-FFF2-40B4-BE49-F238E27FC236}">
                    <a16:creationId xmlns:a16="http://schemas.microsoft.com/office/drawing/2014/main" id="{343EDB09-61D6-4F5F-B476-AB919A6FEFC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08309" y="2522785"/>
                <a:ext cx="594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78" name="Cerneală 77">
                <a:extLst>
                  <a:ext uri="{FF2B5EF4-FFF2-40B4-BE49-F238E27FC236}">
                    <a16:creationId xmlns:a16="http://schemas.microsoft.com/office/drawing/2014/main" id="{778096F9-1CEB-4187-9197-B82CA23268E3}"/>
                  </a:ext>
                </a:extLst>
              </p14:cNvPr>
              <p14:cNvContentPartPr/>
              <p14:nvPr/>
            </p14:nvContentPartPr>
            <p14:xfrm>
              <a:off x="795429" y="2608465"/>
              <a:ext cx="1222200" cy="307800"/>
            </p14:xfrm>
          </p:contentPart>
        </mc:Choice>
        <mc:Fallback>
          <p:pic>
            <p:nvPicPr>
              <p:cNvPr id="78" name="Cerneală 77">
                <a:extLst>
                  <a:ext uri="{FF2B5EF4-FFF2-40B4-BE49-F238E27FC236}">
                    <a16:creationId xmlns:a16="http://schemas.microsoft.com/office/drawing/2014/main" id="{778096F9-1CEB-4187-9197-B82CA23268E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7429" y="2590465"/>
                <a:ext cx="12578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81" name="Cerneală 80">
                <a:extLst>
                  <a:ext uri="{FF2B5EF4-FFF2-40B4-BE49-F238E27FC236}">
                    <a16:creationId xmlns:a16="http://schemas.microsoft.com/office/drawing/2014/main" id="{DCE143FD-ACB9-4537-8AF8-6F2E689E488E}"/>
                  </a:ext>
                </a:extLst>
              </p14:cNvPr>
              <p14:cNvContentPartPr/>
              <p14:nvPr/>
            </p14:nvContentPartPr>
            <p14:xfrm>
              <a:off x="5418909" y="3055945"/>
              <a:ext cx="392040" cy="147960"/>
            </p14:xfrm>
          </p:contentPart>
        </mc:Choice>
        <mc:Fallback>
          <p:pic>
            <p:nvPicPr>
              <p:cNvPr id="81" name="Cerneală 80">
                <a:extLst>
                  <a:ext uri="{FF2B5EF4-FFF2-40B4-BE49-F238E27FC236}">
                    <a16:creationId xmlns:a16="http://schemas.microsoft.com/office/drawing/2014/main" id="{DCE143FD-ACB9-4537-8AF8-6F2E689E488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00926" y="3037945"/>
                <a:ext cx="427647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4">
            <p14:nvContentPartPr>
              <p14:cNvPr id="89" name="Cerneală 88">
                <a:extLst>
                  <a:ext uri="{FF2B5EF4-FFF2-40B4-BE49-F238E27FC236}">
                    <a16:creationId xmlns:a16="http://schemas.microsoft.com/office/drawing/2014/main" id="{53F0A5EF-1BA3-4926-8797-E3CD88D129FD}"/>
                  </a:ext>
                </a:extLst>
              </p14:cNvPr>
              <p14:cNvContentPartPr/>
              <p14:nvPr/>
            </p14:nvContentPartPr>
            <p14:xfrm>
              <a:off x="7223589" y="2959465"/>
              <a:ext cx="15480" cy="4320"/>
            </p14:xfrm>
          </p:contentPart>
        </mc:Choice>
        <mc:Fallback>
          <p:pic>
            <p:nvPicPr>
              <p:cNvPr id="89" name="Cerneală 88">
                <a:extLst>
                  <a:ext uri="{FF2B5EF4-FFF2-40B4-BE49-F238E27FC236}">
                    <a16:creationId xmlns:a16="http://schemas.microsoft.com/office/drawing/2014/main" id="{53F0A5EF-1BA3-4926-8797-E3CD88D129F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205589" y="2941465"/>
                <a:ext cx="511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72FA7EA8-76AE-4B4E-A418-4D38E8850015}"/>
                  </a:ext>
                </a:extLst>
              </p14:cNvPr>
              <p14:cNvContentPartPr/>
              <p14:nvPr/>
            </p14:nvContentPartPr>
            <p14:xfrm>
              <a:off x="7362909" y="2877385"/>
              <a:ext cx="610200" cy="578880"/>
            </p14:xfrm>
          </p:contentPart>
        </mc:Choice>
        <mc:Fallback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72FA7EA8-76AE-4B4E-A418-4D38E885001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45269" y="2859734"/>
                <a:ext cx="645840" cy="6145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94" name="Cerneală 93">
                <a:extLst>
                  <a:ext uri="{FF2B5EF4-FFF2-40B4-BE49-F238E27FC236}">
                    <a16:creationId xmlns:a16="http://schemas.microsoft.com/office/drawing/2014/main" id="{B2F4F203-1788-4097-A285-C43EA5F9767B}"/>
                  </a:ext>
                </a:extLst>
              </p14:cNvPr>
              <p14:cNvContentPartPr/>
              <p14:nvPr/>
            </p14:nvContentPartPr>
            <p14:xfrm>
              <a:off x="7069509" y="3075025"/>
              <a:ext cx="188280" cy="126720"/>
            </p14:xfrm>
          </p:contentPart>
        </mc:Choice>
        <mc:Fallback>
          <p:pic>
            <p:nvPicPr>
              <p:cNvPr id="94" name="Cerneală 93">
                <a:extLst>
                  <a:ext uri="{FF2B5EF4-FFF2-40B4-BE49-F238E27FC236}">
                    <a16:creationId xmlns:a16="http://schemas.microsoft.com/office/drawing/2014/main" id="{B2F4F203-1788-4097-A285-C43EA5F9767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051835" y="3057385"/>
                <a:ext cx="223988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95" name="Cerneală 94">
                <a:extLst>
                  <a:ext uri="{FF2B5EF4-FFF2-40B4-BE49-F238E27FC236}">
                    <a16:creationId xmlns:a16="http://schemas.microsoft.com/office/drawing/2014/main" id="{2BDC69EC-8B62-4897-B38E-9DB1FCB84DEA}"/>
                  </a:ext>
                </a:extLst>
              </p14:cNvPr>
              <p14:cNvContentPartPr/>
              <p14:nvPr/>
            </p14:nvContentPartPr>
            <p14:xfrm>
              <a:off x="6007149" y="2911225"/>
              <a:ext cx="798480" cy="510840"/>
            </p14:xfrm>
          </p:contentPart>
        </mc:Choice>
        <mc:Fallback>
          <p:pic>
            <p:nvPicPr>
              <p:cNvPr id="95" name="Cerneală 94">
                <a:extLst>
                  <a:ext uri="{FF2B5EF4-FFF2-40B4-BE49-F238E27FC236}">
                    <a16:creationId xmlns:a16="http://schemas.microsoft.com/office/drawing/2014/main" id="{2BDC69EC-8B62-4897-B38E-9DB1FCB84DE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89509" y="2893573"/>
                <a:ext cx="834120" cy="5465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106" name="Cerneală 105">
                <a:extLst>
                  <a:ext uri="{FF2B5EF4-FFF2-40B4-BE49-F238E27FC236}">
                    <a16:creationId xmlns:a16="http://schemas.microsoft.com/office/drawing/2014/main" id="{30C8AA60-8EB8-4BE4-A52D-732B67537142}"/>
                  </a:ext>
                </a:extLst>
              </p14:cNvPr>
              <p14:cNvContentPartPr/>
              <p14:nvPr/>
            </p14:nvContentPartPr>
            <p14:xfrm>
              <a:off x="10256589" y="3202105"/>
              <a:ext cx="1423800" cy="299880"/>
            </p14:xfrm>
          </p:contentPart>
        </mc:Choice>
        <mc:Fallback>
          <p:pic>
            <p:nvPicPr>
              <p:cNvPr id="106" name="Cerneală 105">
                <a:extLst>
                  <a:ext uri="{FF2B5EF4-FFF2-40B4-BE49-F238E27FC236}">
                    <a16:creationId xmlns:a16="http://schemas.microsoft.com/office/drawing/2014/main" id="{30C8AA60-8EB8-4BE4-A52D-732B6753714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238949" y="3184465"/>
                <a:ext cx="145944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107" name="Cerneală 106">
                <a:extLst>
                  <a:ext uri="{FF2B5EF4-FFF2-40B4-BE49-F238E27FC236}">
                    <a16:creationId xmlns:a16="http://schemas.microsoft.com/office/drawing/2014/main" id="{A27C60F2-A6BD-43BC-BF69-4F2288B50D55}"/>
                  </a:ext>
                </a:extLst>
              </p14:cNvPr>
              <p14:cNvContentPartPr/>
              <p14:nvPr/>
            </p14:nvContentPartPr>
            <p14:xfrm>
              <a:off x="9167229" y="3084385"/>
              <a:ext cx="848160" cy="447120"/>
            </p14:xfrm>
          </p:contentPart>
        </mc:Choice>
        <mc:Fallback>
          <p:pic>
            <p:nvPicPr>
              <p:cNvPr id="107" name="Cerneală 106">
                <a:extLst>
                  <a:ext uri="{FF2B5EF4-FFF2-40B4-BE49-F238E27FC236}">
                    <a16:creationId xmlns:a16="http://schemas.microsoft.com/office/drawing/2014/main" id="{A27C60F2-A6BD-43BC-BF69-4F2288B50D5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49589" y="3066731"/>
                <a:ext cx="883800" cy="4827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108" name="Cerneală 107">
                <a:extLst>
                  <a:ext uri="{FF2B5EF4-FFF2-40B4-BE49-F238E27FC236}">
                    <a16:creationId xmlns:a16="http://schemas.microsoft.com/office/drawing/2014/main" id="{811C0C8D-8C4E-457D-B12D-59D28C714F47}"/>
                  </a:ext>
                </a:extLst>
              </p14:cNvPr>
              <p14:cNvContentPartPr/>
              <p14:nvPr/>
            </p14:nvContentPartPr>
            <p14:xfrm>
              <a:off x="8274069" y="3097345"/>
              <a:ext cx="590760" cy="266400"/>
            </p14:xfrm>
          </p:contentPart>
        </mc:Choice>
        <mc:Fallback>
          <p:pic>
            <p:nvPicPr>
              <p:cNvPr id="108" name="Cerneală 107">
                <a:extLst>
                  <a:ext uri="{FF2B5EF4-FFF2-40B4-BE49-F238E27FC236}">
                    <a16:creationId xmlns:a16="http://schemas.microsoft.com/office/drawing/2014/main" id="{811C0C8D-8C4E-457D-B12D-59D28C714F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256418" y="3079705"/>
                <a:ext cx="626422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194" name="Cerneală 193">
                <a:extLst>
                  <a:ext uri="{FF2B5EF4-FFF2-40B4-BE49-F238E27FC236}">
                    <a16:creationId xmlns:a16="http://schemas.microsoft.com/office/drawing/2014/main" id="{A8044B1F-2111-445F-BAEF-2B3D3F22437E}"/>
                  </a:ext>
                </a:extLst>
              </p14:cNvPr>
              <p14:cNvContentPartPr/>
              <p14:nvPr/>
            </p14:nvContentPartPr>
            <p14:xfrm>
              <a:off x="5890149" y="3971425"/>
              <a:ext cx="5928840" cy="1635840"/>
            </p14:xfrm>
          </p:contentPart>
        </mc:Choice>
        <mc:Fallback>
          <p:pic>
            <p:nvPicPr>
              <p:cNvPr id="194" name="Cerneală 193">
                <a:extLst>
                  <a:ext uri="{FF2B5EF4-FFF2-40B4-BE49-F238E27FC236}">
                    <a16:creationId xmlns:a16="http://schemas.microsoft.com/office/drawing/2014/main" id="{A8044B1F-2111-445F-BAEF-2B3D3F22437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72508" y="3953785"/>
                <a:ext cx="5964482" cy="167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197" name="Cerneală 196">
                <a:extLst>
                  <a:ext uri="{FF2B5EF4-FFF2-40B4-BE49-F238E27FC236}">
                    <a16:creationId xmlns:a16="http://schemas.microsoft.com/office/drawing/2014/main" id="{21395A50-67E2-46C9-A32D-737D1EAB5DF6}"/>
                  </a:ext>
                </a:extLst>
              </p14:cNvPr>
              <p14:cNvContentPartPr/>
              <p14:nvPr/>
            </p14:nvContentPartPr>
            <p14:xfrm>
              <a:off x="7719309" y="5677825"/>
              <a:ext cx="340200" cy="389520"/>
            </p14:xfrm>
          </p:contentPart>
        </mc:Choice>
        <mc:Fallback>
          <p:pic>
            <p:nvPicPr>
              <p:cNvPr id="197" name="Cerneală 196">
                <a:extLst>
                  <a:ext uri="{FF2B5EF4-FFF2-40B4-BE49-F238E27FC236}">
                    <a16:creationId xmlns:a16="http://schemas.microsoft.com/office/drawing/2014/main" id="{21395A50-67E2-46C9-A32D-737D1EAB5DF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01328" y="5659842"/>
                <a:ext cx="375802" cy="4251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202" name="Cerneală 201">
                <a:extLst>
                  <a:ext uri="{FF2B5EF4-FFF2-40B4-BE49-F238E27FC236}">
                    <a16:creationId xmlns:a16="http://schemas.microsoft.com/office/drawing/2014/main" id="{54AA6EA7-984A-49AE-8D4A-588E4699B3C7}"/>
                  </a:ext>
                </a:extLst>
              </p14:cNvPr>
              <p14:cNvContentPartPr/>
              <p14:nvPr/>
            </p14:nvContentPartPr>
            <p14:xfrm>
              <a:off x="8292069" y="5745865"/>
              <a:ext cx="842400" cy="358560"/>
            </p14:xfrm>
          </p:contentPart>
        </mc:Choice>
        <mc:Fallback>
          <p:pic>
            <p:nvPicPr>
              <p:cNvPr id="202" name="Cerneală 201">
                <a:extLst>
                  <a:ext uri="{FF2B5EF4-FFF2-40B4-BE49-F238E27FC236}">
                    <a16:creationId xmlns:a16="http://schemas.microsoft.com/office/drawing/2014/main" id="{54AA6EA7-984A-49AE-8D4A-588E4699B3C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74069" y="5728225"/>
                <a:ext cx="8780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203" name="Cerneală 202">
                <a:extLst>
                  <a:ext uri="{FF2B5EF4-FFF2-40B4-BE49-F238E27FC236}">
                    <a16:creationId xmlns:a16="http://schemas.microsoft.com/office/drawing/2014/main" id="{660022D5-DA85-4596-9926-A2543D88CDEC}"/>
                  </a:ext>
                </a:extLst>
              </p14:cNvPr>
              <p14:cNvContentPartPr/>
              <p14:nvPr/>
            </p14:nvContentPartPr>
            <p14:xfrm>
              <a:off x="9629829" y="6015865"/>
              <a:ext cx="768600" cy="80640"/>
            </p14:xfrm>
          </p:contentPart>
        </mc:Choice>
        <mc:Fallback>
          <p:pic>
            <p:nvPicPr>
              <p:cNvPr id="203" name="Cerneală 202">
                <a:extLst>
                  <a:ext uri="{FF2B5EF4-FFF2-40B4-BE49-F238E27FC236}">
                    <a16:creationId xmlns:a16="http://schemas.microsoft.com/office/drawing/2014/main" id="{660022D5-DA85-4596-9926-A2543D88CDEC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612189" y="5998225"/>
                <a:ext cx="80424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204" name="Cerneală 203">
                <a:extLst>
                  <a:ext uri="{FF2B5EF4-FFF2-40B4-BE49-F238E27FC236}">
                    <a16:creationId xmlns:a16="http://schemas.microsoft.com/office/drawing/2014/main" id="{53B98E1F-000D-4B13-A637-32A6A285C9C7}"/>
                  </a:ext>
                </a:extLst>
              </p14:cNvPr>
              <p14:cNvContentPartPr/>
              <p14:nvPr/>
            </p14:nvContentPartPr>
            <p14:xfrm>
              <a:off x="10351629" y="5869345"/>
              <a:ext cx="24480" cy="32040"/>
            </p14:xfrm>
          </p:contentPart>
        </mc:Choice>
        <mc:Fallback>
          <p:pic>
            <p:nvPicPr>
              <p:cNvPr id="204" name="Cerneală 203">
                <a:extLst>
                  <a:ext uri="{FF2B5EF4-FFF2-40B4-BE49-F238E27FC236}">
                    <a16:creationId xmlns:a16="http://schemas.microsoft.com/office/drawing/2014/main" id="{53B98E1F-000D-4B13-A637-32A6A285C9C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333989" y="5851345"/>
                <a:ext cx="6012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8">
            <p14:nvContentPartPr>
              <p14:cNvPr id="212" name="Cerneală 211">
                <a:extLst>
                  <a:ext uri="{FF2B5EF4-FFF2-40B4-BE49-F238E27FC236}">
                    <a16:creationId xmlns:a16="http://schemas.microsoft.com/office/drawing/2014/main" id="{AACE809F-50AF-41F4-BC34-D71870C5DD0D}"/>
                  </a:ext>
                </a:extLst>
              </p14:cNvPr>
              <p14:cNvContentPartPr/>
              <p14:nvPr/>
            </p14:nvContentPartPr>
            <p14:xfrm>
              <a:off x="10587429" y="5740465"/>
              <a:ext cx="1302120" cy="328320"/>
            </p14:xfrm>
          </p:contentPart>
        </mc:Choice>
        <mc:Fallback>
          <p:pic>
            <p:nvPicPr>
              <p:cNvPr id="212" name="Cerneală 211">
                <a:extLst>
                  <a:ext uri="{FF2B5EF4-FFF2-40B4-BE49-F238E27FC236}">
                    <a16:creationId xmlns:a16="http://schemas.microsoft.com/office/drawing/2014/main" id="{AACE809F-50AF-41F4-BC34-D71870C5DD0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569429" y="5722465"/>
                <a:ext cx="1337760" cy="36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51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0C987C65-F314-4F99-9FD5-CCE5D7C737BB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Interfațarea circuitelor din familii diferite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E431D5BC-26EC-4FD1-995C-B33B43E58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59" y="45757"/>
            <a:ext cx="1885950" cy="38100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67DE42E8-13D8-4C52-A5B2-72981457F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99" y="685830"/>
            <a:ext cx="9677400" cy="5753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0" name="Cerneală 29">
                <a:extLst>
                  <a:ext uri="{FF2B5EF4-FFF2-40B4-BE49-F238E27FC236}">
                    <a16:creationId xmlns:a16="http://schemas.microsoft.com/office/drawing/2014/main" id="{FDB58129-BDB9-4E6B-B156-07D2B3422A38}"/>
                  </a:ext>
                </a:extLst>
              </p14:cNvPr>
              <p14:cNvContentPartPr/>
              <p14:nvPr/>
            </p14:nvContentPartPr>
            <p14:xfrm>
              <a:off x="9186669" y="1252345"/>
              <a:ext cx="1890720" cy="658080"/>
            </p14:xfrm>
          </p:contentPart>
        </mc:Choice>
        <mc:Fallback>
          <p:pic>
            <p:nvPicPr>
              <p:cNvPr id="30" name="Cerneală 29">
                <a:extLst>
                  <a:ext uri="{FF2B5EF4-FFF2-40B4-BE49-F238E27FC236}">
                    <a16:creationId xmlns:a16="http://schemas.microsoft.com/office/drawing/2014/main" id="{FDB58129-BDB9-4E6B-B156-07D2B3422A3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69029" y="1234705"/>
                <a:ext cx="1926360" cy="69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515E99E2-ED6C-46F0-A4E1-1675019329CC}"/>
                  </a:ext>
                </a:extLst>
              </p14:cNvPr>
              <p14:cNvContentPartPr/>
              <p14:nvPr/>
            </p14:nvContentPartPr>
            <p14:xfrm>
              <a:off x="7228269" y="4275265"/>
              <a:ext cx="136800" cy="7920"/>
            </p14:xfrm>
          </p:contentPart>
        </mc:Choice>
        <mc:Fallback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515E99E2-ED6C-46F0-A4E1-1675019329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10269" y="4257625"/>
                <a:ext cx="1724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Cerneală 40">
                <a:extLst>
                  <a:ext uri="{FF2B5EF4-FFF2-40B4-BE49-F238E27FC236}">
                    <a16:creationId xmlns:a16="http://schemas.microsoft.com/office/drawing/2014/main" id="{7443E29A-1319-4F26-AD37-88695530550F}"/>
                  </a:ext>
                </a:extLst>
              </p14:cNvPr>
              <p14:cNvContentPartPr/>
              <p14:nvPr/>
            </p14:nvContentPartPr>
            <p14:xfrm>
              <a:off x="7574949" y="4247545"/>
              <a:ext cx="119520" cy="11520"/>
            </p14:xfrm>
          </p:contentPart>
        </mc:Choice>
        <mc:Fallback>
          <p:pic>
            <p:nvPicPr>
              <p:cNvPr id="41" name="Cerneală 40">
                <a:extLst>
                  <a:ext uri="{FF2B5EF4-FFF2-40B4-BE49-F238E27FC236}">
                    <a16:creationId xmlns:a16="http://schemas.microsoft.com/office/drawing/2014/main" id="{7443E29A-1319-4F26-AD37-88695530550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56949" y="4229905"/>
                <a:ext cx="1551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25906B33-8B2D-48C1-AA50-B79D07306210}"/>
                  </a:ext>
                </a:extLst>
              </p14:cNvPr>
              <p14:cNvContentPartPr/>
              <p14:nvPr/>
            </p14:nvContentPartPr>
            <p14:xfrm>
              <a:off x="7887789" y="4249345"/>
              <a:ext cx="129240" cy="5040"/>
            </p14:xfrm>
          </p:contentPart>
        </mc:Choice>
        <mc:Fallback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25906B33-8B2D-48C1-AA50-B79D0730621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70149" y="4231705"/>
                <a:ext cx="1648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9F06D8D3-04AC-43C5-BBE2-C47BE71C9EF6}"/>
                  </a:ext>
                </a:extLst>
              </p14:cNvPr>
              <p14:cNvContentPartPr/>
              <p14:nvPr/>
            </p14:nvContentPartPr>
            <p14:xfrm>
              <a:off x="8200269" y="4242145"/>
              <a:ext cx="72000" cy="7920"/>
            </p14:xfrm>
          </p:contentPart>
        </mc:Choice>
        <mc:Fallback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9F06D8D3-04AC-43C5-BBE2-C47BE71C9EF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82629" y="4224145"/>
                <a:ext cx="1076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1E21EFA1-7101-4854-A22B-7204C9987861}"/>
                  </a:ext>
                </a:extLst>
              </p14:cNvPr>
              <p14:cNvContentPartPr/>
              <p14:nvPr/>
            </p14:nvContentPartPr>
            <p14:xfrm>
              <a:off x="8412309" y="4248985"/>
              <a:ext cx="120240" cy="10080"/>
            </p14:xfrm>
          </p:contentPart>
        </mc:Choice>
        <mc:Fallback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1E21EFA1-7101-4854-A22B-7204C998786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94669" y="4230985"/>
                <a:ext cx="1558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79" name="Cerneală 78">
                <a:extLst>
                  <a:ext uri="{FF2B5EF4-FFF2-40B4-BE49-F238E27FC236}">
                    <a16:creationId xmlns:a16="http://schemas.microsoft.com/office/drawing/2014/main" id="{A925D24C-4542-4E8E-AC69-06EDF3B85716}"/>
                  </a:ext>
                </a:extLst>
              </p14:cNvPr>
              <p14:cNvContentPartPr/>
              <p14:nvPr/>
            </p14:nvContentPartPr>
            <p14:xfrm>
              <a:off x="3883509" y="2705305"/>
              <a:ext cx="1238760" cy="844560"/>
            </p14:xfrm>
          </p:contentPart>
        </mc:Choice>
        <mc:Fallback>
          <p:pic>
            <p:nvPicPr>
              <p:cNvPr id="79" name="Cerneală 78">
                <a:extLst>
                  <a:ext uri="{FF2B5EF4-FFF2-40B4-BE49-F238E27FC236}">
                    <a16:creationId xmlns:a16="http://schemas.microsoft.com/office/drawing/2014/main" id="{A925D24C-4542-4E8E-AC69-06EDF3B857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865869" y="2687665"/>
                <a:ext cx="1274400" cy="88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81" name="Cerneală 80">
                <a:extLst>
                  <a:ext uri="{FF2B5EF4-FFF2-40B4-BE49-F238E27FC236}">
                    <a16:creationId xmlns:a16="http://schemas.microsoft.com/office/drawing/2014/main" id="{CE57A184-6612-4A2A-8D86-FBD0777AC533}"/>
                  </a:ext>
                </a:extLst>
              </p14:cNvPr>
              <p14:cNvContentPartPr/>
              <p14:nvPr/>
            </p14:nvContentPartPr>
            <p14:xfrm>
              <a:off x="5288949" y="2671825"/>
              <a:ext cx="2293560" cy="639000"/>
            </p14:xfrm>
          </p:contentPart>
        </mc:Choice>
        <mc:Fallback>
          <p:pic>
            <p:nvPicPr>
              <p:cNvPr id="81" name="Cerneală 80">
                <a:extLst>
                  <a:ext uri="{FF2B5EF4-FFF2-40B4-BE49-F238E27FC236}">
                    <a16:creationId xmlns:a16="http://schemas.microsoft.com/office/drawing/2014/main" id="{CE57A184-6612-4A2A-8D86-FBD0777AC53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70952" y="2654175"/>
                <a:ext cx="2329194" cy="6746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94" name="Cerneală 93">
                <a:extLst>
                  <a:ext uri="{FF2B5EF4-FFF2-40B4-BE49-F238E27FC236}">
                    <a16:creationId xmlns:a16="http://schemas.microsoft.com/office/drawing/2014/main" id="{A44EA810-5995-4286-8671-66FC0049B294}"/>
                  </a:ext>
                </a:extLst>
              </p14:cNvPr>
              <p14:cNvContentPartPr/>
              <p14:nvPr/>
            </p14:nvContentPartPr>
            <p14:xfrm>
              <a:off x="7232949" y="5952865"/>
              <a:ext cx="72720" cy="5040"/>
            </p14:xfrm>
          </p:contentPart>
        </mc:Choice>
        <mc:Fallback>
          <p:pic>
            <p:nvPicPr>
              <p:cNvPr id="94" name="Cerneală 93">
                <a:extLst>
                  <a:ext uri="{FF2B5EF4-FFF2-40B4-BE49-F238E27FC236}">
                    <a16:creationId xmlns:a16="http://schemas.microsoft.com/office/drawing/2014/main" id="{A44EA810-5995-4286-8671-66FC0049B2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215309" y="5935225"/>
                <a:ext cx="10836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5" name="Cerneală 94">
                <a:extLst>
                  <a:ext uri="{FF2B5EF4-FFF2-40B4-BE49-F238E27FC236}">
                    <a16:creationId xmlns:a16="http://schemas.microsoft.com/office/drawing/2014/main" id="{31E3EF27-4BBE-47AC-BCA0-5E14A72D6776}"/>
                  </a:ext>
                </a:extLst>
              </p14:cNvPr>
              <p14:cNvContentPartPr/>
              <p14:nvPr/>
            </p14:nvContentPartPr>
            <p14:xfrm>
              <a:off x="7613109" y="5959345"/>
              <a:ext cx="559800" cy="26640"/>
            </p14:xfrm>
          </p:contentPart>
        </mc:Choice>
        <mc:Fallback>
          <p:pic>
            <p:nvPicPr>
              <p:cNvPr id="95" name="Cerneală 94">
                <a:extLst>
                  <a:ext uri="{FF2B5EF4-FFF2-40B4-BE49-F238E27FC236}">
                    <a16:creationId xmlns:a16="http://schemas.microsoft.com/office/drawing/2014/main" id="{31E3EF27-4BBE-47AC-BCA0-5E14A72D677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595469" y="5941345"/>
                <a:ext cx="59544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6" name="Cerneală 95">
                <a:extLst>
                  <a:ext uri="{FF2B5EF4-FFF2-40B4-BE49-F238E27FC236}">
                    <a16:creationId xmlns:a16="http://schemas.microsoft.com/office/drawing/2014/main" id="{8E2AE4EE-6462-459E-8A18-05C50C70DF36}"/>
                  </a:ext>
                </a:extLst>
              </p14:cNvPr>
              <p14:cNvContentPartPr/>
              <p14:nvPr/>
            </p14:nvContentPartPr>
            <p14:xfrm>
              <a:off x="8306109" y="6015505"/>
              <a:ext cx="360" cy="360"/>
            </p14:xfrm>
          </p:contentPart>
        </mc:Choice>
        <mc:Fallback>
          <p:pic>
            <p:nvPicPr>
              <p:cNvPr id="96" name="Cerneală 95">
                <a:extLst>
                  <a:ext uri="{FF2B5EF4-FFF2-40B4-BE49-F238E27FC236}">
                    <a16:creationId xmlns:a16="http://schemas.microsoft.com/office/drawing/2014/main" id="{8E2AE4EE-6462-459E-8A18-05C50C70DF3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288469" y="599786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06" name="Cerneală 105">
                <a:extLst>
                  <a:ext uri="{FF2B5EF4-FFF2-40B4-BE49-F238E27FC236}">
                    <a16:creationId xmlns:a16="http://schemas.microsoft.com/office/drawing/2014/main" id="{2D7D03EE-8873-4719-9A2A-6457DB0B41C7}"/>
                  </a:ext>
                </a:extLst>
              </p14:cNvPr>
              <p14:cNvContentPartPr/>
              <p14:nvPr/>
            </p14:nvContentPartPr>
            <p14:xfrm>
              <a:off x="4264029" y="3614305"/>
              <a:ext cx="2739960" cy="2412720"/>
            </p14:xfrm>
          </p:contentPart>
        </mc:Choice>
        <mc:Fallback>
          <p:pic>
            <p:nvPicPr>
              <p:cNvPr id="106" name="Cerneală 105">
                <a:extLst>
                  <a:ext uri="{FF2B5EF4-FFF2-40B4-BE49-F238E27FC236}">
                    <a16:creationId xmlns:a16="http://schemas.microsoft.com/office/drawing/2014/main" id="{2D7D03EE-8873-4719-9A2A-6457DB0B41C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46029" y="3596308"/>
                <a:ext cx="2775600" cy="24483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846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4E57835F-589F-41E1-B54E-361273AF7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" y="502952"/>
            <a:ext cx="10285083" cy="62734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Cerneală 4">
                <a:extLst>
                  <a:ext uri="{FF2B5EF4-FFF2-40B4-BE49-F238E27FC236}">
                    <a16:creationId xmlns:a16="http://schemas.microsoft.com/office/drawing/2014/main" id="{EC48B599-C2E4-4CC3-9874-430FCA43F05B}"/>
                  </a:ext>
                </a:extLst>
              </p14:cNvPr>
              <p14:cNvContentPartPr/>
              <p14:nvPr/>
            </p14:nvContentPartPr>
            <p14:xfrm>
              <a:off x="7864389" y="1845985"/>
              <a:ext cx="1586160" cy="833400"/>
            </p14:xfrm>
          </p:contentPart>
        </mc:Choice>
        <mc:Fallback>
          <p:pic>
            <p:nvPicPr>
              <p:cNvPr id="5" name="Cerneală 4">
                <a:extLst>
                  <a:ext uri="{FF2B5EF4-FFF2-40B4-BE49-F238E27FC236}">
                    <a16:creationId xmlns:a16="http://schemas.microsoft.com/office/drawing/2014/main" id="{EC48B599-C2E4-4CC3-9874-430FCA43F0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46749" y="1827985"/>
                <a:ext cx="162180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1DD8FC02-A556-48EA-82F7-91AFB2EBBAF5}"/>
                  </a:ext>
                </a:extLst>
              </p14:cNvPr>
              <p14:cNvContentPartPr/>
              <p14:nvPr/>
            </p14:nvContentPartPr>
            <p14:xfrm>
              <a:off x="693189" y="1989265"/>
              <a:ext cx="1626840" cy="631080"/>
            </p14:xfrm>
          </p:contentPart>
        </mc:Choice>
        <mc:Fallback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1DD8FC02-A556-48EA-82F7-91AFB2EBBA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5549" y="1971625"/>
                <a:ext cx="166248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A0267259-5258-4818-AE7F-55AD43D289BA}"/>
                  </a:ext>
                </a:extLst>
              </p14:cNvPr>
              <p14:cNvContentPartPr/>
              <p14:nvPr/>
            </p14:nvContentPartPr>
            <p14:xfrm>
              <a:off x="2122029" y="5253745"/>
              <a:ext cx="1455120" cy="50220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A0267259-5258-4818-AE7F-55AD43D289B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04389" y="5236105"/>
                <a:ext cx="14907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9A80954F-B106-4EA9-914C-6E1D85EC098C}"/>
                  </a:ext>
                </a:extLst>
              </p14:cNvPr>
              <p14:cNvContentPartPr/>
              <p14:nvPr/>
            </p14:nvContentPartPr>
            <p14:xfrm>
              <a:off x="11863989" y="4133425"/>
              <a:ext cx="61920" cy="34920"/>
            </p14:xfrm>
          </p:contentPart>
        </mc:Choice>
        <mc:Fallback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9A80954F-B106-4EA9-914C-6E1D85EC09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845989" y="4115785"/>
                <a:ext cx="9756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6" name="Cerneală 45">
                <a:extLst>
                  <a:ext uri="{FF2B5EF4-FFF2-40B4-BE49-F238E27FC236}">
                    <a16:creationId xmlns:a16="http://schemas.microsoft.com/office/drawing/2014/main" id="{E62F099A-45CA-454C-978D-942FA3978946}"/>
                  </a:ext>
                </a:extLst>
              </p14:cNvPr>
              <p14:cNvContentPartPr/>
              <p14:nvPr/>
            </p14:nvContentPartPr>
            <p14:xfrm>
              <a:off x="9280269" y="4350505"/>
              <a:ext cx="2690280" cy="1270800"/>
            </p14:xfrm>
          </p:contentPart>
        </mc:Choice>
        <mc:Fallback>
          <p:pic>
            <p:nvPicPr>
              <p:cNvPr id="46" name="Cerneală 45">
                <a:extLst>
                  <a:ext uri="{FF2B5EF4-FFF2-40B4-BE49-F238E27FC236}">
                    <a16:creationId xmlns:a16="http://schemas.microsoft.com/office/drawing/2014/main" id="{E62F099A-45CA-454C-978D-942FA397894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262269" y="4332865"/>
                <a:ext cx="2725920" cy="13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8" name="Cerneală 47">
                <a:extLst>
                  <a:ext uri="{FF2B5EF4-FFF2-40B4-BE49-F238E27FC236}">
                    <a16:creationId xmlns:a16="http://schemas.microsoft.com/office/drawing/2014/main" id="{20BADA63-45C6-4526-AAE9-D8315E0FA784}"/>
                  </a:ext>
                </a:extLst>
              </p14:cNvPr>
              <p14:cNvContentPartPr/>
              <p14:nvPr/>
            </p14:nvContentPartPr>
            <p14:xfrm>
              <a:off x="2186469" y="5889865"/>
              <a:ext cx="1095840" cy="664560"/>
            </p14:xfrm>
          </p:contentPart>
        </mc:Choice>
        <mc:Fallback>
          <p:pic>
            <p:nvPicPr>
              <p:cNvPr id="48" name="Cerneală 47">
                <a:extLst>
                  <a:ext uri="{FF2B5EF4-FFF2-40B4-BE49-F238E27FC236}">
                    <a16:creationId xmlns:a16="http://schemas.microsoft.com/office/drawing/2014/main" id="{20BADA63-45C6-4526-AAE9-D8315E0FA7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68829" y="5872215"/>
                <a:ext cx="1131480" cy="7002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9" name="Cerneală 48">
                <a:extLst>
                  <a:ext uri="{FF2B5EF4-FFF2-40B4-BE49-F238E27FC236}">
                    <a16:creationId xmlns:a16="http://schemas.microsoft.com/office/drawing/2014/main" id="{034E0742-1598-47D2-BAD9-C439477A44F3}"/>
                  </a:ext>
                </a:extLst>
              </p14:cNvPr>
              <p14:cNvContentPartPr/>
              <p14:nvPr/>
            </p14:nvContentPartPr>
            <p14:xfrm>
              <a:off x="8773389" y="5740105"/>
              <a:ext cx="702000" cy="408600"/>
            </p14:xfrm>
          </p:contentPart>
        </mc:Choice>
        <mc:Fallback>
          <p:pic>
            <p:nvPicPr>
              <p:cNvPr id="49" name="Cerneală 48">
                <a:extLst>
                  <a:ext uri="{FF2B5EF4-FFF2-40B4-BE49-F238E27FC236}">
                    <a16:creationId xmlns:a16="http://schemas.microsoft.com/office/drawing/2014/main" id="{034E0742-1598-47D2-BAD9-C439477A44F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755389" y="5722465"/>
                <a:ext cx="7376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51" name="Cerneală 50">
                <a:extLst>
                  <a:ext uri="{FF2B5EF4-FFF2-40B4-BE49-F238E27FC236}">
                    <a16:creationId xmlns:a16="http://schemas.microsoft.com/office/drawing/2014/main" id="{FE0D2752-5EC8-44C8-9721-D833E8160D0C}"/>
                  </a:ext>
                </a:extLst>
              </p14:cNvPr>
              <p14:cNvContentPartPr/>
              <p14:nvPr/>
            </p14:nvContentPartPr>
            <p14:xfrm>
              <a:off x="8399349" y="6160225"/>
              <a:ext cx="18360" cy="64800"/>
            </p14:xfrm>
          </p:contentPart>
        </mc:Choice>
        <mc:Fallback>
          <p:pic>
            <p:nvPicPr>
              <p:cNvPr id="51" name="Cerneală 50">
                <a:extLst>
                  <a:ext uri="{FF2B5EF4-FFF2-40B4-BE49-F238E27FC236}">
                    <a16:creationId xmlns:a16="http://schemas.microsoft.com/office/drawing/2014/main" id="{FE0D2752-5EC8-44C8-9721-D833E8160D0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81349" y="6142225"/>
                <a:ext cx="540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55" name="Cerneală 54">
                <a:extLst>
                  <a:ext uri="{FF2B5EF4-FFF2-40B4-BE49-F238E27FC236}">
                    <a16:creationId xmlns:a16="http://schemas.microsoft.com/office/drawing/2014/main" id="{14BB64D5-FDFF-46C6-ABCD-0A20C20F68C4}"/>
                  </a:ext>
                </a:extLst>
              </p14:cNvPr>
              <p14:cNvContentPartPr/>
              <p14:nvPr/>
            </p14:nvContentPartPr>
            <p14:xfrm>
              <a:off x="9316989" y="6227545"/>
              <a:ext cx="718920" cy="119880"/>
            </p14:xfrm>
          </p:contentPart>
        </mc:Choice>
        <mc:Fallback>
          <p:pic>
            <p:nvPicPr>
              <p:cNvPr id="55" name="Cerneală 54">
                <a:extLst>
                  <a:ext uri="{FF2B5EF4-FFF2-40B4-BE49-F238E27FC236}">
                    <a16:creationId xmlns:a16="http://schemas.microsoft.com/office/drawing/2014/main" id="{14BB64D5-FDFF-46C6-ABCD-0A20C20F68C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299349" y="6209905"/>
                <a:ext cx="75456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6" name="Cerneală 55">
                <a:extLst>
                  <a:ext uri="{FF2B5EF4-FFF2-40B4-BE49-F238E27FC236}">
                    <a16:creationId xmlns:a16="http://schemas.microsoft.com/office/drawing/2014/main" id="{4AAD6D3E-EED3-420B-9F9E-695A1E21E012}"/>
                  </a:ext>
                </a:extLst>
              </p14:cNvPr>
              <p14:cNvContentPartPr/>
              <p14:nvPr/>
            </p14:nvContentPartPr>
            <p14:xfrm>
              <a:off x="9998109" y="6114505"/>
              <a:ext cx="31680" cy="40680"/>
            </p14:xfrm>
          </p:contentPart>
        </mc:Choice>
        <mc:Fallback>
          <p:pic>
            <p:nvPicPr>
              <p:cNvPr id="56" name="Cerneală 55">
                <a:extLst>
                  <a:ext uri="{FF2B5EF4-FFF2-40B4-BE49-F238E27FC236}">
                    <a16:creationId xmlns:a16="http://schemas.microsoft.com/office/drawing/2014/main" id="{4AAD6D3E-EED3-420B-9F9E-695A1E21E01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980109" y="6096865"/>
                <a:ext cx="67320" cy="7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B70D83B4-A80D-467A-A354-AC906F08FCC1}"/>
                  </a:ext>
                </a:extLst>
              </p14:cNvPr>
              <p14:cNvContentPartPr/>
              <p14:nvPr/>
            </p14:nvContentPartPr>
            <p14:xfrm>
              <a:off x="10265589" y="5980585"/>
              <a:ext cx="1582560" cy="554400"/>
            </p14:xfrm>
          </p:contentPart>
        </mc:Choice>
        <mc:Fallback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B70D83B4-A80D-467A-A354-AC906F08FCC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47949" y="5962945"/>
                <a:ext cx="161820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4DFFBEDF-96F0-429E-B52C-22EC5841CFD3}"/>
                  </a:ext>
                </a:extLst>
              </p14:cNvPr>
              <p14:cNvContentPartPr/>
              <p14:nvPr/>
            </p14:nvContentPartPr>
            <p14:xfrm>
              <a:off x="8229789" y="6280465"/>
              <a:ext cx="814320" cy="163800"/>
            </p14:xfrm>
          </p:contentPart>
        </mc:Choice>
        <mc:Fallback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4DFFBEDF-96F0-429E-B52C-22EC5841CFD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11789" y="6262786"/>
                <a:ext cx="849960" cy="1995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64965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2E8A226C-346A-4CAD-BBCE-D6B2670C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0" y="502952"/>
            <a:ext cx="10700331" cy="6261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Cerneală 8">
                <a:extLst>
                  <a:ext uri="{FF2B5EF4-FFF2-40B4-BE49-F238E27FC236}">
                    <a16:creationId xmlns:a16="http://schemas.microsoft.com/office/drawing/2014/main" id="{BFD393E4-10DD-4F9F-925D-C9FA3583ED2E}"/>
                  </a:ext>
                </a:extLst>
              </p14:cNvPr>
              <p14:cNvContentPartPr/>
              <p14:nvPr/>
            </p14:nvContentPartPr>
            <p14:xfrm>
              <a:off x="9597069" y="3275545"/>
              <a:ext cx="1141560" cy="707040"/>
            </p14:xfrm>
          </p:contentPart>
        </mc:Choice>
        <mc:Fallback>
          <p:pic>
            <p:nvPicPr>
              <p:cNvPr id="9" name="Cerneală 8">
                <a:extLst>
                  <a:ext uri="{FF2B5EF4-FFF2-40B4-BE49-F238E27FC236}">
                    <a16:creationId xmlns:a16="http://schemas.microsoft.com/office/drawing/2014/main" id="{BFD393E4-10DD-4F9F-925D-C9FA3583ED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79069" y="3257545"/>
                <a:ext cx="1177200" cy="74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EA701B09-B683-49D1-9878-3C69473FEF6B}"/>
                  </a:ext>
                </a:extLst>
              </p14:cNvPr>
              <p14:cNvContentPartPr/>
              <p14:nvPr/>
            </p14:nvContentPartPr>
            <p14:xfrm>
              <a:off x="4200309" y="2707105"/>
              <a:ext cx="816120" cy="68904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EA701B09-B683-49D1-9878-3C69473FEF6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82669" y="2689465"/>
                <a:ext cx="851760" cy="72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Cerneală 12">
                <a:extLst>
                  <a:ext uri="{FF2B5EF4-FFF2-40B4-BE49-F238E27FC236}">
                    <a16:creationId xmlns:a16="http://schemas.microsoft.com/office/drawing/2014/main" id="{34E577CB-E12D-42F2-AA75-3FC496021F76}"/>
                  </a:ext>
                </a:extLst>
              </p14:cNvPr>
              <p14:cNvContentPartPr/>
              <p14:nvPr/>
            </p14:nvContentPartPr>
            <p14:xfrm>
              <a:off x="3898269" y="5155465"/>
              <a:ext cx="1349280" cy="466920"/>
            </p14:xfrm>
          </p:contentPart>
        </mc:Choice>
        <mc:Fallback>
          <p:pic>
            <p:nvPicPr>
              <p:cNvPr id="13" name="Cerneală 12">
                <a:extLst>
                  <a:ext uri="{FF2B5EF4-FFF2-40B4-BE49-F238E27FC236}">
                    <a16:creationId xmlns:a16="http://schemas.microsoft.com/office/drawing/2014/main" id="{34E577CB-E12D-42F2-AA75-3FC496021F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80629" y="5137465"/>
                <a:ext cx="138492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4" name="Cerneală 13">
                <a:extLst>
                  <a:ext uri="{FF2B5EF4-FFF2-40B4-BE49-F238E27FC236}">
                    <a16:creationId xmlns:a16="http://schemas.microsoft.com/office/drawing/2014/main" id="{7F7DFE55-A51F-47A8-A209-10AF70888AA5}"/>
                  </a:ext>
                </a:extLst>
              </p14:cNvPr>
              <p14:cNvContentPartPr/>
              <p14:nvPr/>
            </p14:nvContentPartPr>
            <p14:xfrm>
              <a:off x="9715149" y="5052505"/>
              <a:ext cx="1022040" cy="415440"/>
            </p14:xfrm>
          </p:contentPart>
        </mc:Choice>
        <mc:Fallback>
          <p:pic>
            <p:nvPicPr>
              <p:cNvPr id="14" name="Cerneală 13">
                <a:extLst>
                  <a:ext uri="{FF2B5EF4-FFF2-40B4-BE49-F238E27FC236}">
                    <a16:creationId xmlns:a16="http://schemas.microsoft.com/office/drawing/2014/main" id="{7F7DFE55-A51F-47A8-A209-10AF70888A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697149" y="5034505"/>
                <a:ext cx="1057680" cy="4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A4D59DF7-F46B-4DA7-A664-3370300F9DB4}"/>
                  </a:ext>
                </a:extLst>
              </p14:cNvPr>
              <p14:cNvContentPartPr/>
              <p14:nvPr/>
            </p14:nvContentPartPr>
            <p14:xfrm>
              <a:off x="9427509" y="5668465"/>
              <a:ext cx="1515600" cy="391320"/>
            </p14:xfrm>
          </p:contentPart>
        </mc:Choice>
        <mc:Fallback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A4D59DF7-F46B-4DA7-A664-3370300F9D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09509" y="5650825"/>
                <a:ext cx="15512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A8BCCD1E-FC09-43CB-8FCA-1038118B6692}"/>
                  </a:ext>
                </a:extLst>
              </p14:cNvPr>
              <p14:cNvContentPartPr/>
              <p14:nvPr/>
            </p14:nvContentPartPr>
            <p14:xfrm>
              <a:off x="4889349" y="6052225"/>
              <a:ext cx="603720" cy="261000"/>
            </p14:xfrm>
          </p:contentPart>
        </mc:Choice>
        <mc:Fallback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A8BCCD1E-FC09-43CB-8FCA-1038118B669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71709" y="6034561"/>
                <a:ext cx="639360" cy="29668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1040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3A01B2EB-1E51-4443-A089-1A4DE9357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0" y="502952"/>
            <a:ext cx="9619864" cy="61978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D7F4FCE6-899F-41CC-9A11-7EA8C6A606F8}"/>
                  </a:ext>
                </a:extLst>
              </p14:cNvPr>
              <p14:cNvContentPartPr/>
              <p14:nvPr/>
            </p14:nvContentPartPr>
            <p14:xfrm>
              <a:off x="4056669" y="3161785"/>
              <a:ext cx="506520" cy="418320"/>
            </p14:xfrm>
          </p:contentPart>
        </mc:Choice>
        <mc:Fallback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D7F4FCE6-899F-41CC-9A11-7EA8C6A606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9029" y="3143785"/>
                <a:ext cx="54216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FA3105D2-E99D-49A9-BBD6-DF183F56DF5A}"/>
                  </a:ext>
                </a:extLst>
              </p14:cNvPr>
              <p14:cNvContentPartPr/>
              <p14:nvPr/>
            </p14:nvContentPartPr>
            <p14:xfrm>
              <a:off x="9471429" y="2471305"/>
              <a:ext cx="2424960" cy="1382760"/>
            </p14:xfrm>
          </p:contentPart>
        </mc:Choice>
        <mc:Fallback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FA3105D2-E99D-49A9-BBD6-DF183F56DF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453789" y="2453665"/>
                <a:ext cx="2460600" cy="14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5" name="Cerneală 24">
                <a:extLst>
                  <a:ext uri="{FF2B5EF4-FFF2-40B4-BE49-F238E27FC236}">
                    <a16:creationId xmlns:a16="http://schemas.microsoft.com/office/drawing/2014/main" id="{A7DCE058-566B-4914-A58D-20054A04EC6F}"/>
                  </a:ext>
                </a:extLst>
              </p14:cNvPr>
              <p14:cNvContentPartPr/>
              <p14:nvPr/>
            </p14:nvContentPartPr>
            <p14:xfrm>
              <a:off x="10650069" y="4293625"/>
              <a:ext cx="872640" cy="462960"/>
            </p14:xfrm>
          </p:contentPart>
        </mc:Choice>
        <mc:Fallback>
          <p:pic>
            <p:nvPicPr>
              <p:cNvPr id="25" name="Cerneală 24">
                <a:extLst>
                  <a:ext uri="{FF2B5EF4-FFF2-40B4-BE49-F238E27FC236}">
                    <a16:creationId xmlns:a16="http://schemas.microsoft.com/office/drawing/2014/main" id="{A7DCE058-566B-4914-A58D-20054A04EC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32069" y="4275625"/>
                <a:ext cx="9082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Cerneală 25">
                <a:extLst>
                  <a:ext uri="{FF2B5EF4-FFF2-40B4-BE49-F238E27FC236}">
                    <a16:creationId xmlns:a16="http://schemas.microsoft.com/office/drawing/2014/main" id="{BBA826AF-1593-4F90-A1D0-C9C0DC713421}"/>
                  </a:ext>
                </a:extLst>
              </p14:cNvPr>
              <p14:cNvContentPartPr/>
              <p14:nvPr/>
            </p14:nvContentPartPr>
            <p14:xfrm>
              <a:off x="9790749" y="4625905"/>
              <a:ext cx="540720" cy="129960"/>
            </p14:xfrm>
          </p:contentPart>
        </mc:Choice>
        <mc:Fallback>
          <p:pic>
            <p:nvPicPr>
              <p:cNvPr id="26" name="Cerneală 25">
                <a:extLst>
                  <a:ext uri="{FF2B5EF4-FFF2-40B4-BE49-F238E27FC236}">
                    <a16:creationId xmlns:a16="http://schemas.microsoft.com/office/drawing/2014/main" id="{BBA826AF-1593-4F90-A1D0-C9C0DC7134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72761" y="4608265"/>
                <a:ext cx="576336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4" name="Cerneală 33">
                <a:extLst>
                  <a:ext uri="{FF2B5EF4-FFF2-40B4-BE49-F238E27FC236}">
                    <a16:creationId xmlns:a16="http://schemas.microsoft.com/office/drawing/2014/main" id="{EC435912-6D49-4319-A2FB-45D5EB5E0AE8}"/>
                  </a:ext>
                </a:extLst>
              </p14:cNvPr>
              <p14:cNvContentPartPr/>
              <p14:nvPr/>
            </p14:nvContentPartPr>
            <p14:xfrm>
              <a:off x="10691829" y="4950265"/>
              <a:ext cx="697680" cy="254520"/>
            </p14:xfrm>
          </p:contentPart>
        </mc:Choice>
        <mc:Fallback>
          <p:pic>
            <p:nvPicPr>
              <p:cNvPr id="34" name="Cerneală 33">
                <a:extLst>
                  <a:ext uri="{FF2B5EF4-FFF2-40B4-BE49-F238E27FC236}">
                    <a16:creationId xmlns:a16="http://schemas.microsoft.com/office/drawing/2014/main" id="{EC435912-6D49-4319-A2FB-45D5EB5E0AE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674189" y="4932600"/>
                <a:ext cx="733320" cy="290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5" name="Cerneală 34">
                <a:extLst>
                  <a:ext uri="{FF2B5EF4-FFF2-40B4-BE49-F238E27FC236}">
                    <a16:creationId xmlns:a16="http://schemas.microsoft.com/office/drawing/2014/main" id="{98F257BE-0C12-4F7E-A33A-645B3E43595C}"/>
                  </a:ext>
                </a:extLst>
              </p14:cNvPr>
              <p14:cNvContentPartPr/>
              <p14:nvPr/>
            </p14:nvContentPartPr>
            <p14:xfrm>
              <a:off x="9847269" y="4884385"/>
              <a:ext cx="520200" cy="177480"/>
            </p14:xfrm>
          </p:contentPart>
        </mc:Choice>
        <mc:Fallback>
          <p:pic>
            <p:nvPicPr>
              <p:cNvPr id="35" name="Cerneală 34">
                <a:extLst>
                  <a:ext uri="{FF2B5EF4-FFF2-40B4-BE49-F238E27FC236}">
                    <a16:creationId xmlns:a16="http://schemas.microsoft.com/office/drawing/2014/main" id="{98F257BE-0C12-4F7E-A33A-645B3E43595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829281" y="4866745"/>
                <a:ext cx="555815" cy="21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36" name="Cerneală 35">
                <a:extLst>
                  <a:ext uri="{FF2B5EF4-FFF2-40B4-BE49-F238E27FC236}">
                    <a16:creationId xmlns:a16="http://schemas.microsoft.com/office/drawing/2014/main" id="{4A91A3AE-D5E5-4235-8371-8A97CC1693FE}"/>
                  </a:ext>
                </a:extLst>
              </p14:cNvPr>
              <p14:cNvContentPartPr/>
              <p14:nvPr/>
            </p14:nvContentPartPr>
            <p14:xfrm>
              <a:off x="3505149" y="4785385"/>
              <a:ext cx="1086840" cy="296280"/>
            </p14:xfrm>
          </p:contentPart>
        </mc:Choice>
        <mc:Fallback>
          <p:pic>
            <p:nvPicPr>
              <p:cNvPr id="36" name="Cerneală 35">
                <a:extLst>
                  <a:ext uri="{FF2B5EF4-FFF2-40B4-BE49-F238E27FC236}">
                    <a16:creationId xmlns:a16="http://schemas.microsoft.com/office/drawing/2014/main" id="{4A91A3AE-D5E5-4235-8371-8A97CC1693F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7509" y="4767745"/>
                <a:ext cx="112248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49" name="Cerneală 48">
                <a:extLst>
                  <a:ext uri="{FF2B5EF4-FFF2-40B4-BE49-F238E27FC236}">
                    <a16:creationId xmlns:a16="http://schemas.microsoft.com/office/drawing/2014/main" id="{BBB4A68E-6E8D-4523-9B08-2C1FB7D79EE4}"/>
                  </a:ext>
                </a:extLst>
              </p14:cNvPr>
              <p14:cNvContentPartPr/>
              <p14:nvPr/>
            </p14:nvContentPartPr>
            <p14:xfrm>
              <a:off x="9100269" y="5302345"/>
              <a:ext cx="2399040" cy="1118880"/>
            </p14:xfrm>
          </p:contentPart>
        </mc:Choice>
        <mc:Fallback>
          <p:pic>
            <p:nvPicPr>
              <p:cNvPr id="49" name="Cerneală 48">
                <a:extLst>
                  <a:ext uri="{FF2B5EF4-FFF2-40B4-BE49-F238E27FC236}">
                    <a16:creationId xmlns:a16="http://schemas.microsoft.com/office/drawing/2014/main" id="{BBB4A68E-6E8D-4523-9B08-2C1FB7D79E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082626" y="5284705"/>
                <a:ext cx="2434685" cy="115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35767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3DF4C1D1-EA04-41A7-815E-507B8A620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" y="594391"/>
            <a:ext cx="11003223" cy="608072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Cerneală 4">
                <a:extLst>
                  <a:ext uri="{FF2B5EF4-FFF2-40B4-BE49-F238E27FC236}">
                    <a16:creationId xmlns:a16="http://schemas.microsoft.com/office/drawing/2014/main" id="{D0560FB2-FAE5-4585-B526-A5B64D8E15E8}"/>
                  </a:ext>
                </a:extLst>
              </p14:cNvPr>
              <p14:cNvContentPartPr/>
              <p14:nvPr/>
            </p14:nvContentPartPr>
            <p14:xfrm>
              <a:off x="4518549" y="5705545"/>
              <a:ext cx="429480" cy="7920"/>
            </p14:xfrm>
          </p:contentPart>
        </mc:Choice>
        <mc:Fallback>
          <p:pic>
            <p:nvPicPr>
              <p:cNvPr id="5" name="Cerneală 4">
                <a:extLst>
                  <a:ext uri="{FF2B5EF4-FFF2-40B4-BE49-F238E27FC236}">
                    <a16:creationId xmlns:a16="http://schemas.microsoft.com/office/drawing/2014/main" id="{D0560FB2-FAE5-4585-B526-A5B64D8E15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00909" y="5687905"/>
                <a:ext cx="4651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Cerneală 5">
                <a:extLst>
                  <a:ext uri="{FF2B5EF4-FFF2-40B4-BE49-F238E27FC236}">
                    <a16:creationId xmlns:a16="http://schemas.microsoft.com/office/drawing/2014/main" id="{42374C44-7006-4FE8-8D2C-EF825DC8A376}"/>
                  </a:ext>
                </a:extLst>
              </p14:cNvPr>
              <p14:cNvContentPartPr/>
              <p14:nvPr/>
            </p14:nvContentPartPr>
            <p14:xfrm>
              <a:off x="10733949" y="5529505"/>
              <a:ext cx="573480" cy="42480"/>
            </p14:xfrm>
          </p:contentPart>
        </mc:Choice>
        <mc:Fallback>
          <p:pic>
            <p:nvPicPr>
              <p:cNvPr id="6" name="Cerneală 5">
                <a:extLst>
                  <a:ext uri="{FF2B5EF4-FFF2-40B4-BE49-F238E27FC236}">
                    <a16:creationId xmlns:a16="http://schemas.microsoft.com/office/drawing/2014/main" id="{42374C44-7006-4FE8-8D2C-EF825DC8A3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15949" y="5511865"/>
                <a:ext cx="60912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Cerneală 6">
                <a:extLst>
                  <a:ext uri="{FF2B5EF4-FFF2-40B4-BE49-F238E27FC236}">
                    <a16:creationId xmlns:a16="http://schemas.microsoft.com/office/drawing/2014/main" id="{1065DA00-CBD6-4D2A-96E0-A65526E390AC}"/>
                  </a:ext>
                </a:extLst>
              </p14:cNvPr>
              <p14:cNvContentPartPr/>
              <p14:nvPr/>
            </p14:nvContentPartPr>
            <p14:xfrm>
              <a:off x="10813869" y="5890585"/>
              <a:ext cx="407880" cy="16560"/>
            </p14:xfrm>
          </p:contentPart>
        </mc:Choice>
        <mc:Fallback>
          <p:pic>
            <p:nvPicPr>
              <p:cNvPr id="7" name="Cerneală 6">
                <a:extLst>
                  <a:ext uri="{FF2B5EF4-FFF2-40B4-BE49-F238E27FC236}">
                    <a16:creationId xmlns:a16="http://schemas.microsoft.com/office/drawing/2014/main" id="{1065DA00-CBD6-4D2A-96E0-A65526E390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95869" y="5872585"/>
                <a:ext cx="4435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Cerneală 7">
                <a:extLst>
                  <a:ext uri="{FF2B5EF4-FFF2-40B4-BE49-F238E27FC236}">
                    <a16:creationId xmlns:a16="http://schemas.microsoft.com/office/drawing/2014/main" id="{79393349-BA57-42FB-905D-A4DBCD61D32A}"/>
                  </a:ext>
                </a:extLst>
              </p14:cNvPr>
              <p14:cNvContentPartPr/>
              <p14:nvPr/>
            </p14:nvContentPartPr>
            <p14:xfrm>
              <a:off x="9196749" y="6203425"/>
              <a:ext cx="360" cy="360"/>
            </p14:xfrm>
          </p:contentPart>
        </mc:Choice>
        <mc:Fallback>
          <p:pic>
            <p:nvPicPr>
              <p:cNvPr id="8" name="Cerneală 7">
                <a:extLst>
                  <a:ext uri="{FF2B5EF4-FFF2-40B4-BE49-F238E27FC236}">
                    <a16:creationId xmlns:a16="http://schemas.microsoft.com/office/drawing/2014/main" id="{79393349-BA57-42FB-905D-A4DBCD61D32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178749" y="6185425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077F4C55-A4A5-4556-8D6D-848F9D7E1E92}"/>
                  </a:ext>
                </a:extLst>
              </p14:cNvPr>
              <p14:cNvContentPartPr/>
              <p14:nvPr/>
            </p14:nvContentPartPr>
            <p14:xfrm>
              <a:off x="11092869" y="4805545"/>
              <a:ext cx="314640" cy="122040"/>
            </p14:xfrm>
          </p:contentPart>
        </mc:Choice>
        <mc:Fallback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077F4C55-A4A5-4556-8D6D-848F9D7E1E9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74869" y="4787905"/>
                <a:ext cx="350280" cy="15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1215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6DE776C4-DDC3-4A9C-AA43-5D7AFDDB6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1234464"/>
            <a:ext cx="11477625" cy="5438775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24FF0588-C1DE-4AF1-A6FC-B08C5884B891}"/>
              </a:ext>
            </a:extLst>
          </p:cNvPr>
          <p:cNvSpPr/>
          <p:nvPr/>
        </p:nvSpPr>
        <p:spPr>
          <a:xfrm>
            <a:off x="335343" y="685830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Comparație între seriile 74ALS** și 74F** </a:t>
            </a:r>
            <a:endParaRPr lang="ro-RO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4772A787-F0F3-47D3-82DC-A06E63D34F21}"/>
                  </a:ext>
                </a:extLst>
              </p14:cNvPr>
              <p14:cNvContentPartPr/>
              <p14:nvPr/>
            </p14:nvContentPartPr>
            <p14:xfrm>
              <a:off x="1520109" y="5969425"/>
              <a:ext cx="810720" cy="360000"/>
            </p14:xfrm>
          </p:contentPart>
        </mc:Choice>
        <mc:Fallback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4772A787-F0F3-47D3-82DC-A06E63D34F2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02109" y="5951425"/>
                <a:ext cx="84636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Cerneală 18">
                <a:extLst>
                  <a:ext uri="{FF2B5EF4-FFF2-40B4-BE49-F238E27FC236}">
                    <a16:creationId xmlns:a16="http://schemas.microsoft.com/office/drawing/2014/main" id="{72DB21E1-4E3F-46E4-AA0B-0886A1DDF4E1}"/>
                  </a:ext>
                </a:extLst>
              </p14:cNvPr>
              <p14:cNvContentPartPr/>
              <p14:nvPr/>
            </p14:nvContentPartPr>
            <p14:xfrm>
              <a:off x="8822349" y="6168865"/>
              <a:ext cx="1201680" cy="279720"/>
            </p14:xfrm>
          </p:contentPart>
        </mc:Choice>
        <mc:Fallback>
          <p:pic>
            <p:nvPicPr>
              <p:cNvPr id="19" name="Cerneală 18">
                <a:extLst>
                  <a:ext uri="{FF2B5EF4-FFF2-40B4-BE49-F238E27FC236}">
                    <a16:creationId xmlns:a16="http://schemas.microsoft.com/office/drawing/2014/main" id="{72DB21E1-4E3F-46E4-AA0B-0886A1DDF4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04709" y="6151202"/>
                <a:ext cx="1237320" cy="3154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0" name="Cerneală 29">
                <a:extLst>
                  <a:ext uri="{FF2B5EF4-FFF2-40B4-BE49-F238E27FC236}">
                    <a16:creationId xmlns:a16="http://schemas.microsoft.com/office/drawing/2014/main" id="{38FB8BEF-936B-4C8B-AC6F-7E8307083FEA}"/>
                  </a:ext>
                </a:extLst>
              </p14:cNvPr>
              <p14:cNvContentPartPr/>
              <p14:nvPr/>
            </p14:nvContentPartPr>
            <p14:xfrm>
              <a:off x="4602069" y="6087505"/>
              <a:ext cx="146160" cy="342360"/>
            </p14:xfrm>
          </p:contentPart>
        </mc:Choice>
        <mc:Fallback>
          <p:pic>
            <p:nvPicPr>
              <p:cNvPr id="30" name="Cerneală 29">
                <a:extLst>
                  <a:ext uri="{FF2B5EF4-FFF2-40B4-BE49-F238E27FC236}">
                    <a16:creationId xmlns:a16="http://schemas.microsoft.com/office/drawing/2014/main" id="{38FB8BEF-936B-4C8B-AC6F-7E8307083FE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84429" y="6069846"/>
                <a:ext cx="181800" cy="37803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1" name="Cerneală 30">
                <a:extLst>
                  <a:ext uri="{FF2B5EF4-FFF2-40B4-BE49-F238E27FC236}">
                    <a16:creationId xmlns:a16="http://schemas.microsoft.com/office/drawing/2014/main" id="{237C2B77-0857-4217-B10B-F49D56AC6FF3}"/>
                  </a:ext>
                </a:extLst>
              </p14:cNvPr>
              <p14:cNvContentPartPr/>
              <p14:nvPr/>
            </p14:nvContentPartPr>
            <p14:xfrm>
              <a:off x="4297509" y="6192625"/>
              <a:ext cx="160920" cy="84600"/>
            </p14:xfrm>
          </p:contentPart>
        </mc:Choice>
        <mc:Fallback>
          <p:pic>
            <p:nvPicPr>
              <p:cNvPr id="31" name="Cerneală 30">
                <a:extLst>
                  <a:ext uri="{FF2B5EF4-FFF2-40B4-BE49-F238E27FC236}">
                    <a16:creationId xmlns:a16="http://schemas.microsoft.com/office/drawing/2014/main" id="{237C2B77-0857-4217-B10B-F49D56AC6FF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9869" y="6174625"/>
                <a:ext cx="19656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2" name="Cerneală 31">
                <a:extLst>
                  <a:ext uri="{FF2B5EF4-FFF2-40B4-BE49-F238E27FC236}">
                    <a16:creationId xmlns:a16="http://schemas.microsoft.com/office/drawing/2014/main" id="{D072773F-4DAA-4CB3-ABD0-44A74FB4CAD0}"/>
                  </a:ext>
                </a:extLst>
              </p14:cNvPr>
              <p14:cNvContentPartPr/>
              <p14:nvPr/>
            </p14:nvContentPartPr>
            <p14:xfrm>
              <a:off x="3590109" y="6136105"/>
              <a:ext cx="574200" cy="245520"/>
            </p14:xfrm>
          </p:contentPart>
        </mc:Choice>
        <mc:Fallback>
          <p:pic>
            <p:nvPicPr>
              <p:cNvPr id="32" name="Cerneală 31">
                <a:extLst>
                  <a:ext uri="{FF2B5EF4-FFF2-40B4-BE49-F238E27FC236}">
                    <a16:creationId xmlns:a16="http://schemas.microsoft.com/office/drawing/2014/main" id="{D072773F-4DAA-4CB3-ABD0-44A74FB4CA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572109" y="6118105"/>
                <a:ext cx="60984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DDC9577F-98D9-4D8E-9157-BEBB85145582}"/>
                  </a:ext>
                </a:extLst>
              </p14:cNvPr>
              <p14:cNvContentPartPr/>
              <p14:nvPr/>
            </p14:nvContentPartPr>
            <p14:xfrm>
              <a:off x="11618829" y="6155185"/>
              <a:ext cx="172080" cy="182160"/>
            </p14:xfrm>
          </p:contentPart>
        </mc:Choice>
        <mc:Fallback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DDC9577F-98D9-4D8E-9157-BEBB8514558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601189" y="6137545"/>
                <a:ext cx="20772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A584EDE1-F107-4FCE-BFC7-184E771FE49A}"/>
                  </a:ext>
                </a:extLst>
              </p14:cNvPr>
              <p14:cNvContentPartPr/>
              <p14:nvPr/>
            </p14:nvContentPartPr>
            <p14:xfrm>
              <a:off x="10638909" y="6084265"/>
              <a:ext cx="849960" cy="249120"/>
            </p14:xfrm>
          </p:contentPart>
        </mc:Choice>
        <mc:Fallback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A584EDE1-F107-4FCE-BFC7-184E771FE49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21269" y="6066265"/>
                <a:ext cx="885600" cy="28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5772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sp>
        <p:nvSpPr>
          <p:cNvPr id="5" name="Dreptunghi 4">
            <a:extLst>
              <a:ext uri="{FF2B5EF4-FFF2-40B4-BE49-F238E27FC236}">
                <a16:creationId xmlns:a16="http://schemas.microsoft.com/office/drawing/2014/main" id="{24FF0588-C1DE-4AF1-A6FC-B08C5884B891}"/>
              </a:ext>
            </a:extLst>
          </p:cNvPr>
          <p:cNvSpPr/>
          <p:nvPr/>
        </p:nvSpPr>
        <p:spPr>
          <a:xfrm>
            <a:off x="335343" y="685830"/>
            <a:ext cx="5117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Comparație între seriile 74ALS** și 74F** </a:t>
            </a:r>
            <a:endParaRPr lang="ro-RO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2A46C984-20FF-48C3-A251-2F1E1BE00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" y="1143025"/>
            <a:ext cx="111728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4264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DCFC0C56-8545-4960-8257-F2B23CD0E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2" y="594391"/>
            <a:ext cx="108394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53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reptunghi 1">
            <a:extLst>
              <a:ext uri="{FF2B5EF4-FFF2-40B4-BE49-F238E27FC236}">
                <a16:creationId xmlns:a16="http://schemas.microsoft.com/office/drawing/2014/main" id="{E588EA31-844A-4083-842E-33FEEF7B6094}"/>
              </a:ext>
            </a:extLst>
          </p:cNvPr>
          <p:cNvSpPr/>
          <p:nvPr/>
        </p:nvSpPr>
        <p:spPr>
          <a:xfrm>
            <a:off x="335343" y="137196"/>
            <a:ext cx="97839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4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Circuite logice realizate în tehnologie TTL    </a:t>
            </a:r>
            <a:endParaRPr lang="en-US" sz="1400" b="1" dirty="0">
              <a:solidFill>
                <a:srgbClr val="FF0000"/>
              </a:solidFill>
              <a:latin typeface="Tahom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ine 2">
            <a:extLst>
              <a:ext uri="{FF2B5EF4-FFF2-40B4-BE49-F238E27FC236}">
                <a16:creationId xmlns:a16="http://schemas.microsoft.com/office/drawing/2014/main" id="{D4D7A501-B4CB-42D0-88CD-F0EAB263A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20" y="45757"/>
            <a:ext cx="5334000" cy="381000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A7C13615-C140-4E00-89FA-52E8C513F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99" y="502952"/>
            <a:ext cx="10523167" cy="61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25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reptunghi 4">
            <a:extLst>
              <a:ext uri="{FF2B5EF4-FFF2-40B4-BE49-F238E27FC236}">
                <a16:creationId xmlns:a16="http://schemas.microsoft.com/office/drawing/2014/main" id="{D5982DE4-12B3-42E9-8903-D4C92DE3BBE1}"/>
              </a:ext>
            </a:extLst>
          </p:cNvPr>
          <p:cNvSpPr/>
          <p:nvPr/>
        </p:nvSpPr>
        <p:spPr>
          <a:xfrm>
            <a:off x="426782" y="1143025"/>
            <a:ext cx="10698362" cy="1745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Calibri" panose="020F0502020204030204" pitchFamily="34" charset="0"/>
              </a:rPr>
              <a:t>Circuite logice realizate cu tranzistoare bipolare  </a:t>
            </a:r>
            <a:r>
              <a:rPr lang="ro-RO" sz="2000" b="1" dirty="0">
                <a:solidFill>
                  <a:srgbClr val="FF0000"/>
                </a:solidFill>
                <a:latin typeface="Tahoma" panose="020B0604030504040204" pitchFamily="34" charset="0"/>
                <a:ea typeface="Calibri" panose="020F0502020204030204" pitchFamily="34" charset="0"/>
              </a:rPr>
              <a:t>- operare în curent</a:t>
            </a:r>
            <a:endParaRPr lang="ro-RO" sz="2000" dirty="0">
              <a:solidFill>
                <a:srgbClr val="FF0000"/>
              </a:solidFill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1600200" lvl="3" indent="-228600" algn="just"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Circuite </a:t>
            </a:r>
            <a:r>
              <a:rPr lang="ro-RO" sz="2000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Integrated</a:t>
            </a: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</a:t>
            </a:r>
            <a:r>
              <a:rPr lang="ro-RO" sz="2000" b="1" dirty="0" err="1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Injection</a:t>
            </a:r>
            <a:r>
              <a:rPr lang="ro-RO" sz="2000" b="1" dirty="0">
                <a:solidFill>
                  <a:srgbClr val="0000FF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 Logic (I2L)  </a:t>
            </a:r>
          </a:p>
          <a:p>
            <a:pPr lvl="5"/>
            <a:endParaRPr lang="ro-RO" sz="2400" b="1" dirty="0"/>
          </a:p>
          <a:p>
            <a:pPr marL="2514600" lvl="5" indent="-228600" algn="just">
              <a:lnSpc>
                <a:spcPct val="200000"/>
              </a:lnSpc>
              <a:spcBef>
                <a:spcPts val="600"/>
              </a:spcBef>
              <a:buFont typeface="Symbol" panose="05050102010706020507" pitchFamily="18" charset="2"/>
              <a:buChar char=""/>
              <a:tabLst>
                <a:tab pos="929640" algn="l"/>
              </a:tabLst>
            </a:pPr>
            <a:endParaRPr lang="ro-RO" sz="2000" b="1" dirty="0">
              <a:solidFill>
                <a:srgbClr val="0000FF"/>
              </a:solidFill>
              <a:latin typeface="Tahoma" panose="020B0604030504040204" pitchFamily="34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8134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7950FEA-95B1-42FF-B857-97239A47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2209800" cy="352425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9063997A-C2F5-4337-840F-88814E3C3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777269"/>
            <a:ext cx="108394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29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ine 7">
            <a:extLst>
              <a:ext uri="{FF2B5EF4-FFF2-40B4-BE49-F238E27FC236}">
                <a16:creationId xmlns:a16="http://schemas.microsoft.com/office/drawing/2014/main" id="{8141635D-391D-440D-8F46-2413B65F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5257800" cy="342900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17C039AC-905C-4089-BA64-7AEBC9AE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65" y="685830"/>
            <a:ext cx="3222903" cy="5943535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CC87F98A-0411-450B-9ACD-8E6F7D191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708" y="3154683"/>
            <a:ext cx="8412388" cy="3438525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99E67549-1B7C-4162-B47D-DDEAA5895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5708" y="685830"/>
            <a:ext cx="5600700" cy="22383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4" name="Cerneală 23">
                <a:extLst>
                  <a:ext uri="{FF2B5EF4-FFF2-40B4-BE49-F238E27FC236}">
                    <a16:creationId xmlns:a16="http://schemas.microsoft.com/office/drawing/2014/main" id="{C2FC0E49-7882-47AA-98C7-C581F94CDE12}"/>
                  </a:ext>
                </a:extLst>
              </p14:cNvPr>
              <p14:cNvContentPartPr/>
              <p14:nvPr/>
            </p14:nvContentPartPr>
            <p14:xfrm>
              <a:off x="9186669" y="435145"/>
              <a:ext cx="1549440" cy="676440"/>
            </p14:xfrm>
          </p:contentPart>
        </mc:Choice>
        <mc:Fallback>
          <p:pic>
            <p:nvPicPr>
              <p:cNvPr id="24" name="Cerneală 23">
                <a:extLst>
                  <a:ext uri="{FF2B5EF4-FFF2-40B4-BE49-F238E27FC236}">
                    <a16:creationId xmlns:a16="http://schemas.microsoft.com/office/drawing/2014/main" id="{C2FC0E49-7882-47AA-98C7-C581F94CDE1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9029" y="417145"/>
                <a:ext cx="158508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483C812D-1BF6-43D4-ACD1-CF84EB777291}"/>
                  </a:ext>
                </a:extLst>
              </p14:cNvPr>
              <p14:cNvContentPartPr/>
              <p14:nvPr/>
            </p14:nvContentPartPr>
            <p14:xfrm>
              <a:off x="2502909" y="480865"/>
              <a:ext cx="1108440" cy="370080"/>
            </p14:xfrm>
          </p:contentPart>
        </mc:Choice>
        <mc:Fallback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483C812D-1BF6-43D4-ACD1-CF84EB77729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5269" y="463225"/>
                <a:ext cx="114408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9A4F6FA5-C684-4E11-A1C8-AF2D28883395}"/>
                  </a:ext>
                </a:extLst>
              </p14:cNvPr>
              <p14:cNvContentPartPr/>
              <p14:nvPr/>
            </p14:nvContentPartPr>
            <p14:xfrm>
              <a:off x="457029" y="504985"/>
              <a:ext cx="875880" cy="205920"/>
            </p14:xfrm>
          </p:contentPart>
        </mc:Choice>
        <mc:Fallback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9A4F6FA5-C684-4E11-A1C8-AF2D288833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39029" y="486985"/>
                <a:ext cx="91152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5" name="Cerneală 54">
                <a:extLst>
                  <a:ext uri="{FF2B5EF4-FFF2-40B4-BE49-F238E27FC236}">
                    <a16:creationId xmlns:a16="http://schemas.microsoft.com/office/drawing/2014/main" id="{8D7D4FC9-DA77-4362-97D8-1954E52D264E}"/>
                  </a:ext>
                </a:extLst>
              </p14:cNvPr>
              <p14:cNvContentPartPr/>
              <p14:nvPr/>
            </p14:nvContentPartPr>
            <p14:xfrm>
              <a:off x="10760589" y="1953625"/>
              <a:ext cx="622800" cy="342000"/>
            </p14:xfrm>
          </p:contentPart>
        </mc:Choice>
        <mc:Fallback>
          <p:pic>
            <p:nvPicPr>
              <p:cNvPr id="55" name="Cerneală 54">
                <a:extLst>
                  <a:ext uri="{FF2B5EF4-FFF2-40B4-BE49-F238E27FC236}">
                    <a16:creationId xmlns:a16="http://schemas.microsoft.com/office/drawing/2014/main" id="{8D7D4FC9-DA77-4362-97D8-1954E52D264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42949" y="1935644"/>
                <a:ext cx="658440" cy="3776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56" name="Cerneală 55">
                <a:extLst>
                  <a:ext uri="{FF2B5EF4-FFF2-40B4-BE49-F238E27FC236}">
                    <a16:creationId xmlns:a16="http://schemas.microsoft.com/office/drawing/2014/main" id="{14EBA10A-2FC1-4194-8A5A-056D1B81073C}"/>
                  </a:ext>
                </a:extLst>
              </p14:cNvPr>
              <p14:cNvContentPartPr/>
              <p14:nvPr/>
            </p14:nvContentPartPr>
            <p14:xfrm>
              <a:off x="9802629" y="2045425"/>
              <a:ext cx="802080" cy="374400"/>
            </p14:xfrm>
          </p:contentPart>
        </mc:Choice>
        <mc:Fallback>
          <p:pic>
            <p:nvPicPr>
              <p:cNvPr id="56" name="Cerneală 55">
                <a:extLst>
                  <a:ext uri="{FF2B5EF4-FFF2-40B4-BE49-F238E27FC236}">
                    <a16:creationId xmlns:a16="http://schemas.microsoft.com/office/drawing/2014/main" id="{14EBA10A-2FC1-4194-8A5A-056D1B8107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84637" y="2027425"/>
                <a:ext cx="837704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9" name="Cerneală 58">
                <a:extLst>
                  <a:ext uri="{FF2B5EF4-FFF2-40B4-BE49-F238E27FC236}">
                    <a16:creationId xmlns:a16="http://schemas.microsoft.com/office/drawing/2014/main" id="{6BA66EE5-D13C-4B5D-A00B-34BCCC3EB258}"/>
                  </a:ext>
                </a:extLst>
              </p14:cNvPr>
              <p14:cNvContentPartPr/>
              <p14:nvPr/>
            </p14:nvContentPartPr>
            <p14:xfrm>
              <a:off x="1429029" y="1496425"/>
              <a:ext cx="69840" cy="5040"/>
            </p14:xfrm>
          </p:contentPart>
        </mc:Choice>
        <mc:Fallback>
          <p:pic>
            <p:nvPicPr>
              <p:cNvPr id="59" name="Cerneală 58">
                <a:extLst>
                  <a:ext uri="{FF2B5EF4-FFF2-40B4-BE49-F238E27FC236}">
                    <a16:creationId xmlns:a16="http://schemas.microsoft.com/office/drawing/2014/main" id="{6BA66EE5-D13C-4B5D-A00B-34BCCC3EB25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11029" y="1478425"/>
                <a:ext cx="105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75" name="Cerneală 74">
                <a:extLst>
                  <a:ext uri="{FF2B5EF4-FFF2-40B4-BE49-F238E27FC236}">
                    <a16:creationId xmlns:a16="http://schemas.microsoft.com/office/drawing/2014/main" id="{8CAB5F82-7520-4007-B0B0-E9AAA88DC469}"/>
                  </a:ext>
                </a:extLst>
              </p14:cNvPr>
              <p14:cNvContentPartPr/>
              <p14:nvPr/>
            </p14:nvContentPartPr>
            <p14:xfrm>
              <a:off x="394389" y="1491385"/>
              <a:ext cx="908280" cy="1955520"/>
            </p14:xfrm>
          </p:contentPart>
        </mc:Choice>
        <mc:Fallback>
          <p:pic>
            <p:nvPicPr>
              <p:cNvPr id="75" name="Cerneală 74">
                <a:extLst>
                  <a:ext uri="{FF2B5EF4-FFF2-40B4-BE49-F238E27FC236}">
                    <a16:creationId xmlns:a16="http://schemas.microsoft.com/office/drawing/2014/main" id="{8CAB5F82-7520-4007-B0B0-E9AAA88DC46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76742" y="1473745"/>
                <a:ext cx="943934" cy="19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78" name="Cerneală 77">
                <a:extLst>
                  <a:ext uri="{FF2B5EF4-FFF2-40B4-BE49-F238E27FC236}">
                    <a16:creationId xmlns:a16="http://schemas.microsoft.com/office/drawing/2014/main" id="{B041FD98-CACA-4AB9-AB89-2BA1C7AA9004}"/>
                  </a:ext>
                </a:extLst>
              </p14:cNvPr>
              <p14:cNvContentPartPr/>
              <p14:nvPr/>
            </p14:nvContentPartPr>
            <p14:xfrm>
              <a:off x="6264909" y="134545"/>
              <a:ext cx="2714040" cy="1738440"/>
            </p14:xfrm>
          </p:contentPart>
        </mc:Choice>
        <mc:Fallback>
          <p:pic>
            <p:nvPicPr>
              <p:cNvPr id="78" name="Cerneală 77">
                <a:extLst>
                  <a:ext uri="{FF2B5EF4-FFF2-40B4-BE49-F238E27FC236}">
                    <a16:creationId xmlns:a16="http://schemas.microsoft.com/office/drawing/2014/main" id="{B041FD98-CACA-4AB9-AB89-2BA1C7AA90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46909" y="116545"/>
                <a:ext cx="2749680" cy="177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91" name="Cerneală 90">
                <a:extLst>
                  <a:ext uri="{FF2B5EF4-FFF2-40B4-BE49-F238E27FC236}">
                    <a16:creationId xmlns:a16="http://schemas.microsoft.com/office/drawing/2014/main" id="{F95854D9-C9E1-492C-9882-4030C40EC0C8}"/>
                  </a:ext>
                </a:extLst>
              </p14:cNvPr>
              <p14:cNvContentPartPr/>
              <p14:nvPr/>
            </p14:nvContentPartPr>
            <p14:xfrm>
              <a:off x="6597189" y="6194785"/>
              <a:ext cx="1753200" cy="432360"/>
            </p14:xfrm>
          </p:contentPart>
        </mc:Choice>
        <mc:Fallback>
          <p:pic>
            <p:nvPicPr>
              <p:cNvPr id="91" name="Cerneală 90">
                <a:extLst>
                  <a:ext uri="{FF2B5EF4-FFF2-40B4-BE49-F238E27FC236}">
                    <a16:creationId xmlns:a16="http://schemas.microsoft.com/office/drawing/2014/main" id="{F95854D9-C9E1-492C-9882-4030C40EC0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79193" y="6177130"/>
                <a:ext cx="1788833" cy="468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92" name="Cerneală 91">
                <a:extLst>
                  <a:ext uri="{FF2B5EF4-FFF2-40B4-BE49-F238E27FC236}">
                    <a16:creationId xmlns:a16="http://schemas.microsoft.com/office/drawing/2014/main" id="{5B4FB3DE-BDF7-4495-8FB8-309A13BA6B15}"/>
                  </a:ext>
                </a:extLst>
              </p14:cNvPr>
              <p14:cNvContentPartPr/>
              <p14:nvPr/>
            </p14:nvContentPartPr>
            <p14:xfrm>
              <a:off x="4489749" y="6294145"/>
              <a:ext cx="1364040" cy="183600"/>
            </p14:xfrm>
          </p:contentPart>
        </mc:Choice>
        <mc:Fallback>
          <p:pic>
            <p:nvPicPr>
              <p:cNvPr id="92" name="Cerneală 91">
                <a:extLst>
                  <a:ext uri="{FF2B5EF4-FFF2-40B4-BE49-F238E27FC236}">
                    <a16:creationId xmlns:a16="http://schemas.microsoft.com/office/drawing/2014/main" id="{5B4FB3DE-BDF7-4495-8FB8-309A13BA6B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71749" y="6276470"/>
                <a:ext cx="1399680" cy="2193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93" name="Cerneală 92">
                <a:extLst>
                  <a:ext uri="{FF2B5EF4-FFF2-40B4-BE49-F238E27FC236}">
                    <a16:creationId xmlns:a16="http://schemas.microsoft.com/office/drawing/2014/main" id="{345ED580-A5D2-4992-B143-9A488C4D827C}"/>
                  </a:ext>
                </a:extLst>
              </p14:cNvPr>
              <p14:cNvContentPartPr/>
              <p14:nvPr/>
            </p14:nvContentPartPr>
            <p14:xfrm>
              <a:off x="91629" y="5101465"/>
              <a:ext cx="3930480" cy="1488600"/>
            </p14:xfrm>
          </p:contentPart>
        </mc:Choice>
        <mc:Fallback>
          <p:pic>
            <p:nvPicPr>
              <p:cNvPr id="93" name="Cerneală 92">
                <a:extLst>
                  <a:ext uri="{FF2B5EF4-FFF2-40B4-BE49-F238E27FC236}">
                    <a16:creationId xmlns:a16="http://schemas.microsoft.com/office/drawing/2014/main" id="{345ED580-A5D2-4992-B143-9A488C4D827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629" y="5083825"/>
                <a:ext cx="3966120" cy="152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10865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7950FEA-95B1-42FF-B857-97239A47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2209800" cy="35242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834B95BD-5F9F-4046-9ABB-2416DB386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757" y="137196"/>
            <a:ext cx="9073755" cy="6274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508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7950FEA-95B1-42FF-B857-97239A47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2209800" cy="352425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F7548F42-6236-4754-8449-EE43B0EE3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318" y="45757"/>
            <a:ext cx="9171124" cy="670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2931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7950FEA-95B1-42FF-B857-97239A47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2209800" cy="352425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787BB286-1EF8-445D-A5B2-2D6B0D8E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62" y="704850"/>
            <a:ext cx="959167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206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7950FEA-95B1-42FF-B857-97239A47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2209800" cy="352425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FC1741B6-DC43-46F1-AEF5-5163BC478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502952"/>
            <a:ext cx="9575779" cy="62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70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7950FEA-95B1-42FF-B857-97239A47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2209800" cy="352425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104D5B3B-F65F-400C-B65F-C2FA62A86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502952"/>
            <a:ext cx="10485067" cy="63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23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7950FEA-95B1-42FF-B857-97239A47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2209800" cy="352425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A36F1D12-7786-4C69-AF95-4C826247C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594391"/>
            <a:ext cx="11144250" cy="48958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4035FCE2-6BA3-460B-9F6F-E12E583F623C}"/>
                  </a:ext>
                </a:extLst>
              </p14:cNvPr>
              <p14:cNvContentPartPr/>
              <p14:nvPr/>
            </p14:nvContentPartPr>
            <p14:xfrm>
              <a:off x="6418269" y="5919385"/>
              <a:ext cx="213480" cy="39600"/>
            </p14:xfrm>
          </p:contentPart>
        </mc:Choice>
        <mc:Fallback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4035FCE2-6BA3-460B-9F6F-E12E583F62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00269" y="5901385"/>
                <a:ext cx="249120" cy="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A2085C5B-8CED-4F9C-9AB0-72F227D6F2D6}"/>
                  </a:ext>
                </a:extLst>
              </p14:cNvPr>
              <p14:cNvContentPartPr/>
              <p14:nvPr/>
            </p14:nvContentPartPr>
            <p14:xfrm>
              <a:off x="6439149" y="6054025"/>
              <a:ext cx="138600" cy="15840"/>
            </p14:xfrm>
          </p:contentPart>
        </mc:Choice>
        <mc:Fallback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A2085C5B-8CED-4F9C-9AB0-72F227D6F2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21509" y="6036385"/>
                <a:ext cx="1742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5E792D8F-CD6E-4D28-8A64-EE67B52AA4E6}"/>
                  </a:ext>
                </a:extLst>
              </p14:cNvPr>
              <p14:cNvContentPartPr/>
              <p14:nvPr/>
            </p14:nvContentPartPr>
            <p14:xfrm>
              <a:off x="5547069" y="5755585"/>
              <a:ext cx="722520" cy="37908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5E792D8F-CD6E-4D28-8A64-EE67B52AA4E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529078" y="5737585"/>
                <a:ext cx="758142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8" name="Cerneală 17">
                <a:extLst>
                  <a:ext uri="{FF2B5EF4-FFF2-40B4-BE49-F238E27FC236}">
                    <a16:creationId xmlns:a16="http://schemas.microsoft.com/office/drawing/2014/main" id="{9AF50F9B-9337-40A9-9C58-B22183AA5077}"/>
                  </a:ext>
                </a:extLst>
              </p14:cNvPr>
              <p14:cNvContentPartPr/>
              <p14:nvPr/>
            </p14:nvContentPartPr>
            <p14:xfrm>
              <a:off x="6876909" y="5868985"/>
              <a:ext cx="844920" cy="456840"/>
            </p14:xfrm>
          </p:contentPart>
        </mc:Choice>
        <mc:Fallback>
          <p:pic>
            <p:nvPicPr>
              <p:cNvPr id="18" name="Cerneală 17">
                <a:extLst>
                  <a:ext uri="{FF2B5EF4-FFF2-40B4-BE49-F238E27FC236}">
                    <a16:creationId xmlns:a16="http://schemas.microsoft.com/office/drawing/2014/main" id="{9AF50F9B-9337-40A9-9C58-B22183AA507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858917" y="5850999"/>
                <a:ext cx="880545" cy="4924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52303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ine 1">
            <a:extLst>
              <a:ext uri="{FF2B5EF4-FFF2-40B4-BE49-F238E27FC236}">
                <a16:creationId xmlns:a16="http://schemas.microsoft.com/office/drawing/2014/main" id="{E7950FEA-95B1-42FF-B857-97239A475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2209800" cy="35242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2C444B40-57E4-4651-95D0-6820F7E237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777269"/>
            <a:ext cx="1108710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915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58421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7087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1371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ine 7">
            <a:extLst>
              <a:ext uri="{FF2B5EF4-FFF2-40B4-BE49-F238E27FC236}">
                <a16:creationId xmlns:a16="http://schemas.microsoft.com/office/drawing/2014/main" id="{8141635D-391D-440D-8F46-2413B65F0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5257800" cy="342900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EF8B87E8-E72E-46CD-B875-F07C9490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25" y="685830"/>
            <a:ext cx="5600700" cy="2238375"/>
          </a:xfrm>
          <a:prstGeom prst="rect">
            <a:avLst/>
          </a:prstGeom>
        </p:spPr>
      </p:pic>
      <p:pic>
        <p:nvPicPr>
          <p:cNvPr id="5" name="Imagine 4">
            <a:extLst>
              <a:ext uri="{FF2B5EF4-FFF2-40B4-BE49-F238E27FC236}">
                <a16:creationId xmlns:a16="http://schemas.microsoft.com/office/drawing/2014/main" id="{3D3428DA-933D-4456-A846-6CDA8B3C1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65" y="685830"/>
            <a:ext cx="3222903" cy="5943535"/>
          </a:xfrm>
          <a:prstGeom prst="rect">
            <a:avLst/>
          </a:prstGeom>
        </p:spPr>
      </p:pic>
      <p:pic>
        <p:nvPicPr>
          <p:cNvPr id="6" name="Imagine 5">
            <a:extLst>
              <a:ext uri="{FF2B5EF4-FFF2-40B4-BE49-F238E27FC236}">
                <a16:creationId xmlns:a16="http://schemas.microsoft.com/office/drawing/2014/main" id="{061B1FBD-8D25-4F42-A631-62B6D9C320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25" y="3246122"/>
            <a:ext cx="714375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86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8BE033-CAC7-41BA-8D53-B435084F2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60" y="1234464"/>
            <a:ext cx="9052461" cy="5299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767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AE3B6858-B8E1-4C8C-889B-3911943E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6819900" cy="333375"/>
          </a:xfrm>
          <a:prstGeom prst="rect">
            <a:avLst/>
          </a:prstGeom>
        </p:spPr>
      </p:pic>
      <p:pic>
        <p:nvPicPr>
          <p:cNvPr id="4" name="Imagine 3">
            <a:extLst>
              <a:ext uri="{FF2B5EF4-FFF2-40B4-BE49-F238E27FC236}">
                <a16:creationId xmlns:a16="http://schemas.microsoft.com/office/drawing/2014/main" id="{C2C1A00F-B88B-4774-B7EA-7B4FA4991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868708"/>
            <a:ext cx="10620375" cy="4276725"/>
          </a:xfrm>
          <a:prstGeom prst="rect">
            <a:avLst/>
          </a:prstGeom>
        </p:spPr>
      </p:pic>
      <p:pic>
        <p:nvPicPr>
          <p:cNvPr id="2" name="Imagine 1">
            <a:extLst>
              <a:ext uri="{FF2B5EF4-FFF2-40B4-BE49-F238E27FC236}">
                <a16:creationId xmlns:a16="http://schemas.microsoft.com/office/drawing/2014/main" id="{ADBD7584-3A2D-4CC4-B6F8-D32174634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3" y="5440658"/>
            <a:ext cx="6029325" cy="6191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0" name="Cerneală 9">
                <a:extLst>
                  <a:ext uri="{FF2B5EF4-FFF2-40B4-BE49-F238E27FC236}">
                    <a16:creationId xmlns:a16="http://schemas.microsoft.com/office/drawing/2014/main" id="{C090AA92-AA46-44B3-999C-96D760DE54F6}"/>
                  </a:ext>
                </a:extLst>
              </p14:cNvPr>
              <p14:cNvContentPartPr/>
              <p14:nvPr/>
            </p14:nvContentPartPr>
            <p14:xfrm>
              <a:off x="1467549" y="2752465"/>
              <a:ext cx="137160" cy="171360"/>
            </p14:xfrm>
          </p:contentPart>
        </mc:Choice>
        <mc:Fallback>
          <p:pic>
            <p:nvPicPr>
              <p:cNvPr id="10" name="Cerneală 9">
                <a:extLst>
                  <a:ext uri="{FF2B5EF4-FFF2-40B4-BE49-F238E27FC236}">
                    <a16:creationId xmlns:a16="http://schemas.microsoft.com/office/drawing/2014/main" id="{C090AA92-AA46-44B3-999C-96D760DE54F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49909" y="2734465"/>
                <a:ext cx="172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1" name="Cerneală 10">
                <a:extLst>
                  <a:ext uri="{FF2B5EF4-FFF2-40B4-BE49-F238E27FC236}">
                    <a16:creationId xmlns:a16="http://schemas.microsoft.com/office/drawing/2014/main" id="{272A332B-EA45-47C1-9F46-9F61137F291C}"/>
                  </a:ext>
                </a:extLst>
              </p14:cNvPr>
              <p14:cNvContentPartPr/>
              <p14:nvPr/>
            </p14:nvContentPartPr>
            <p14:xfrm>
              <a:off x="1686069" y="2620705"/>
              <a:ext cx="356760" cy="294480"/>
            </p14:xfrm>
          </p:contentPart>
        </mc:Choice>
        <mc:Fallback>
          <p:pic>
            <p:nvPicPr>
              <p:cNvPr id="11" name="Cerneală 10">
                <a:extLst>
                  <a:ext uri="{FF2B5EF4-FFF2-40B4-BE49-F238E27FC236}">
                    <a16:creationId xmlns:a16="http://schemas.microsoft.com/office/drawing/2014/main" id="{272A332B-EA45-47C1-9F46-9F61137F291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68069" y="2603065"/>
                <a:ext cx="3924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2" name="Cerneală 11">
                <a:extLst>
                  <a:ext uri="{FF2B5EF4-FFF2-40B4-BE49-F238E27FC236}">
                    <a16:creationId xmlns:a16="http://schemas.microsoft.com/office/drawing/2014/main" id="{18A1522F-95E0-4702-8A66-91EF7F03B06A}"/>
                  </a:ext>
                </a:extLst>
              </p14:cNvPr>
              <p14:cNvContentPartPr/>
              <p14:nvPr/>
            </p14:nvContentPartPr>
            <p14:xfrm>
              <a:off x="10195749" y="2339185"/>
              <a:ext cx="162360" cy="502200"/>
            </p14:xfrm>
          </p:contentPart>
        </mc:Choice>
        <mc:Fallback>
          <p:pic>
            <p:nvPicPr>
              <p:cNvPr id="12" name="Cerneală 11">
                <a:extLst>
                  <a:ext uri="{FF2B5EF4-FFF2-40B4-BE49-F238E27FC236}">
                    <a16:creationId xmlns:a16="http://schemas.microsoft.com/office/drawing/2014/main" id="{18A1522F-95E0-4702-8A66-91EF7F03B06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177749" y="2321185"/>
                <a:ext cx="1980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5" name="Cerneală 14">
                <a:extLst>
                  <a:ext uri="{FF2B5EF4-FFF2-40B4-BE49-F238E27FC236}">
                    <a16:creationId xmlns:a16="http://schemas.microsoft.com/office/drawing/2014/main" id="{EA6B7791-956C-4DEF-ACF6-F2A2AF96C79E}"/>
                  </a:ext>
                </a:extLst>
              </p14:cNvPr>
              <p14:cNvContentPartPr/>
              <p14:nvPr/>
            </p14:nvContentPartPr>
            <p14:xfrm>
              <a:off x="10517229" y="2334145"/>
              <a:ext cx="12600" cy="92520"/>
            </p14:xfrm>
          </p:contentPart>
        </mc:Choice>
        <mc:Fallback>
          <p:pic>
            <p:nvPicPr>
              <p:cNvPr id="15" name="Cerneală 14">
                <a:extLst>
                  <a:ext uri="{FF2B5EF4-FFF2-40B4-BE49-F238E27FC236}">
                    <a16:creationId xmlns:a16="http://schemas.microsoft.com/office/drawing/2014/main" id="{EA6B7791-956C-4DEF-ACF6-F2A2AF96C79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499589" y="2316145"/>
                <a:ext cx="4824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6" name="Cerneală 15">
                <a:extLst>
                  <a:ext uri="{FF2B5EF4-FFF2-40B4-BE49-F238E27FC236}">
                    <a16:creationId xmlns:a16="http://schemas.microsoft.com/office/drawing/2014/main" id="{4846B423-7C08-4F64-88EC-B3C5B63D22E1}"/>
                  </a:ext>
                </a:extLst>
              </p14:cNvPr>
              <p14:cNvContentPartPr/>
              <p14:nvPr/>
            </p14:nvContentPartPr>
            <p14:xfrm>
              <a:off x="10770309" y="2348185"/>
              <a:ext cx="37800" cy="100800"/>
            </p14:xfrm>
          </p:contentPart>
        </mc:Choice>
        <mc:Fallback>
          <p:pic>
            <p:nvPicPr>
              <p:cNvPr id="16" name="Cerneală 15">
                <a:extLst>
                  <a:ext uri="{FF2B5EF4-FFF2-40B4-BE49-F238E27FC236}">
                    <a16:creationId xmlns:a16="http://schemas.microsoft.com/office/drawing/2014/main" id="{4846B423-7C08-4F64-88EC-B3C5B63D22E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752669" y="2330545"/>
                <a:ext cx="7344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7" name="Cerneală 16">
                <a:extLst>
                  <a:ext uri="{FF2B5EF4-FFF2-40B4-BE49-F238E27FC236}">
                    <a16:creationId xmlns:a16="http://schemas.microsoft.com/office/drawing/2014/main" id="{A6836F58-C848-4E48-8A6E-26D8B8382AE7}"/>
                  </a:ext>
                </a:extLst>
              </p14:cNvPr>
              <p14:cNvContentPartPr/>
              <p14:nvPr/>
            </p14:nvContentPartPr>
            <p14:xfrm>
              <a:off x="10579509" y="2449345"/>
              <a:ext cx="104760" cy="201960"/>
            </p14:xfrm>
          </p:contentPart>
        </mc:Choice>
        <mc:Fallback>
          <p:pic>
            <p:nvPicPr>
              <p:cNvPr id="17" name="Cerneală 16">
                <a:extLst>
                  <a:ext uri="{FF2B5EF4-FFF2-40B4-BE49-F238E27FC236}">
                    <a16:creationId xmlns:a16="http://schemas.microsoft.com/office/drawing/2014/main" id="{A6836F58-C848-4E48-8A6E-26D8B8382AE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561869" y="2431345"/>
                <a:ext cx="140400" cy="23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341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AE3B6858-B8E1-4C8C-889B-3911943E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6819900" cy="333375"/>
          </a:xfrm>
          <a:prstGeom prst="rect">
            <a:avLst/>
          </a:prstGeom>
        </p:spPr>
      </p:pic>
      <p:pic>
        <p:nvPicPr>
          <p:cNvPr id="2" name="Imagine 1">
            <a:extLst>
              <a:ext uri="{FF2B5EF4-FFF2-40B4-BE49-F238E27FC236}">
                <a16:creationId xmlns:a16="http://schemas.microsoft.com/office/drawing/2014/main" id="{D27FE1EC-32CE-4760-85FF-11E4438B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4" y="1234464"/>
            <a:ext cx="11077575" cy="41719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Cerneală 3">
                <a:extLst>
                  <a:ext uri="{FF2B5EF4-FFF2-40B4-BE49-F238E27FC236}">
                    <a16:creationId xmlns:a16="http://schemas.microsoft.com/office/drawing/2014/main" id="{D1D3F9C2-3F9A-4CBD-A239-0020F4F26DC1}"/>
                  </a:ext>
                </a:extLst>
              </p14:cNvPr>
              <p14:cNvContentPartPr/>
              <p14:nvPr/>
            </p14:nvContentPartPr>
            <p14:xfrm>
              <a:off x="3430989" y="2227585"/>
              <a:ext cx="904320" cy="1189440"/>
            </p14:xfrm>
          </p:contentPart>
        </mc:Choice>
        <mc:Fallback>
          <p:pic>
            <p:nvPicPr>
              <p:cNvPr id="4" name="Cerneală 3">
                <a:extLst>
                  <a:ext uri="{FF2B5EF4-FFF2-40B4-BE49-F238E27FC236}">
                    <a16:creationId xmlns:a16="http://schemas.microsoft.com/office/drawing/2014/main" id="{D1D3F9C2-3F9A-4CBD-A239-0020F4F26DC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12989" y="2209945"/>
                <a:ext cx="939960" cy="122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732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ine 2">
            <a:extLst>
              <a:ext uri="{FF2B5EF4-FFF2-40B4-BE49-F238E27FC236}">
                <a16:creationId xmlns:a16="http://schemas.microsoft.com/office/drawing/2014/main" id="{AE3B6858-B8E1-4C8C-889B-3911943E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04" y="137196"/>
            <a:ext cx="6819900" cy="333375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F0498249-2B4E-4EA0-8455-D98217BDD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43" y="868708"/>
            <a:ext cx="4191000" cy="352425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222ECEBB-BC6C-4465-A552-059BC6F0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43" y="1600220"/>
            <a:ext cx="5381625" cy="19907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0" name="Cerneală 19">
                <a:extLst>
                  <a:ext uri="{FF2B5EF4-FFF2-40B4-BE49-F238E27FC236}">
                    <a16:creationId xmlns:a16="http://schemas.microsoft.com/office/drawing/2014/main" id="{AC1F2EB1-6A37-4681-8258-2D3D613FBFD7}"/>
                  </a:ext>
                </a:extLst>
              </p14:cNvPr>
              <p14:cNvContentPartPr/>
              <p14:nvPr/>
            </p14:nvContentPartPr>
            <p14:xfrm>
              <a:off x="6597909" y="1852825"/>
              <a:ext cx="9720" cy="261000"/>
            </p14:xfrm>
          </p:contentPart>
        </mc:Choice>
        <mc:Fallback>
          <p:pic>
            <p:nvPicPr>
              <p:cNvPr id="20" name="Cerneală 19">
                <a:extLst>
                  <a:ext uri="{FF2B5EF4-FFF2-40B4-BE49-F238E27FC236}">
                    <a16:creationId xmlns:a16="http://schemas.microsoft.com/office/drawing/2014/main" id="{AC1F2EB1-6A37-4681-8258-2D3D613FBFD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79909" y="1834825"/>
                <a:ext cx="45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1" name="Cerneală 20">
                <a:extLst>
                  <a:ext uri="{FF2B5EF4-FFF2-40B4-BE49-F238E27FC236}">
                    <a16:creationId xmlns:a16="http://schemas.microsoft.com/office/drawing/2014/main" id="{42C5F4D5-DF77-48CD-B83B-9491181310D6}"/>
                  </a:ext>
                </a:extLst>
              </p14:cNvPr>
              <p14:cNvContentPartPr/>
              <p14:nvPr/>
            </p14:nvContentPartPr>
            <p14:xfrm>
              <a:off x="6670269" y="1814665"/>
              <a:ext cx="473400" cy="329400"/>
            </p14:xfrm>
          </p:contentPart>
        </mc:Choice>
        <mc:Fallback>
          <p:pic>
            <p:nvPicPr>
              <p:cNvPr id="21" name="Cerneală 20">
                <a:extLst>
                  <a:ext uri="{FF2B5EF4-FFF2-40B4-BE49-F238E27FC236}">
                    <a16:creationId xmlns:a16="http://schemas.microsoft.com/office/drawing/2014/main" id="{42C5F4D5-DF77-48CD-B83B-9491181310D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52269" y="1796665"/>
                <a:ext cx="50904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Cerneală 21">
                <a:extLst>
                  <a:ext uri="{FF2B5EF4-FFF2-40B4-BE49-F238E27FC236}">
                    <a16:creationId xmlns:a16="http://schemas.microsoft.com/office/drawing/2014/main" id="{3B041A13-54A4-44EA-973F-C60CCA291C9D}"/>
                  </a:ext>
                </a:extLst>
              </p14:cNvPr>
              <p14:cNvContentPartPr/>
              <p14:nvPr/>
            </p14:nvContentPartPr>
            <p14:xfrm>
              <a:off x="6925149" y="1929505"/>
              <a:ext cx="151200" cy="360"/>
            </p14:xfrm>
          </p:contentPart>
        </mc:Choice>
        <mc:Fallback>
          <p:pic>
            <p:nvPicPr>
              <p:cNvPr id="22" name="Cerneală 21">
                <a:extLst>
                  <a:ext uri="{FF2B5EF4-FFF2-40B4-BE49-F238E27FC236}">
                    <a16:creationId xmlns:a16="http://schemas.microsoft.com/office/drawing/2014/main" id="{3B041A13-54A4-44EA-973F-C60CCA291C9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7509" y="1911505"/>
                <a:ext cx="18684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Cerneală 22">
                <a:extLst>
                  <a:ext uri="{FF2B5EF4-FFF2-40B4-BE49-F238E27FC236}">
                    <a16:creationId xmlns:a16="http://schemas.microsoft.com/office/drawing/2014/main" id="{605D5F4E-7F6C-412B-A81E-4E9EE1984181}"/>
                  </a:ext>
                </a:extLst>
              </p14:cNvPr>
              <p14:cNvContentPartPr/>
              <p14:nvPr/>
            </p14:nvContentPartPr>
            <p14:xfrm>
              <a:off x="7185069" y="2018425"/>
              <a:ext cx="160200" cy="136080"/>
            </p14:xfrm>
          </p:contentPart>
        </mc:Choice>
        <mc:Fallback>
          <p:pic>
            <p:nvPicPr>
              <p:cNvPr id="23" name="Cerneală 22">
                <a:extLst>
                  <a:ext uri="{FF2B5EF4-FFF2-40B4-BE49-F238E27FC236}">
                    <a16:creationId xmlns:a16="http://schemas.microsoft.com/office/drawing/2014/main" id="{605D5F4E-7F6C-412B-A81E-4E9EE198418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67069" y="2000425"/>
                <a:ext cx="19584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Cerneală 23">
                <a:extLst>
                  <a:ext uri="{FF2B5EF4-FFF2-40B4-BE49-F238E27FC236}">
                    <a16:creationId xmlns:a16="http://schemas.microsoft.com/office/drawing/2014/main" id="{8131DD2E-4831-4090-9E74-C2C46DC6ACA4}"/>
                  </a:ext>
                </a:extLst>
              </p14:cNvPr>
              <p14:cNvContentPartPr/>
              <p14:nvPr/>
            </p14:nvContentPartPr>
            <p14:xfrm>
              <a:off x="7401429" y="1800265"/>
              <a:ext cx="195120" cy="642240"/>
            </p14:xfrm>
          </p:contentPart>
        </mc:Choice>
        <mc:Fallback>
          <p:pic>
            <p:nvPicPr>
              <p:cNvPr id="24" name="Cerneală 23">
                <a:extLst>
                  <a:ext uri="{FF2B5EF4-FFF2-40B4-BE49-F238E27FC236}">
                    <a16:creationId xmlns:a16="http://schemas.microsoft.com/office/drawing/2014/main" id="{8131DD2E-4831-4090-9E74-C2C46DC6ACA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383429" y="1782265"/>
                <a:ext cx="23076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Cerneală 24">
                <a:extLst>
                  <a:ext uri="{FF2B5EF4-FFF2-40B4-BE49-F238E27FC236}">
                    <a16:creationId xmlns:a16="http://schemas.microsoft.com/office/drawing/2014/main" id="{6BA8DF4D-AD48-4579-8C76-C7A7E9231086}"/>
                  </a:ext>
                </a:extLst>
              </p14:cNvPr>
              <p14:cNvContentPartPr/>
              <p14:nvPr/>
            </p14:nvContentPartPr>
            <p14:xfrm>
              <a:off x="7401429" y="1746985"/>
              <a:ext cx="558000" cy="439920"/>
            </p14:xfrm>
          </p:contentPart>
        </mc:Choice>
        <mc:Fallback>
          <p:pic>
            <p:nvPicPr>
              <p:cNvPr id="25" name="Cerneală 24">
                <a:extLst>
                  <a:ext uri="{FF2B5EF4-FFF2-40B4-BE49-F238E27FC236}">
                    <a16:creationId xmlns:a16="http://schemas.microsoft.com/office/drawing/2014/main" id="{6BA8DF4D-AD48-4579-8C76-C7A7E923108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83429" y="1729345"/>
                <a:ext cx="59364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Cerneală 25">
                <a:extLst>
                  <a:ext uri="{FF2B5EF4-FFF2-40B4-BE49-F238E27FC236}">
                    <a16:creationId xmlns:a16="http://schemas.microsoft.com/office/drawing/2014/main" id="{DE0F59BA-4A49-4ABE-AEB0-D0328F77BBC6}"/>
                  </a:ext>
                </a:extLst>
              </p14:cNvPr>
              <p14:cNvContentPartPr/>
              <p14:nvPr/>
            </p14:nvContentPartPr>
            <p14:xfrm>
              <a:off x="7820109" y="1968025"/>
              <a:ext cx="185040" cy="14760"/>
            </p14:xfrm>
          </p:contentPart>
        </mc:Choice>
        <mc:Fallback>
          <p:pic>
            <p:nvPicPr>
              <p:cNvPr id="26" name="Cerneală 25">
                <a:extLst>
                  <a:ext uri="{FF2B5EF4-FFF2-40B4-BE49-F238E27FC236}">
                    <a16:creationId xmlns:a16="http://schemas.microsoft.com/office/drawing/2014/main" id="{DE0F59BA-4A49-4ABE-AEB0-D0328F77BBC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802469" y="1950025"/>
                <a:ext cx="2206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7" name="Cerneală 26">
                <a:extLst>
                  <a:ext uri="{FF2B5EF4-FFF2-40B4-BE49-F238E27FC236}">
                    <a16:creationId xmlns:a16="http://schemas.microsoft.com/office/drawing/2014/main" id="{C32961EC-EA71-4F22-8F6B-F0E025B0D314}"/>
                  </a:ext>
                </a:extLst>
              </p14:cNvPr>
              <p14:cNvContentPartPr/>
              <p14:nvPr/>
            </p14:nvContentPartPr>
            <p14:xfrm>
              <a:off x="8035389" y="2054065"/>
              <a:ext cx="247320" cy="97200"/>
            </p14:xfrm>
          </p:contentPart>
        </mc:Choice>
        <mc:Fallback>
          <p:pic>
            <p:nvPicPr>
              <p:cNvPr id="27" name="Cerneală 26">
                <a:extLst>
                  <a:ext uri="{FF2B5EF4-FFF2-40B4-BE49-F238E27FC236}">
                    <a16:creationId xmlns:a16="http://schemas.microsoft.com/office/drawing/2014/main" id="{C32961EC-EA71-4F22-8F6B-F0E025B0D31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017389" y="2036425"/>
                <a:ext cx="282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8" name="Cerneală 27">
                <a:extLst>
                  <a:ext uri="{FF2B5EF4-FFF2-40B4-BE49-F238E27FC236}">
                    <a16:creationId xmlns:a16="http://schemas.microsoft.com/office/drawing/2014/main" id="{5EE1F802-41BF-4CEB-BF8F-F7AB4E2C71B3}"/>
                  </a:ext>
                </a:extLst>
              </p14:cNvPr>
              <p14:cNvContentPartPr/>
              <p14:nvPr/>
            </p14:nvContentPartPr>
            <p14:xfrm>
              <a:off x="8850069" y="1782625"/>
              <a:ext cx="660240" cy="336240"/>
            </p14:xfrm>
          </p:contentPart>
        </mc:Choice>
        <mc:Fallback>
          <p:pic>
            <p:nvPicPr>
              <p:cNvPr id="28" name="Cerneală 27">
                <a:extLst>
                  <a:ext uri="{FF2B5EF4-FFF2-40B4-BE49-F238E27FC236}">
                    <a16:creationId xmlns:a16="http://schemas.microsoft.com/office/drawing/2014/main" id="{5EE1F802-41BF-4CEB-BF8F-F7AB4E2C71B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8832069" y="1764985"/>
                <a:ext cx="69588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9" name="Cerneală 28">
                <a:extLst>
                  <a:ext uri="{FF2B5EF4-FFF2-40B4-BE49-F238E27FC236}">
                    <a16:creationId xmlns:a16="http://schemas.microsoft.com/office/drawing/2014/main" id="{D62E7EB1-DC80-41C2-94F1-2F2BA3AC458B}"/>
                  </a:ext>
                </a:extLst>
              </p14:cNvPr>
              <p14:cNvContentPartPr/>
              <p14:nvPr/>
            </p14:nvContentPartPr>
            <p14:xfrm>
              <a:off x="9232029" y="1863265"/>
              <a:ext cx="224280" cy="18360"/>
            </p14:xfrm>
          </p:contentPart>
        </mc:Choice>
        <mc:Fallback>
          <p:pic>
            <p:nvPicPr>
              <p:cNvPr id="29" name="Cerneală 28">
                <a:extLst>
                  <a:ext uri="{FF2B5EF4-FFF2-40B4-BE49-F238E27FC236}">
                    <a16:creationId xmlns:a16="http://schemas.microsoft.com/office/drawing/2014/main" id="{D62E7EB1-DC80-41C2-94F1-2F2BA3AC458B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14389" y="1845625"/>
                <a:ext cx="259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0" name="Cerneală 29">
                <a:extLst>
                  <a:ext uri="{FF2B5EF4-FFF2-40B4-BE49-F238E27FC236}">
                    <a16:creationId xmlns:a16="http://schemas.microsoft.com/office/drawing/2014/main" id="{EBAE581A-0955-4090-9BF1-9FCD1AC7B7C8}"/>
                  </a:ext>
                </a:extLst>
              </p14:cNvPr>
              <p14:cNvContentPartPr/>
              <p14:nvPr/>
            </p14:nvContentPartPr>
            <p14:xfrm>
              <a:off x="10050309" y="1883065"/>
              <a:ext cx="360720" cy="172440"/>
            </p14:xfrm>
          </p:contentPart>
        </mc:Choice>
        <mc:Fallback>
          <p:pic>
            <p:nvPicPr>
              <p:cNvPr id="30" name="Cerneală 29">
                <a:extLst>
                  <a:ext uri="{FF2B5EF4-FFF2-40B4-BE49-F238E27FC236}">
                    <a16:creationId xmlns:a16="http://schemas.microsoft.com/office/drawing/2014/main" id="{EBAE581A-0955-4090-9BF1-9FCD1AC7B7C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10032669" y="1865425"/>
                <a:ext cx="39636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1" name="Cerneală 30">
                <a:extLst>
                  <a:ext uri="{FF2B5EF4-FFF2-40B4-BE49-F238E27FC236}">
                    <a16:creationId xmlns:a16="http://schemas.microsoft.com/office/drawing/2014/main" id="{2A126C9D-74BC-47B3-A38E-9385F19E005C}"/>
                  </a:ext>
                </a:extLst>
              </p14:cNvPr>
              <p14:cNvContentPartPr/>
              <p14:nvPr/>
            </p14:nvContentPartPr>
            <p14:xfrm>
              <a:off x="10421469" y="1692265"/>
              <a:ext cx="399240" cy="367920"/>
            </p14:xfrm>
          </p:contentPart>
        </mc:Choice>
        <mc:Fallback>
          <p:pic>
            <p:nvPicPr>
              <p:cNvPr id="31" name="Cerneală 30">
                <a:extLst>
                  <a:ext uri="{FF2B5EF4-FFF2-40B4-BE49-F238E27FC236}">
                    <a16:creationId xmlns:a16="http://schemas.microsoft.com/office/drawing/2014/main" id="{2A126C9D-74BC-47B3-A38E-9385F19E005C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0403829" y="1674625"/>
                <a:ext cx="43488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2" name="Cerneală 31">
                <a:extLst>
                  <a:ext uri="{FF2B5EF4-FFF2-40B4-BE49-F238E27FC236}">
                    <a16:creationId xmlns:a16="http://schemas.microsoft.com/office/drawing/2014/main" id="{014D19F5-001D-4964-A7F1-5226E6D15219}"/>
                  </a:ext>
                </a:extLst>
              </p14:cNvPr>
              <p14:cNvContentPartPr/>
              <p14:nvPr/>
            </p14:nvContentPartPr>
            <p14:xfrm>
              <a:off x="10776789" y="1826545"/>
              <a:ext cx="37440" cy="14760"/>
            </p14:xfrm>
          </p:contentPart>
        </mc:Choice>
        <mc:Fallback>
          <p:pic>
            <p:nvPicPr>
              <p:cNvPr id="32" name="Cerneală 31">
                <a:extLst>
                  <a:ext uri="{FF2B5EF4-FFF2-40B4-BE49-F238E27FC236}">
                    <a16:creationId xmlns:a16="http://schemas.microsoft.com/office/drawing/2014/main" id="{014D19F5-001D-4964-A7F1-5226E6D1521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0758789" y="1808545"/>
                <a:ext cx="73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3" name="Cerneală 32">
                <a:extLst>
                  <a:ext uri="{FF2B5EF4-FFF2-40B4-BE49-F238E27FC236}">
                    <a16:creationId xmlns:a16="http://schemas.microsoft.com/office/drawing/2014/main" id="{2A3411BC-D175-4CD7-A4D7-551BE2D6512A}"/>
                  </a:ext>
                </a:extLst>
              </p14:cNvPr>
              <p14:cNvContentPartPr/>
              <p14:nvPr/>
            </p14:nvContentPartPr>
            <p14:xfrm>
              <a:off x="10870749" y="1683265"/>
              <a:ext cx="460080" cy="588960"/>
            </p14:xfrm>
          </p:contentPart>
        </mc:Choice>
        <mc:Fallback>
          <p:pic>
            <p:nvPicPr>
              <p:cNvPr id="33" name="Cerneală 32">
                <a:extLst>
                  <a:ext uri="{FF2B5EF4-FFF2-40B4-BE49-F238E27FC236}">
                    <a16:creationId xmlns:a16="http://schemas.microsoft.com/office/drawing/2014/main" id="{2A3411BC-D175-4CD7-A4D7-551BE2D6512A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853109" y="1665265"/>
                <a:ext cx="49572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4" name="Cerneală 33">
                <a:extLst>
                  <a:ext uri="{FF2B5EF4-FFF2-40B4-BE49-F238E27FC236}">
                    <a16:creationId xmlns:a16="http://schemas.microsoft.com/office/drawing/2014/main" id="{4B5D1432-E572-4E39-B5F3-5627E8FE4778}"/>
                  </a:ext>
                </a:extLst>
              </p14:cNvPr>
              <p14:cNvContentPartPr/>
              <p14:nvPr/>
            </p14:nvContentPartPr>
            <p14:xfrm>
              <a:off x="11142189" y="1809265"/>
              <a:ext cx="184680" cy="29880"/>
            </p14:xfrm>
          </p:contentPart>
        </mc:Choice>
        <mc:Fallback>
          <p:pic>
            <p:nvPicPr>
              <p:cNvPr id="34" name="Cerneală 33">
                <a:extLst>
                  <a:ext uri="{FF2B5EF4-FFF2-40B4-BE49-F238E27FC236}">
                    <a16:creationId xmlns:a16="http://schemas.microsoft.com/office/drawing/2014/main" id="{4B5D1432-E572-4E39-B5F3-5627E8FE4778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1124189" y="1791625"/>
                <a:ext cx="2203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5" name="Cerneală 34">
                <a:extLst>
                  <a:ext uri="{FF2B5EF4-FFF2-40B4-BE49-F238E27FC236}">
                    <a16:creationId xmlns:a16="http://schemas.microsoft.com/office/drawing/2014/main" id="{C47E3827-9076-4B12-885A-1469C859BCE7}"/>
                  </a:ext>
                </a:extLst>
              </p14:cNvPr>
              <p14:cNvContentPartPr/>
              <p14:nvPr/>
            </p14:nvContentPartPr>
            <p14:xfrm>
              <a:off x="11328669" y="1938505"/>
              <a:ext cx="106200" cy="102600"/>
            </p14:xfrm>
          </p:contentPart>
        </mc:Choice>
        <mc:Fallback>
          <p:pic>
            <p:nvPicPr>
              <p:cNvPr id="35" name="Cerneală 34">
                <a:extLst>
                  <a:ext uri="{FF2B5EF4-FFF2-40B4-BE49-F238E27FC236}">
                    <a16:creationId xmlns:a16="http://schemas.microsoft.com/office/drawing/2014/main" id="{C47E3827-9076-4B12-885A-1469C859BCE7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1311029" y="1920865"/>
                <a:ext cx="141840" cy="13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6" name="Cerneală 35">
                <a:extLst>
                  <a:ext uri="{FF2B5EF4-FFF2-40B4-BE49-F238E27FC236}">
                    <a16:creationId xmlns:a16="http://schemas.microsoft.com/office/drawing/2014/main" id="{912E0F36-BA70-440F-84AC-25C7B38E1197}"/>
                  </a:ext>
                </a:extLst>
              </p14:cNvPr>
              <p14:cNvContentPartPr/>
              <p14:nvPr/>
            </p14:nvContentPartPr>
            <p14:xfrm>
              <a:off x="11392389" y="1746985"/>
              <a:ext cx="204480" cy="316440"/>
            </p14:xfrm>
          </p:contentPart>
        </mc:Choice>
        <mc:Fallback>
          <p:pic>
            <p:nvPicPr>
              <p:cNvPr id="36" name="Cerneală 35">
                <a:extLst>
                  <a:ext uri="{FF2B5EF4-FFF2-40B4-BE49-F238E27FC236}">
                    <a16:creationId xmlns:a16="http://schemas.microsoft.com/office/drawing/2014/main" id="{912E0F36-BA70-440F-84AC-25C7B38E119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11374389" y="1728985"/>
                <a:ext cx="2401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7" name="Cerneală 36">
                <a:extLst>
                  <a:ext uri="{FF2B5EF4-FFF2-40B4-BE49-F238E27FC236}">
                    <a16:creationId xmlns:a16="http://schemas.microsoft.com/office/drawing/2014/main" id="{47D9956F-14A9-40FA-8DB2-DDC0B470DCD5}"/>
                  </a:ext>
                </a:extLst>
              </p14:cNvPr>
              <p14:cNvContentPartPr/>
              <p14:nvPr/>
            </p14:nvContentPartPr>
            <p14:xfrm>
              <a:off x="6637869" y="2564905"/>
              <a:ext cx="434160" cy="162360"/>
            </p14:xfrm>
          </p:contentPart>
        </mc:Choice>
        <mc:Fallback>
          <p:pic>
            <p:nvPicPr>
              <p:cNvPr id="37" name="Cerneală 36">
                <a:extLst>
                  <a:ext uri="{FF2B5EF4-FFF2-40B4-BE49-F238E27FC236}">
                    <a16:creationId xmlns:a16="http://schemas.microsoft.com/office/drawing/2014/main" id="{47D9956F-14A9-40FA-8DB2-DDC0B470DCD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619869" y="2547265"/>
                <a:ext cx="4698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8" name="Cerneală 37">
                <a:extLst>
                  <a:ext uri="{FF2B5EF4-FFF2-40B4-BE49-F238E27FC236}">
                    <a16:creationId xmlns:a16="http://schemas.microsoft.com/office/drawing/2014/main" id="{6D3020D9-C353-4843-96E6-DF75794406F5}"/>
                  </a:ext>
                </a:extLst>
              </p14:cNvPr>
              <p14:cNvContentPartPr/>
              <p14:nvPr/>
            </p14:nvContentPartPr>
            <p14:xfrm>
              <a:off x="7531749" y="2483185"/>
              <a:ext cx="163440" cy="257760"/>
            </p14:xfrm>
          </p:contentPart>
        </mc:Choice>
        <mc:Fallback>
          <p:pic>
            <p:nvPicPr>
              <p:cNvPr id="38" name="Cerneală 37">
                <a:extLst>
                  <a:ext uri="{FF2B5EF4-FFF2-40B4-BE49-F238E27FC236}">
                    <a16:creationId xmlns:a16="http://schemas.microsoft.com/office/drawing/2014/main" id="{6D3020D9-C353-4843-96E6-DF75794406F5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7513749" y="2465185"/>
                <a:ext cx="19908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9" name="Cerneală 38">
                <a:extLst>
                  <a:ext uri="{FF2B5EF4-FFF2-40B4-BE49-F238E27FC236}">
                    <a16:creationId xmlns:a16="http://schemas.microsoft.com/office/drawing/2014/main" id="{7A7E02C8-37CF-4CC1-A6B2-62313EE42F32}"/>
                  </a:ext>
                </a:extLst>
              </p14:cNvPr>
              <p14:cNvContentPartPr/>
              <p14:nvPr/>
            </p14:nvContentPartPr>
            <p14:xfrm>
              <a:off x="7435269" y="2562745"/>
              <a:ext cx="285840" cy="16920"/>
            </p14:xfrm>
          </p:contentPart>
        </mc:Choice>
        <mc:Fallback>
          <p:pic>
            <p:nvPicPr>
              <p:cNvPr id="39" name="Cerneală 38">
                <a:extLst>
                  <a:ext uri="{FF2B5EF4-FFF2-40B4-BE49-F238E27FC236}">
                    <a16:creationId xmlns:a16="http://schemas.microsoft.com/office/drawing/2014/main" id="{7A7E02C8-37CF-4CC1-A6B2-62313EE42F32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7417269" y="2545105"/>
                <a:ext cx="321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0" name="Cerneală 39">
                <a:extLst>
                  <a:ext uri="{FF2B5EF4-FFF2-40B4-BE49-F238E27FC236}">
                    <a16:creationId xmlns:a16="http://schemas.microsoft.com/office/drawing/2014/main" id="{ADA93B75-9819-4528-B779-CBED88F592ED}"/>
                  </a:ext>
                </a:extLst>
              </p14:cNvPr>
              <p14:cNvContentPartPr/>
              <p14:nvPr/>
            </p14:nvContentPartPr>
            <p14:xfrm>
              <a:off x="7786629" y="2585785"/>
              <a:ext cx="659160" cy="157680"/>
            </p14:xfrm>
          </p:contentPart>
        </mc:Choice>
        <mc:Fallback>
          <p:pic>
            <p:nvPicPr>
              <p:cNvPr id="40" name="Cerneală 39">
                <a:extLst>
                  <a:ext uri="{FF2B5EF4-FFF2-40B4-BE49-F238E27FC236}">
                    <a16:creationId xmlns:a16="http://schemas.microsoft.com/office/drawing/2014/main" id="{ADA93B75-9819-4528-B779-CBED88F592ED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7768989" y="2567785"/>
                <a:ext cx="694800" cy="19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1" name="Cerneală 40">
                <a:extLst>
                  <a:ext uri="{FF2B5EF4-FFF2-40B4-BE49-F238E27FC236}">
                    <a16:creationId xmlns:a16="http://schemas.microsoft.com/office/drawing/2014/main" id="{28827F1B-6DB7-48A1-8EFA-1B67D37C60CD}"/>
                  </a:ext>
                </a:extLst>
              </p14:cNvPr>
              <p14:cNvContentPartPr/>
              <p14:nvPr/>
            </p14:nvContentPartPr>
            <p14:xfrm>
              <a:off x="8513109" y="2599105"/>
              <a:ext cx="347040" cy="352800"/>
            </p14:xfrm>
          </p:contentPart>
        </mc:Choice>
        <mc:Fallback>
          <p:pic>
            <p:nvPicPr>
              <p:cNvPr id="41" name="Cerneală 40">
                <a:extLst>
                  <a:ext uri="{FF2B5EF4-FFF2-40B4-BE49-F238E27FC236}">
                    <a16:creationId xmlns:a16="http://schemas.microsoft.com/office/drawing/2014/main" id="{28827F1B-6DB7-48A1-8EFA-1B67D37C60CD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495469" y="2581465"/>
                <a:ext cx="3826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2" name="Cerneală 41">
                <a:extLst>
                  <a:ext uri="{FF2B5EF4-FFF2-40B4-BE49-F238E27FC236}">
                    <a16:creationId xmlns:a16="http://schemas.microsoft.com/office/drawing/2014/main" id="{499DACE0-3D27-4F3F-8043-693EDA2BFF1D}"/>
                  </a:ext>
                </a:extLst>
              </p14:cNvPr>
              <p14:cNvContentPartPr/>
              <p14:nvPr/>
            </p14:nvContentPartPr>
            <p14:xfrm>
              <a:off x="8816229" y="2540785"/>
              <a:ext cx="5400" cy="11160"/>
            </p14:xfrm>
          </p:contentPart>
        </mc:Choice>
        <mc:Fallback>
          <p:pic>
            <p:nvPicPr>
              <p:cNvPr id="42" name="Cerneală 41">
                <a:extLst>
                  <a:ext uri="{FF2B5EF4-FFF2-40B4-BE49-F238E27FC236}">
                    <a16:creationId xmlns:a16="http://schemas.microsoft.com/office/drawing/2014/main" id="{499DACE0-3D27-4F3F-8043-693EDA2BFF1D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8798589" y="2522785"/>
                <a:ext cx="41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3" name="Cerneală 42">
                <a:extLst>
                  <a:ext uri="{FF2B5EF4-FFF2-40B4-BE49-F238E27FC236}">
                    <a16:creationId xmlns:a16="http://schemas.microsoft.com/office/drawing/2014/main" id="{080069D6-27BE-4CD8-BE10-598A2F1AE63B}"/>
                  </a:ext>
                </a:extLst>
              </p14:cNvPr>
              <p14:cNvContentPartPr/>
              <p14:nvPr/>
            </p14:nvContentPartPr>
            <p14:xfrm>
              <a:off x="8957709" y="2323345"/>
              <a:ext cx="300240" cy="412200"/>
            </p14:xfrm>
          </p:contentPart>
        </mc:Choice>
        <mc:Fallback>
          <p:pic>
            <p:nvPicPr>
              <p:cNvPr id="43" name="Cerneală 42">
                <a:extLst>
                  <a:ext uri="{FF2B5EF4-FFF2-40B4-BE49-F238E27FC236}">
                    <a16:creationId xmlns:a16="http://schemas.microsoft.com/office/drawing/2014/main" id="{080069D6-27BE-4CD8-BE10-598A2F1AE63B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8939709" y="2305345"/>
                <a:ext cx="3358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44" name="Cerneală 43">
                <a:extLst>
                  <a:ext uri="{FF2B5EF4-FFF2-40B4-BE49-F238E27FC236}">
                    <a16:creationId xmlns:a16="http://schemas.microsoft.com/office/drawing/2014/main" id="{B78566E3-C0A6-452A-B7BD-58D05DEBCD54}"/>
                  </a:ext>
                </a:extLst>
              </p14:cNvPr>
              <p14:cNvContentPartPr/>
              <p14:nvPr/>
            </p14:nvContentPartPr>
            <p14:xfrm>
              <a:off x="9100269" y="2420545"/>
              <a:ext cx="181080" cy="28440"/>
            </p14:xfrm>
          </p:contentPart>
        </mc:Choice>
        <mc:Fallback>
          <p:pic>
            <p:nvPicPr>
              <p:cNvPr id="44" name="Cerneală 43">
                <a:extLst>
                  <a:ext uri="{FF2B5EF4-FFF2-40B4-BE49-F238E27FC236}">
                    <a16:creationId xmlns:a16="http://schemas.microsoft.com/office/drawing/2014/main" id="{B78566E3-C0A6-452A-B7BD-58D05DEBCD5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9082629" y="2402905"/>
                <a:ext cx="21672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45" name="Cerneală 44">
                <a:extLst>
                  <a:ext uri="{FF2B5EF4-FFF2-40B4-BE49-F238E27FC236}">
                    <a16:creationId xmlns:a16="http://schemas.microsoft.com/office/drawing/2014/main" id="{3371C660-D802-48FD-B70F-C64055D497B8}"/>
                  </a:ext>
                </a:extLst>
              </p14:cNvPr>
              <p14:cNvContentPartPr/>
              <p14:nvPr/>
            </p14:nvContentPartPr>
            <p14:xfrm>
              <a:off x="9288549" y="2605585"/>
              <a:ext cx="102600" cy="104400"/>
            </p14:xfrm>
          </p:contentPart>
        </mc:Choice>
        <mc:Fallback>
          <p:pic>
            <p:nvPicPr>
              <p:cNvPr id="45" name="Cerneală 44">
                <a:extLst>
                  <a:ext uri="{FF2B5EF4-FFF2-40B4-BE49-F238E27FC236}">
                    <a16:creationId xmlns:a16="http://schemas.microsoft.com/office/drawing/2014/main" id="{3371C660-D802-48FD-B70F-C64055D497B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9270549" y="2587585"/>
                <a:ext cx="13824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7">
            <p14:nvContentPartPr>
              <p14:cNvPr id="46" name="Cerneală 45">
                <a:extLst>
                  <a:ext uri="{FF2B5EF4-FFF2-40B4-BE49-F238E27FC236}">
                    <a16:creationId xmlns:a16="http://schemas.microsoft.com/office/drawing/2014/main" id="{2FB5A2A9-4561-4D31-BC23-DAB96B69D6A3}"/>
                  </a:ext>
                </a:extLst>
              </p14:cNvPr>
              <p14:cNvContentPartPr/>
              <p14:nvPr/>
            </p14:nvContentPartPr>
            <p14:xfrm>
              <a:off x="9471069" y="2568145"/>
              <a:ext cx="313920" cy="174600"/>
            </p14:xfrm>
          </p:contentPart>
        </mc:Choice>
        <mc:Fallback>
          <p:pic>
            <p:nvPicPr>
              <p:cNvPr id="46" name="Cerneală 45">
                <a:extLst>
                  <a:ext uri="{FF2B5EF4-FFF2-40B4-BE49-F238E27FC236}">
                    <a16:creationId xmlns:a16="http://schemas.microsoft.com/office/drawing/2014/main" id="{2FB5A2A9-4561-4D31-BC23-DAB96B69D6A3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9453069" y="2550505"/>
                <a:ext cx="3495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47" name="Cerneală 46">
                <a:extLst>
                  <a:ext uri="{FF2B5EF4-FFF2-40B4-BE49-F238E27FC236}">
                    <a16:creationId xmlns:a16="http://schemas.microsoft.com/office/drawing/2014/main" id="{89B2B298-663C-4AAA-8DA0-45924926E231}"/>
                  </a:ext>
                </a:extLst>
              </p14:cNvPr>
              <p14:cNvContentPartPr/>
              <p14:nvPr/>
            </p14:nvContentPartPr>
            <p14:xfrm>
              <a:off x="5991309" y="2066665"/>
              <a:ext cx="243000" cy="7560"/>
            </p14:xfrm>
          </p:contentPart>
        </mc:Choice>
        <mc:Fallback>
          <p:pic>
            <p:nvPicPr>
              <p:cNvPr id="47" name="Cerneală 46">
                <a:extLst>
                  <a:ext uri="{FF2B5EF4-FFF2-40B4-BE49-F238E27FC236}">
                    <a16:creationId xmlns:a16="http://schemas.microsoft.com/office/drawing/2014/main" id="{89B2B298-663C-4AAA-8DA0-45924926E231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5973669" y="2049025"/>
                <a:ext cx="2786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1">
            <p14:nvContentPartPr>
              <p14:cNvPr id="48" name="Cerneală 47">
                <a:extLst>
                  <a:ext uri="{FF2B5EF4-FFF2-40B4-BE49-F238E27FC236}">
                    <a16:creationId xmlns:a16="http://schemas.microsoft.com/office/drawing/2014/main" id="{340F6969-35A4-48BF-8280-85A45E9DC4B9}"/>
                  </a:ext>
                </a:extLst>
              </p14:cNvPr>
              <p14:cNvContentPartPr/>
              <p14:nvPr/>
            </p14:nvContentPartPr>
            <p14:xfrm>
              <a:off x="6140349" y="1987465"/>
              <a:ext cx="130320" cy="166680"/>
            </p14:xfrm>
          </p:contentPart>
        </mc:Choice>
        <mc:Fallback>
          <p:pic>
            <p:nvPicPr>
              <p:cNvPr id="48" name="Cerneală 47">
                <a:extLst>
                  <a:ext uri="{FF2B5EF4-FFF2-40B4-BE49-F238E27FC236}">
                    <a16:creationId xmlns:a16="http://schemas.microsoft.com/office/drawing/2014/main" id="{340F6969-35A4-48BF-8280-85A45E9DC4B9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6122709" y="1969465"/>
                <a:ext cx="16596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3">
            <p14:nvContentPartPr>
              <p14:cNvPr id="61" name="Cerneală 60">
                <a:extLst>
                  <a:ext uri="{FF2B5EF4-FFF2-40B4-BE49-F238E27FC236}">
                    <a16:creationId xmlns:a16="http://schemas.microsoft.com/office/drawing/2014/main" id="{70B7784C-A1C8-4B4C-A064-ABFED99F71F6}"/>
                  </a:ext>
                </a:extLst>
              </p14:cNvPr>
              <p14:cNvContentPartPr/>
              <p14:nvPr/>
            </p14:nvContentPartPr>
            <p14:xfrm>
              <a:off x="7522389" y="3219385"/>
              <a:ext cx="23760" cy="419760"/>
            </p14:xfrm>
          </p:contentPart>
        </mc:Choice>
        <mc:Fallback>
          <p:pic>
            <p:nvPicPr>
              <p:cNvPr id="61" name="Cerneală 60">
                <a:extLst>
                  <a:ext uri="{FF2B5EF4-FFF2-40B4-BE49-F238E27FC236}">
                    <a16:creationId xmlns:a16="http://schemas.microsoft.com/office/drawing/2014/main" id="{70B7784C-A1C8-4B4C-A064-ABFED99F71F6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7504389" y="3201745"/>
                <a:ext cx="5940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5">
            <p14:nvContentPartPr>
              <p14:cNvPr id="62" name="Cerneală 61">
                <a:extLst>
                  <a:ext uri="{FF2B5EF4-FFF2-40B4-BE49-F238E27FC236}">
                    <a16:creationId xmlns:a16="http://schemas.microsoft.com/office/drawing/2014/main" id="{9A147922-FD1B-48E2-91EC-CBA57B5D3EE8}"/>
                  </a:ext>
                </a:extLst>
              </p14:cNvPr>
              <p14:cNvContentPartPr/>
              <p14:nvPr/>
            </p14:nvContentPartPr>
            <p14:xfrm>
              <a:off x="7536069" y="3778465"/>
              <a:ext cx="97200" cy="96480"/>
            </p14:xfrm>
          </p:contentPart>
        </mc:Choice>
        <mc:Fallback>
          <p:pic>
            <p:nvPicPr>
              <p:cNvPr id="62" name="Cerneală 61">
                <a:extLst>
                  <a:ext uri="{FF2B5EF4-FFF2-40B4-BE49-F238E27FC236}">
                    <a16:creationId xmlns:a16="http://schemas.microsoft.com/office/drawing/2014/main" id="{9A147922-FD1B-48E2-91EC-CBA57B5D3EE8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518069" y="3760825"/>
                <a:ext cx="13284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7">
            <p14:nvContentPartPr>
              <p14:cNvPr id="63" name="Cerneală 62">
                <a:extLst>
                  <a:ext uri="{FF2B5EF4-FFF2-40B4-BE49-F238E27FC236}">
                    <a16:creationId xmlns:a16="http://schemas.microsoft.com/office/drawing/2014/main" id="{FB9FD54D-F4D0-49BE-94DD-C8A74B9DCCA6}"/>
                  </a:ext>
                </a:extLst>
              </p14:cNvPr>
              <p14:cNvContentPartPr/>
              <p14:nvPr/>
            </p14:nvContentPartPr>
            <p14:xfrm>
              <a:off x="5923989" y="3226945"/>
              <a:ext cx="1338480" cy="387000"/>
            </p14:xfrm>
          </p:contentPart>
        </mc:Choice>
        <mc:Fallback>
          <p:pic>
            <p:nvPicPr>
              <p:cNvPr id="63" name="Cerneală 62">
                <a:extLst>
                  <a:ext uri="{FF2B5EF4-FFF2-40B4-BE49-F238E27FC236}">
                    <a16:creationId xmlns:a16="http://schemas.microsoft.com/office/drawing/2014/main" id="{FB9FD54D-F4D0-49BE-94DD-C8A74B9DCCA6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5906349" y="3209305"/>
                <a:ext cx="137412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9">
            <p14:nvContentPartPr>
              <p14:cNvPr id="82" name="Cerneală 81">
                <a:extLst>
                  <a:ext uri="{FF2B5EF4-FFF2-40B4-BE49-F238E27FC236}">
                    <a16:creationId xmlns:a16="http://schemas.microsoft.com/office/drawing/2014/main" id="{B3849A35-13E5-459F-995A-0644CDB37917}"/>
                  </a:ext>
                </a:extLst>
              </p14:cNvPr>
              <p14:cNvContentPartPr/>
              <p14:nvPr/>
            </p14:nvContentPartPr>
            <p14:xfrm>
              <a:off x="9407349" y="3964585"/>
              <a:ext cx="2165760" cy="598320"/>
            </p14:xfrm>
          </p:contentPart>
        </mc:Choice>
        <mc:Fallback>
          <p:pic>
            <p:nvPicPr>
              <p:cNvPr id="82" name="Cerneală 81">
                <a:extLst>
                  <a:ext uri="{FF2B5EF4-FFF2-40B4-BE49-F238E27FC236}">
                    <a16:creationId xmlns:a16="http://schemas.microsoft.com/office/drawing/2014/main" id="{B3849A35-13E5-459F-995A-0644CDB37917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9389349" y="3946585"/>
                <a:ext cx="220140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1">
            <p14:nvContentPartPr>
              <p14:cNvPr id="83" name="Cerneală 82">
                <a:extLst>
                  <a:ext uri="{FF2B5EF4-FFF2-40B4-BE49-F238E27FC236}">
                    <a16:creationId xmlns:a16="http://schemas.microsoft.com/office/drawing/2014/main" id="{334B968B-06F2-4231-94C2-BC2BA98A0CD6}"/>
                  </a:ext>
                </a:extLst>
              </p14:cNvPr>
              <p14:cNvContentPartPr/>
              <p14:nvPr/>
            </p14:nvContentPartPr>
            <p14:xfrm>
              <a:off x="5678469" y="3969625"/>
              <a:ext cx="3258720" cy="618840"/>
            </p14:xfrm>
          </p:contentPart>
        </mc:Choice>
        <mc:Fallback>
          <p:pic>
            <p:nvPicPr>
              <p:cNvPr id="83" name="Cerneală 82">
                <a:extLst>
                  <a:ext uri="{FF2B5EF4-FFF2-40B4-BE49-F238E27FC236}">
                    <a16:creationId xmlns:a16="http://schemas.microsoft.com/office/drawing/2014/main" id="{334B968B-06F2-4231-94C2-BC2BA98A0CD6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5660829" y="3951985"/>
                <a:ext cx="3294360" cy="65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3">
            <p14:nvContentPartPr>
              <p14:cNvPr id="90" name="Cerneală 89">
                <a:extLst>
                  <a:ext uri="{FF2B5EF4-FFF2-40B4-BE49-F238E27FC236}">
                    <a16:creationId xmlns:a16="http://schemas.microsoft.com/office/drawing/2014/main" id="{3A30EB04-98B7-4B1A-8B96-FD5739E0800B}"/>
                  </a:ext>
                </a:extLst>
              </p14:cNvPr>
              <p14:cNvContentPartPr/>
              <p14:nvPr/>
            </p14:nvContentPartPr>
            <p14:xfrm>
              <a:off x="9127269" y="4739665"/>
              <a:ext cx="381960" cy="241920"/>
            </p14:xfrm>
          </p:contentPart>
        </mc:Choice>
        <mc:Fallback>
          <p:pic>
            <p:nvPicPr>
              <p:cNvPr id="90" name="Cerneală 89">
                <a:extLst>
                  <a:ext uri="{FF2B5EF4-FFF2-40B4-BE49-F238E27FC236}">
                    <a16:creationId xmlns:a16="http://schemas.microsoft.com/office/drawing/2014/main" id="{3A30EB04-98B7-4B1A-8B96-FD5739E0800B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9109269" y="4721665"/>
                <a:ext cx="4176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5">
            <p14:nvContentPartPr>
              <p14:cNvPr id="94" name="Cerneală 93">
                <a:extLst>
                  <a:ext uri="{FF2B5EF4-FFF2-40B4-BE49-F238E27FC236}">
                    <a16:creationId xmlns:a16="http://schemas.microsoft.com/office/drawing/2014/main" id="{12260DB8-DEAE-4A16-985B-754CBCFED75E}"/>
                  </a:ext>
                </a:extLst>
              </p14:cNvPr>
              <p14:cNvContentPartPr/>
              <p14:nvPr/>
            </p14:nvContentPartPr>
            <p14:xfrm>
              <a:off x="9736029" y="4640305"/>
              <a:ext cx="1095480" cy="398160"/>
            </p14:xfrm>
          </p:contentPart>
        </mc:Choice>
        <mc:Fallback>
          <p:pic>
            <p:nvPicPr>
              <p:cNvPr id="94" name="Cerneală 93">
                <a:extLst>
                  <a:ext uri="{FF2B5EF4-FFF2-40B4-BE49-F238E27FC236}">
                    <a16:creationId xmlns:a16="http://schemas.microsoft.com/office/drawing/2014/main" id="{12260DB8-DEAE-4A16-985B-754CBCFED75E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9718035" y="4622305"/>
                <a:ext cx="1131108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7">
            <p14:nvContentPartPr>
              <p14:cNvPr id="95" name="Cerneală 94">
                <a:extLst>
                  <a:ext uri="{FF2B5EF4-FFF2-40B4-BE49-F238E27FC236}">
                    <a16:creationId xmlns:a16="http://schemas.microsoft.com/office/drawing/2014/main" id="{A488FA68-9BFA-4DF8-80C0-2732E742AA39}"/>
                  </a:ext>
                </a:extLst>
              </p14:cNvPr>
              <p14:cNvContentPartPr/>
              <p14:nvPr/>
            </p14:nvContentPartPr>
            <p14:xfrm>
              <a:off x="6227109" y="4677745"/>
              <a:ext cx="2501280" cy="399240"/>
            </p14:xfrm>
          </p:contentPart>
        </mc:Choice>
        <mc:Fallback>
          <p:pic>
            <p:nvPicPr>
              <p:cNvPr id="95" name="Cerneală 94">
                <a:extLst>
                  <a:ext uri="{FF2B5EF4-FFF2-40B4-BE49-F238E27FC236}">
                    <a16:creationId xmlns:a16="http://schemas.microsoft.com/office/drawing/2014/main" id="{A488FA68-9BFA-4DF8-80C0-2732E742AA39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6209109" y="4659745"/>
                <a:ext cx="25369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9">
            <p14:nvContentPartPr>
              <p14:cNvPr id="98" name="Cerneală 97">
                <a:extLst>
                  <a:ext uri="{FF2B5EF4-FFF2-40B4-BE49-F238E27FC236}">
                    <a16:creationId xmlns:a16="http://schemas.microsoft.com/office/drawing/2014/main" id="{FEE9C42A-3193-4496-A874-767B2A7FB78B}"/>
                  </a:ext>
                </a:extLst>
              </p14:cNvPr>
              <p14:cNvContentPartPr/>
              <p14:nvPr/>
            </p14:nvContentPartPr>
            <p14:xfrm>
              <a:off x="6230349" y="5564425"/>
              <a:ext cx="297360" cy="142560"/>
            </p14:xfrm>
          </p:contentPart>
        </mc:Choice>
        <mc:Fallback>
          <p:pic>
            <p:nvPicPr>
              <p:cNvPr id="98" name="Cerneală 97">
                <a:extLst>
                  <a:ext uri="{FF2B5EF4-FFF2-40B4-BE49-F238E27FC236}">
                    <a16:creationId xmlns:a16="http://schemas.microsoft.com/office/drawing/2014/main" id="{FEE9C42A-3193-4496-A874-767B2A7FB78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212349" y="5546425"/>
                <a:ext cx="3330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1">
            <p14:nvContentPartPr>
              <p14:cNvPr id="99" name="Cerneală 98">
                <a:extLst>
                  <a:ext uri="{FF2B5EF4-FFF2-40B4-BE49-F238E27FC236}">
                    <a16:creationId xmlns:a16="http://schemas.microsoft.com/office/drawing/2014/main" id="{BE893AB5-A311-4514-AFE6-C1AB9E057569}"/>
                  </a:ext>
                </a:extLst>
              </p14:cNvPr>
              <p14:cNvContentPartPr/>
              <p14:nvPr/>
            </p14:nvContentPartPr>
            <p14:xfrm>
              <a:off x="6394869" y="5428345"/>
              <a:ext cx="59040" cy="21960"/>
            </p14:xfrm>
          </p:contentPart>
        </mc:Choice>
        <mc:Fallback>
          <p:pic>
            <p:nvPicPr>
              <p:cNvPr id="99" name="Cerneală 98">
                <a:extLst>
                  <a:ext uri="{FF2B5EF4-FFF2-40B4-BE49-F238E27FC236}">
                    <a16:creationId xmlns:a16="http://schemas.microsoft.com/office/drawing/2014/main" id="{BE893AB5-A311-4514-AFE6-C1AB9E05756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6376869" y="5410705"/>
                <a:ext cx="946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3">
            <p14:nvContentPartPr>
              <p14:cNvPr id="100" name="Cerneală 99">
                <a:extLst>
                  <a:ext uri="{FF2B5EF4-FFF2-40B4-BE49-F238E27FC236}">
                    <a16:creationId xmlns:a16="http://schemas.microsoft.com/office/drawing/2014/main" id="{511139A3-FE1A-4BA4-84F4-57FD57F89F38}"/>
                  </a:ext>
                </a:extLst>
              </p14:cNvPr>
              <p14:cNvContentPartPr/>
              <p14:nvPr/>
            </p14:nvContentPartPr>
            <p14:xfrm>
              <a:off x="6351309" y="5774665"/>
              <a:ext cx="20520" cy="150840"/>
            </p14:xfrm>
          </p:contentPart>
        </mc:Choice>
        <mc:Fallback>
          <p:pic>
            <p:nvPicPr>
              <p:cNvPr id="100" name="Cerneală 99">
                <a:extLst>
                  <a:ext uri="{FF2B5EF4-FFF2-40B4-BE49-F238E27FC236}">
                    <a16:creationId xmlns:a16="http://schemas.microsoft.com/office/drawing/2014/main" id="{511139A3-FE1A-4BA4-84F4-57FD57F89F38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6333669" y="5757025"/>
                <a:ext cx="5616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5">
            <p14:nvContentPartPr>
              <p14:cNvPr id="101" name="Cerneală 100">
                <a:extLst>
                  <a:ext uri="{FF2B5EF4-FFF2-40B4-BE49-F238E27FC236}">
                    <a16:creationId xmlns:a16="http://schemas.microsoft.com/office/drawing/2014/main" id="{6E3125D3-6872-4F35-A219-2D9D4D94C7D9}"/>
                  </a:ext>
                </a:extLst>
              </p14:cNvPr>
              <p14:cNvContentPartPr/>
              <p14:nvPr/>
            </p14:nvContentPartPr>
            <p14:xfrm>
              <a:off x="6818949" y="5609425"/>
              <a:ext cx="128880" cy="91800"/>
            </p14:xfrm>
          </p:contentPart>
        </mc:Choice>
        <mc:Fallback>
          <p:pic>
            <p:nvPicPr>
              <p:cNvPr id="101" name="Cerneală 100">
                <a:extLst>
                  <a:ext uri="{FF2B5EF4-FFF2-40B4-BE49-F238E27FC236}">
                    <a16:creationId xmlns:a16="http://schemas.microsoft.com/office/drawing/2014/main" id="{6E3125D3-6872-4F35-A219-2D9D4D94C7D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6801309" y="5591425"/>
                <a:ext cx="16452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7">
            <p14:nvContentPartPr>
              <p14:cNvPr id="109" name="Cerneală 108">
                <a:extLst>
                  <a:ext uri="{FF2B5EF4-FFF2-40B4-BE49-F238E27FC236}">
                    <a16:creationId xmlns:a16="http://schemas.microsoft.com/office/drawing/2014/main" id="{897958C5-4F87-430B-8A45-7608FDF2B782}"/>
                  </a:ext>
                </a:extLst>
              </p14:cNvPr>
              <p14:cNvContentPartPr/>
              <p14:nvPr/>
            </p14:nvContentPartPr>
            <p14:xfrm>
              <a:off x="7189749" y="5506465"/>
              <a:ext cx="1781640" cy="235800"/>
            </p14:xfrm>
          </p:contentPart>
        </mc:Choice>
        <mc:Fallback>
          <p:pic>
            <p:nvPicPr>
              <p:cNvPr id="109" name="Cerneală 108">
                <a:extLst>
                  <a:ext uri="{FF2B5EF4-FFF2-40B4-BE49-F238E27FC236}">
                    <a16:creationId xmlns:a16="http://schemas.microsoft.com/office/drawing/2014/main" id="{897958C5-4F87-430B-8A45-7608FDF2B782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7171749" y="5488492"/>
                <a:ext cx="1817280" cy="2713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9">
            <p14:nvContentPartPr>
              <p14:cNvPr id="110" name="Cerneală 109">
                <a:extLst>
                  <a:ext uri="{FF2B5EF4-FFF2-40B4-BE49-F238E27FC236}">
                    <a16:creationId xmlns:a16="http://schemas.microsoft.com/office/drawing/2014/main" id="{73EAB5F7-8DAA-4050-8432-7E1BA9D1BC7E}"/>
                  </a:ext>
                </a:extLst>
              </p14:cNvPr>
              <p14:cNvContentPartPr/>
              <p14:nvPr/>
            </p14:nvContentPartPr>
            <p14:xfrm>
              <a:off x="11204109" y="4696825"/>
              <a:ext cx="700920" cy="299880"/>
            </p14:xfrm>
          </p:contentPart>
        </mc:Choice>
        <mc:Fallback>
          <p:pic>
            <p:nvPicPr>
              <p:cNvPr id="110" name="Cerneală 109">
                <a:extLst>
                  <a:ext uri="{FF2B5EF4-FFF2-40B4-BE49-F238E27FC236}">
                    <a16:creationId xmlns:a16="http://schemas.microsoft.com/office/drawing/2014/main" id="{73EAB5F7-8DAA-4050-8432-7E1BA9D1BC7E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11186469" y="4678825"/>
                <a:ext cx="736560" cy="33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1">
            <p14:nvContentPartPr>
              <p14:cNvPr id="117" name="Cerneală 116">
                <a:extLst>
                  <a:ext uri="{FF2B5EF4-FFF2-40B4-BE49-F238E27FC236}">
                    <a16:creationId xmlns:a16="http://schemas.microsoft.com/office/drawing/2014/main" id="{15E3A856-6AC1-48C3-BFAA-B9AA13E7032E}"/>
                  </a:ext>
                </a:extLst>
              </p14:cNvPr>
              <p14:cNvContentPartPr/>
              <p14:nvPr/>
            </p14:nvContentPartPr>
            <p14:xfrm>
              <a:off x="9403749" y="5353465"/>
              <a:ext cx="1342800" cy="632520"/>
            </p14:xfrm>
          </p:contentPart>
        </mc:Choice>
        <mc:Fallback>
          <p:pic>
            <p:nvPicPr>
              <p:cNvPr id="117" name="Cerneală 116">
                <a:extLst>
                  <a:ext uri="{FF2B5EF4-FFF2-40B4-BE49-F238E27FC236}">
                    <a16:creationId xmlns:a16="http://schemas.microsoft.com/office/drawing/2014/main" id="{15E3A856-6AC1-48C3-BFAA-B9AA13E7032E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386109" y="5335825"/>
                <a:ext cx="1378440" cy="66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3">
            <p14:nvContentPartPr>
              <p14:cNvPr id="122" name="Cerneală 121">
                <a:extLst>
                  <a:ext uri="{FF2B5EF4-FFF2-40B4-BE49-F238E27FC236}">
                    <a16:creationId xmlns:a16="http://schemas.microsoft.com/office/drawing/2014/main" id="{02FB1B20-A293-4097-84D7-CF411F2C3E87}"/>
                  </a:ext>
                </a:extLst>
              </p14:cNvPr>
              <p14:cNvContentPartPr/>
              <p14:nvPr/>
            </p14:nvContentPartPr>
            <p14:xfrm>
              <a:off x="2314629" y="4787905"/>
              <a:ext cx="1148040" cy="443520"/>
            </p14:xfrm>
          </p:contentPart>
        </mc:Choice>
        <mc:Fallback>
          <p:pic>
            <p:nvPicPr>
              <p:cNvPr id="122" name="Cerneală 121">
                <a:extLst>
                  <a:ext uri="{FF2B5EF4-FFF2-40B4-BE49-F238E27FC236}">
                    <a16:creationId xmlns:a16="http://schemas.microsoft.com/office/drawing/2014/main" id="{02FB1B20-A293-4097-84D7-CF411F2C3E87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2296629" y="4769905"/>
                <a:ext cx="1183680" cy="47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5">
            <p14:nvContentPartPr>
              <p14:cNvPr id="123" name="Cerneală 122">
                <a:extLst>
                  <a:ext uri="{FF2B5EF4-FFF2-40B4-BE49-F238E27FC236}">
                    <a16:creationId xmlns:a16="http://schemas.microsoft.com/office/drawing/2014/main" id="{36B00CD9-0A26-4019-A43F-B861680B61BB}"/>
                  </a:ext>
                </a:extLst>
              </p14:cNvPr>
              <p14:cNvContentPartPr/>
              <p14:nvPr/>
            </p14:nvContentPartPr>
            <p14:xfrm>
              <a:off x="2227869" y="1330105"/>
              <a:ext cx="1865160" cy="3046320"/>
            </p14:xfrm>
          </p:contentPart>
        </mc:Choice>
        <mc:Fallback>
          <p:pic>
            <p:nvPicPr>
              <p:cNvPr id="123" name="Cerneală 122">
                <a:extLst>
                  <a:ext uri="{FF2B5EF4-FFF2-40B4-BE49-F238E27FC236}">
                    <a16:creationId xmlns:a16="http://schemas.microsoft.com/office/drawing/2014/main" id="{36B00CD9-0A26-4019-A43F-B861680B61BB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2210226" y="1312105"/>
                <a:ext cx="1900807" cy="308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805731"/>
      </p:ext>
    </p:extLst>
  </p:cSld>
  <p:clrMapOvr>
    <a:masterClrMapping/>
  </p:clrMapOvr>
</p:sld>
</file>

<file path=ppt/theme/theme1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ă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314</Words>
  <Application>Microsoft Office PowerPoint</Application>
  <PresentationFormat>Ecran lat</PresentationFormat>
  <Paragraphs>56</Paragraphs>
  <Slides>60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60</vt:i4>
      </vt:variant>
    </vt:vector>
  </HeadingPairs>
  <TitlesOfParts>
    <vt:vector size="67" baseType="lpstr">
      <vt:lpstr>Arial</vt:lpstr>
      <vt:lpstr>Calibri</vt:lpstr>
      <vt:lpstr>Calibri Light</vt:lpstr>
      <vt:lpstr>Symbol</vt:lpstr>
      <vt:lpstr>Tahoma</vt:lpstr>
      <vt:lpstr>Times New Roman</vt:lpstr>
      <vt:lpstr>Temă Office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Prezentare PowerPoint</dc:title>
  <dc:creator>Ionel Bostan</dc:creator>
  <cp:lastModifiedBy>Ionel Bostan</cp:lastModifiedBy>
  <cp:revision>284</cp:revision>
  <dcterms:created xsi:type="dcterms:W3CDTF">2020-09-24T15:20:51Z</dcterms:created>
  <dcterms:modified xsi:type="dcterms:W3CDTF">2021-12-03T09:56:02Z</dcterms:modified>
</cp:coreProperties>
</file>